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84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4EA65-C9BB-4975-B843-99CD5041915F}" type="datetimeFigureOut">
              <a:rPr lang="fr-FR" smtClean="0"/>
              <a:pPr/>
              <a:t>30/03/2014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FC0F1-D211-43B1-AA56-C2960F84A9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2.png"/><Relationship Id="rId7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audio" Target="../media/audio1.wav"/><Relationship Id="rId10" Type="http://schemas.openxmlformats.org/officeDocument/2006/relationships/audio" Target="../media/audio3.wav"/><Relationship Id="rId4" Type="http://schemas.openxmlformats.org/officeDocument/2006/relationships/slide" Target="slide2.xml"/><Relationship Id="rId9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gif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3.jpeg"/><Relationship Id="rId2" Type="http://schemas.openxmlformats.org/officeDocument/2006/relationships/audio" Target="../media/audio1.wav"/><Relationship Id="rId16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2.jpeg"/><Relationship Id="rId18" Type="http://schemas.openxmlformats.org/officeDocument/2006/relationships/image" Target="../media/image27.jpeg"/><Relationship Id="rId3" Type="http://schemas.openxmlformats.org/officeDocument/2006/relationships/image" Target="../media/image4.gif"/><Relationship Id="rId21" Type="http://schemas.openxmlformats.org/officeDocument/2006/relationships/image" Target="../media/image30.jpeg"/><Relationship Id="rId7" Type="http://schemas.openxmlformats.org/officeDocument/2006/relationships/image" Target="../media/image17.jpeg"/><Relationship Id="rId12" Type="http://schemas.openxmlformats.org/officeDocument/2006/relationships/image" Target="../media/image21.jpeg"/><Relationship Id="rId17" Type="http://schemas.openxmlformats.org/officeDocument/2006/relationships/image" Target="../media/image26.jpeg"/><Relationship Id="rId2" Type="http://schemas.openxmlformats.org/officeDocument/2006/relationships/audio" Target="../media/audio2.wav"/><Relationship Id="rId16" Type="http://schemas.openxmlformats.org/officeDocument/2006/relationships/image" Target="../media/image25.jpeg"/><Relationship Id="rId20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20.jpeg"/><Relationship Id="rId24" Type="http://schemas.openxmlformats.org/officeDocument/2006/relationships/image" Target="../media/image3.jpeg"/><Relationship Id="rId5" Type="http://schemas.openxmlformats.org/officeDocument/2006/relationships/image" Target="../media/image7.jpeg"/><Relationship Id="rId15" Type="http://schemas.openxmlformats.org/officeDocument/2006/relationships/image" Target="../media/image24.jpeg"/><Relationship Id="rId23" Type="http://schemas.openxmlformats.org/officeDocument/2006/relationships/slide" Target="slide1.xml"/><Relationship Id="rId10" Type="http://schemas.openxmlformats.org/officeDocument/2006/relationships/image" Target="../media/image9.jpeg"/><Relationship Id="rId19" Type="http://schemas.openxmlformats.org/officeDocument/2006/relationships/image" Target="../media/image28.jpeg"/><Relationship Id="rId4" Type="http://schemas.openxmlformats.org/officeDocument/2006/relationships/image" Target="../media/image5.jpeg"/><Relationship Id="rId9" Type="http://schemas.openxmlformats.org/officeDocument/2006/relationships/image" Target="../media/image19.jpeg"/><Relationship Id="rId14" Type="http://schemas.openxmlformats.org/officeDocument/2006/relationships/image" Target="../media/image23.jpeg"/><Relationship Id="rId22" Type="http://schemas.openxmlformats.org/officeDocument/2006/relationships/image" Target="../media/image3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37.jpeg"/><Relationship Id="rId3" Type="http://schemas.openxmlformats.org/officeDocument/2006/relationships/image" Target="../media/image4.gif"/><Relationship Id="rId7" Type="http://schemas.openxmlformats.org/officeDocument/2006/relationships/image" Target="../media/image32.jpeg"/><Relationship Id="rId12" Type="http://schemas.openxmlformats.org/officeDocument/2006/relationships/image" Target="../media/image36.jpeg"/><Relationship Id="rId2" Type="http://schemas.openxmlformats.org/officeDocument/2006/relationships/audio" Target="../media/audio3.wav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35.jpeg"/><Relationship Id="rId5" Type="http://schemas.openxmlformats.org/officeDocument/2006/relationships/image" Target="../media/image6.jpeg"/><Relationship Id="rId15" Type="http://schemas.openxmlformats.org/officeDocument/2006/relationships/slide" Target="slide1.xml"/><Relationship Id="rId10" Type="http://schemas.openxmlformats.org/officeDocument/2006/relationships/image" Target="../media/image34.jpeg"/><Relationship Id="rId4" Type="http://schemas.openxmlformats.org/officeDocument/2006/relationships/image" Target="../media/image5.jpeg"/><Relationship Id="rId9" Type="http://schemas.openxmlformats.org/officeDocument/2006/relationships/image" Target="../media/image33.jpeg"/><Relationship Id="rId14" Type="http://schemas.openxmlformats.org/officeDocument/2006/relationships/image" Target="../media/image3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286644" y="0"/>
            <a:ext cx="1785918" cy="17859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Clic sur 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L ’image 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ou le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 titre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hlinkClick r:id="rId4" action="ppaction://hlinksldjump">
              <a:snd r:embed="rId5" name="01 Davy Jones.wav"/>
            </a:hlinkClick>
          </p:cNvPr>
          <p:cNvSpPr/>
          <p:nvPr/>
        </p:nvSpPr>
        <p:spPr>
          <a:xfrm>
            <a:off x="0" y="642918"/>
            <a:ext cx="1785918" cy="15716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C000"/>
              </a:solidFill>
            </a:endParaRPr>
          </a:p>
          <a:p>
            <a:pPr algn="ctr"/>
            <a:endParaRPr lang="fr-FR" dirty="0">
              <a:solidFill>
                <a:srgbClr val="FFC000"/>
              </a:solidFill>
            </a:endParaRPr>
          </a:p>
          <a:p>
            <a:pPr algn="ctr"/>
            <a:endParaRPr lang="fr-FR" dirty="0" smtClean="0">
              <a:solidFill>
                <a:srgbClr val="FFC000"/>
              </a:solidFill>
            </a:endParaRPr>
          </a:p>
          <a:p>
            <a:pPr algn="ctr"/>
            <a:endParaRPr lang="fr-FR" dirty="0">
              <a:solidFill>
                <a:srgbClr val="FFC000"/>
              </a:solidFill>
            </a:endParaRPr>
          </a:p>
          <a:p>
            <a:pPr algn="ctr"/>
            <a:endParaRPr lang="fr-FR" dirty="0" smtClean="0">
              <a:solidFill>
                <a:srgbClr val="FFC000"/>
              </a:solidFill>
            </a:endParaRPr>
          </a:p>
          <a:p>
            <a:pPr algn="ctr"/>
            <a:endParaRPr lang="fr-FR" dirty="0">
              <a:solidFill>
                <a:srgbClr val="FFC000"/>
              </a:solidFill>
            </a:endParaRPr>
          </a:p>
          <a:p>
            <a:pPr algn="ctr"/>
            <a:endParaRPr lang="fr-FR" dirty="0" smtClean="0">
              <a:solidFill>
                <a:srgbClr val="FFC000"/>
              </a:solidFill>
            </a:endParaRPr>
          </a:p>
          <a:p>
            <a:pPr algn="ctr"/>
            <a:r>
              <a:rPr lang="fr-FR" dirty="0" smtClean="0">
                <a:solidFill>
                  <a:srgbClr val="FFC000"/>
                </a:solidFill>
              </a:rPr>
              <a:t>Davy Jones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6" name="Rectangle 5">
            <a:hlinkClick r:id="rId7" action="ppaction://hlinksldjump">
              <a:snd r:embed="rId8" name="11 Sur mes levres.wav"/>
            </a:hlinkClick>
          </p:cNvPr>
          <p:cNvSpPr/>
          <p:nvPr/>
        </p:nvSpPr>
        <p:spPr>
          <a:xfrm>
            <a:off x="0" y="3429000"/>
            <a:ext cx="1785918" cy="164307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/>
          </a:p>
          <a:p>
            <a:pPr algn="ctr"/>
            <a:endParaRPr lang="fr-FR" dirty="0"/>
          </a:p>
          <a:p>
            <a:pPr algn="ctr"/>
            <a:endParaRPr lang="fr-FR" dirty="0" smtClean="0"/>
          </a:p>
          <a:p>
            <a:pPr algn="ctr"/>
            <a:endParaRPr lang="fr-FR" dirty="0"/>
          </a:p>
          <a:p>
            <a:pPr algn="ctr"/>
            <a:endParaRPr lang="fr-FR" dirty="0" smtClean="0"/>
          </a:p>
          <a:p>
            <a:pPr algn="ctr"/>
            <a:endParaRPr lang="fr-FR" dirty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Sur mes  lèvres</a:t>
            </a:r>
            <a:endParaRPr lang="fr-FR" dirty="0"/>
          </a:p>
        </p:txBody>
      </p:sp>
      <p:sp>
        <p:nvSpPr>
          <p:cNvPr id="7" name="Rectangle 6">
            <a:hlinkClick r:id="rId9" action="ppaction://hlinksldjump">
              <a:snd r:embed="rId10" name="07 A li Vie a la Mort.wav"/>
            </a:hlinkClick>
          </p:cNvPr>
          <p:cNvSpPr/>
          <p:nvPr/>
        </p:nvSpPr>
        <p:spPr>
          <a:xfrm>
            <a:off x="7358082" y="2214554"/>
            <a:ext cx="1785918" cy="164307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FF00"/>
              </a:solidFill>
            </a:endParaRPr>
          </a:p>
          <a:p>
            <a:pPr algn="ctr"/>
            <a:endParaRPr lang="fr-FR" dirty="0">
              <a:solidFill>
                <a:srgbClr val="FFFF00"/>
              </a:solidFill>
            </a:endParaRPr>
          </a:p>
          <a:p>
            <a:pPr algn="ctr"/>
            <a:endParaRPr lang="fr-FR" dirty="0" smtClean="0">
              <a:solidFill>
                <a:srgbClr val="FFFF00"/>
              </a:solidFill>
            </a:endParaRPr>
          </a:p>
          <a:p>
            <a:pPr algn="ctr"/>
            <a:endParaRPr lang="fr-FR" dirty="0">
              <a:solidFill>
                <a:srgbClr val="FFFF00"/>
              </a:solidFill>
            </a:endParaRPr>
          </a:p>
          <a:p>
            <a:pPr algn="ctr"/>
            <a:endParaRPr lang="fr-FR" dirty="0" smtClean="0">
              <a:solidFill>
                <a:srgbClr val="FFFF00"/>
              </a:solidFill>
            </a:endParaRPr>
          </a:p>
          <a:p>
            <a:pPr algn="ctr"/>
            <a:endParaRPr lang="fr-FR" dirty="0">
              <a:solidFill>
                <a:srgbClr val="FFFF00"/>
              </a:solidFill>
            </a:endParaRPr>
          </a:p>
          <a:p>
            <a:pPr algn="ctr"/>
            <a:endParaRPr lang="fr-FR" dirty="0" smtClean="0">
              <a:solidFill>
                <a:srgbClr val="FFFF00"/>
              </a:solidFill>
            </a:endParaRPr>
          </a:p>
          <a:p>
            <a:pPr algn="ctr"/>
            <a:endParaRPr lang="fr-FR" dirty="0">
              <a:solidFill>
                <a:srgbClr val="FFFF00"/>
              </a:solidFill>
            </a:endParaRPr>
          </a:p>
          <a:p>
            <a:pPr algn="ctr"/>
            <a:endParaRPr lang="fr-FR" dirty="0" smtClean="0">
              <a:solidFill>
                <a:srgbClr val="FFFF00"/>
              </a:solidFill>
            </a:endParaRPr>
          </a:p>
          <a:p>
            <a:pPr algn="ctr"/>
            <a:r>
              <a:rPr lang="fr-FR" dirty="0" smtClean="0">
                <a:solidFill>
                  <a:srgbClr val="FFFF00"/>
                </a:solidFill>
              </a:rPr>
              <a:t>A la vie  a la mort</a:t>
            </a:r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357158" y="108000"/>
            <a:ext cx="8786874" cy="6715148"/>
            <a:chOff x="357158" y="108000"/>
            <a:chExt cx="8786874" cy="6715148"/>
          </a:xfrm>
        </p:grpSpPr>
        <p:grpSp>
          <p:nvGrpSpPr>
            <p:cNvPr id="3" name="Groupe 43"/>
            <p:cNvGrpSpPr/>
            <p:nvPr/>
          </p:nvGrpSpPr>
          <p:grpSpPr>
            <a:xfrm>
              <a:off x="357158" y="108000"/>
              <a:ext cx="8786874" cy="6715148"/>
              <a:chOff x="357158" y="108000"/>
              <a:chExt cx="8786874" cy="6715148"/>
            </a:xfrm>
          </p:grpSpPr>
          <p:pic>
            <p:nvPicPr>
              <p:cNvPr id="7" name="Picture 2" descr="C:\Users\Mireille\Pictures\Nolwenn Leroy\k1co1qib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 bwMode="auto">
              <a:xfrm>
                <a:off x="357158" y="108000"/>
                <a:ext cx="8786874" cy="6715148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8" name="Groupe 15"/>
              <p:cNvGrpSpPr/>
              <p:nvPr/>
            </p:nvGrpSpPr>
            <p:grpSpPr>
              <a:xfrm>
                <a:off x="468000" y="108000"/>
                <a:ext cx="8496000" cy="6480235"/>
                <a:chOff x="468000" y="108000"/>
                <a:chExt cx="8496000" cy="6480235"/>
              </a:xfrm>
            </p:grpSpPr>
            <p:sp>
              <p:nvSpPr>
                <p:cNvPr id="9" name="Forme libre 8"/>
                <p:cNvSpPr/>
                <p:nvPr/>
              </p:nvSpPr>
              <p:spPr>
                <a:xfrm>
                  <a:off x="468000" y="324000"/>
                  <a:ext cx="8496000" cy="6264235"/>
                </a:xfrm>
                <a:custGeom>
                  <a:avLst/>
                  <a:gdLst>
                    <a:gd name="connsiteX0" fmla="*/ 8193974 w 8358250"/>
                    <a:gd name="connsiteY0" fmla="*/ 0 h 6264235"/>
                    <a:gd name="connsiteX1" fmla="*/ 8288977 w 8358250"/>
                    <a:gd name="connsiteY1" fmla="*/ 225632 h 6264235"/>
                    <a:gd name="connsiteX2" fmla="*/ 8312728 w 8358250"/>
                    <a:gd name="connsiteY2" fmla="*/ 1270660 h 6264235"/>
                    <a:gd name="connsiteX3" fmla="*/ 8288977 w 8358250"/>
                    <a:gd name="connsiteY3" fmla="*/ 1484416 h 6264235"/>
                    <a:gd name="connsiteX4" fmla="*/ 8288977 w 8358250"/>
                    <a:gd name="connsiteY4" fmla="*/ 1757549 h 6264235"/>
                    <a:gd name="connsiteX5" fmla="*/ 8277102 w 8358250"/>
                    <a:gd name="connsiteY5" fmla="*/ 2244437 h 6264235"/>
                    <a:gd name="connsiteX6" fmla="*/ 8277102 w 8358250"/>
                    <a:gd name="connsiteY6" fmla="*/ 2660073 h 6264235"/>
                    <a:gd name="connsiteX7" fmla="*/ 8300852 w 8358250"/>
                    <a:gd name="connsiteY7" fmla="*/ 2873829 h 6264235"/>
                    <a:gd name="connsiteX8" fmla="*/ 8300852 w 8358250"/>
                    <a:gd name="connsiteY8" fmla="*/ 3206338 h 6264235"/>
                    <a:gd name="connsiteX9" fmla="*/ 8300852 w 8358250"/>
                    <a:gd name="connsiteY9" fmla="*/ 3811980 h 6264235"/>
                    <a:gd name="connsiteX10" fmla="*/ 8300852 w 8358250"/>
                    <a:gd name="connsiteY10" fmla="*/ 4880759 h 6264235"/>
                    <a:gd name="connsiteX11" fmla="*/ 8336478 w 8358250"/>
                    <a:gd name="connsiteY11" fmla="*/ 4999512 h 6264235"/>
                    <a:gd name="connsiteX12" fmla="*/ 8324603 w 8358250"/>
                    <a:gd name="connsiteY12" fmla="*/ 5581403 h 6264235"/>
                    <a:gd name="connsiteX13" fmla="*/ 8324603 w 8358250"/>
                    <a:gd name="connsiteY13" fmla="*/ 5866411 h 6264235"/>
                    <a:gd name="connsiteX14" fmla="*/ 8336478 w 8358250"/>
                    <a:gd name="connsiteY14" fmla="*/ 6115793 h 6264235"/>
                    <a:gd name="connsiteX15" fmla="*/ 8193974 w 8358250"/>
                    <a:gd name="connsiteY15" fmla="*/ 6163294 h 6264235"/>
                    <a:gd name="connsiteX16" fmla="*/ 8051470 w 8358250"/>
                    <a:gd name="connsiteY16" fmla="*/ 6187045 h 6264235"/>
                    <a:gd name="connsiteX17" fmla="*/ 7849590 w 8358250"/>
                    <a:gd name="connsiteY17" fmla="*/ 6210795 h 6264235"/>
                    <a:gd name="connsiteX18" fmla="*/ 7422078 w 8358250"/>
                    <a:gd name="connsiteY18" fmla="*/ 6222671 h 6264235"/>
                    <a:gd name="connsiteX19" fmla="*/ 7208322 w 8358250"/>
                    <a:gd name="connsiteY19" fmla="*/ 6234546 h 6264235"/>
                    <a:gd name="connsiteX20" fmla="*/ 6804561 w 8358250"/>
                    <a:gd name="connsiteY20" fmla="*/ 6234546 h 6264235"/>
                    <a:gd name="connsiteX21" fmla="*/ 5913912 w 8358250"/>
                    <a:gd name="connsiteY21" fmla="*/ 6234546 h 6264235"/>
                    <a:gd name="connsiteX22" fmla="*/ 5640780 w 8358250"/>
                    <a:gd name="connsiteY22" fmla="*/ 6198920 h 6264235"/>
                    <a:gd name="connsiteX23" fmla="*/ 5035138 w 8358250"/>
                    <a:gd name="connsiteY23" fmla="*/ 6151419 h 6264235"/>
                    <a:gd name="connsiteX24" fmla="*/ 4785756 w 8358250"/>
                    <a:gd name="connsiteY24" fmla="*/ 6163294 h 6264235"/>
                    <a:gd name="connsiteX25" fmla="*/ 4690754 w 8358250"/>
                    <a:gd name="connsiteY25" fmla="*/ 6210795 h 6264235"/>
                    <a:gd name="connsiteX26" fmla="*/ 4548250 w 8358250"/>
                    <a:gd name="connsiteY26" fmla="*/ 6210795 h 6264235"/>
                    <a:gd name="connsiteX27" fmla="*/ 4548250 w 8358250"/>
                    <a:gd name="connsiteY27" fmla="*/ 6151419 h 6264235"/>
                    <a:gd name="connsiteX28" fmla="*/ 4441372 w 8358250"/>
                    <a:gd name="connsiteY28" fmla="*/ 5997039 h 6264235"/>
                    <a:gd name="connsiteX29" fmla="*/ 4203865 w 8358250"/>
                    <a:gd name="connsiteY29" fmla="*/ 5913912 h 6264235"/>
                    <a:gd name="connsiteX30" fmla="*/ 4061361 w 8358250"/>
                    <a:gd name="connsiteY30" fmla="*/ 5902037 h 6264235"/>
                    <a:gd name="connsiteX31" fmla="*/ 3930733 w 8358250"/>
                    <a:gd name="connsiteY31" fmla="*/ 5997039 h 6264235"/>
                    <a:gd name="connsiteX32" fmla="*/ 3811980 w 8358250"/>
                    <a:gd name="connsiteY32" fmla="*/ 6127668 h 6264235"/>
                    <a:gd name="connsiteX33" fmla="*/ 3776354 w 8358250"/>
                    <a:gd name="connsiteY33" fmla="*/ 6210795 h 6264235"/>
                    <a:gd name="connsiteX34" fmla="*/ 3610099 w 8358250"/>
                    <a:gd name="connsiteY34" fmla="*/ 6175169 h 6264235"/>
                    <a:gd name="connsiteX35" fmla="*/ 3301341 w 8358250"/>
                    <a:gd name="connsiteY35" fmla="*/ 6187045 h 6264235"/>
                    <a:gd name="connsiteX36" fmla="*/ 2873829 w 8358250"/>
                    <a:gd name="connsiteY36" fmla="*/ 6234546 h 6264235"/>
                    <a:gd name="connsiteX37" fmla="*/ 2125683 w 8358250"/>
                    <a:gd name="connsiteY37" fmla="*/ 6258297 h 6264235"/>
                    <a:gd name="connsiteX38" fmla="*/ 1389413 w 8358250"/>
                    <a:gd name="connsiteY38" fmla="*/ 6198920 h 6264235"/>
                    <a:gd name="connsiteX39" fmla="*/ 914400 w 8358250"/>
                    <a:gd name="connsiteY39" fmla="*/ 6198920 h 6264235"/>
                    <a:gd name="connsiteX40" fmla="*/ 451263 w 8358250"/>
                    <a:gd name="connsiteY40" fmla="*/ 6198920 h 6264235"/>
                    <a:gd name="connsiteX41" fmla="*/ 213756 w 8358250"/>
                    <a:gd name="connsiteY41" fmla="*/ 6210795 h 6264235"/>
                    <a:gd name="connsiteX42" fmla="*/ 83128 w 8358250"/>
                    <a:gd name="connsiteY42" fmla="*/ 6139543 h 6264235"/>
                    <a:gd name="connsiteX43" fmla="*/ 11876 w 8358250"/>
                    <a:gd name="connsiteY43" fmla="*/ 5985164 h 6264235"/>
                    <a:gd name="connsiteX44" fmla="*/ 59377 w 8358250"/>
                    <a:gd name="connsiteY44" fmla="*/ 5664530 h 6264235"/>
                    <a:gd name="connsiteX45" fmla="*/ 23751 w 8358250"/>
                    <a:gd name="connsiteY45" fmla="*/ 5438899 h 6264235"/>
                    <a:gd name="connsiteX46" fmla="*/ 0 w 8358250"/>
                    <a:gd name="connsiteY46" fmla="*/ 5118265 h 6264235"/>
                    <a:gd name="connsiteX47" fmla="*/ 23751 w 8358250"/>
                    <a:gd name="connsiteY47" fmla="*/ 4809507 h 6264235"/>
                    <a:gd name="connsiteX48" fmla="*/ 47502 w 8358250"/>
                    <a:gd name="connsiteY48" fmla="*/ 4667003 h 6264235"/>
                    <a:gd name="connsiteX49" fmla="*/ 47502 w 8358250"/>
                    <a:gd name="connsiteY49" fmla="*/ 4667003 h 6264235"/>
                    <a:gd name="connsiteX50" fmla="*/ 6234546 w 8358250"/>
                    <a:gd name="connsiteY50" fmla="*/ 1294411 h 6264235"/>
                    <a:gd name="connsiteX51" fmla="*/ 7968343 w 8358250"/>
                    <a:gd name="connsiteY51" fmla="*/ 285008 h 6264235"/>
                    <a:gd name="connsiteX52" fmla="*/ 8241476 w 8358250"/>
                    <a:gd name="connsiteY52" fmla="*/ 71252 h 6264235"/>
                    <a:gd name="connsiteX53" fmla="*/ 8241476 w 8358250"/>
                    <a:gd name="connsiteY53" fmla="*/ 71252 h 62642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</a:cxnLst>
                  <a:rect l="l" t="t" r="r" b="b"/>
                  <a:pathLst>
                    <a:path w="8358250" h="6264235">
                      <a:moveTo>
                        <a:pt x="8193974" y="0"/>
                      </a:moveTo>
                      <a:cubicBezTo>
                        <a:pt x="8231579" y="6927"/>
                        <a:pt x="8269185" y="13855"/>
                        <a:pt x="8288977" y="225632"/>
                      </a:cubicBezTo>
                      <a:cubicBezTo>
                        <a:pt x="8308769" y="437409"/>
                        <a:pt x="8312728" y="1060863"/>
                        <a:pt x="8312728" y="1270660"/>
                      </a:cubicBezTo>
                      <a:cubicBezTo>
                        <a:pt x="8312728" y="1480457"/>
                        <a:pt x="8292935" y="1403268"/>
                        <a:pt x="8288977" y="1484416"/>
                      </a:cubicBezTo>
                      <a:cubicBezTo>
                        <a:pt x="8285019" y="1565564"/>
                        <a:pt x="8290956" y="1630879"/>
                        <a:pt x="8288977" y="1757549"/>
                      </a:cubicBezTo>
                      <a:cubicBezTo>
                        <a:pt x="8286998" y="1884219"/>
                        <a:pt x="8279081" y="2094016"/>
                        <a:pt x="8277102" y="2244437"/>
                      </a:cubicBezTo>
                      <a:cubicBezTo>
                        <a:pt x="8275123" y="2394858"/>
                        <a:pt x="8273144" y="2555174"/>
                        <a:pt x="8277102" y="2660073"/>
                      </a:cubicBezTo>
                      <a:cubicBezTo>
                        <a:pt x="8281060" y="2764972"/>
                        <a:pt x="8296894" y="2782785"/>
                        <a:pt x="8300852" y="2873829"/>
                      </a:cubicBezTo>
                      <a:cubicBezTo>
                        <a:pt x="8304810" y="2964873"/>
                        <a:pt x="8300852" y="3206338"/>
                        <a:pt x="8300852" y="3206338"/>
                      </a:cubicBezTo>
                      <a:lnTo>
                        <a:pt x="8300852" y="3811980"/>
                      </a:lnTo>
                      <a:cubicBezTo>
                        <a:pt x="8300852" y="4091050"/>
                        <a:pt x="8294914" y="4682837"/>
                        <a:pt x="8300852" y="4880759"/>
                      </a:cubicBezTo>
                      <a:cubicBezTo>
                        <a:pt x="8306790" y="5078681"/>
                        <a:pt x="8332519" y="4882738"/>
                        <a:pt x="8336478" y="4999512"/>
                      </a:cubicBezTo>
                      <a:cubicBezTo>
                        <a:pt x="8340437" y="5116286"/>
                        <a:pt x="8326582" y="5436920"/>
                        <a:pt x="8324603" y="5581403"/>
                      </a:cubicBezTo>
                      <a:cubicBezTo>
                        <a:pt x="8322624" y="5725886"/>
                        <a:pt x="8322624" y="5777346"/>
                        <a:pt x="8324603" y="5866411"/>
                      </a:cubicBezTo>
                      <a:cubicBezTo>
                        <a:pt x="8326582" y="5955476"/>
                        <a:pt x="8358250" y="6066313"/>
                        <a:pt x="8336478" y="6115793"/>
                      </a:cubicBezTo>
                      <a:cubicBezTo>
                        <a:pt x="8314707" y="6165274"/>
                        <a:pt x="8241475" y="6151419"/>
                        <a:pt x="8193974" y="6163294"/>
                      </a:cubicBezTo>
                      <a:cubicBezTo>
                        <a:pt x="8146473" y="6175169"/>
                        <a:pt x="8108867" y="6179128"/>
                        <a:pt x="8051470" y="6187045"/>
                      </a:cubicBezTo>
                      <a:cubicBezTo>
                        <a:pt x="7994073" y="6194962"/>
                        <a:pt x="7954489" y="6204857"/>
                        <a:pt x="7849590" y="6210795"/>
                      </a:cubicBezTo>
                      <a:cubicBezTo>
                        <a:pt x="7744691" y="6216733"/>
                        <a:pt x="7528956" y="6218713"/>
                        <a:pt x="7422078" y="6222671"/>
                      </a:cubicBezTo>
                      <a:cubicBezTo>
                        <a:pt x="7315200" y="6226629"/>
                        <a:pt x="7311241" y="6232567"/>
                        <a:pt x="7208322" y="6234546"/>
                      </a:cubicBezTo>
                      <a:cubicBezTo>
                        <a:pt x="7105403" y="6236525"/>
                        <a:pt x="6804561" y="6234546"/>
                        <a:pt x="6804561" y="6234546"/>
                      </a:cubicBezTo>
                      <a:lnTo>
                        <a:pt x="5913912" y="6234546"/>
                      </a:lnTo>
                      <a:cubicBezTo>
                        <a:pt x="5719949" y="6228608"/>
                        <a:pt x="5787242" y="6212774"/>
                        <a:pt x="5640780" y="6198920"/>
                      </a:cubicBezTo>
                      <a:cubicBezTo>
                        <a:pt x="5494318" y="6185066"/>
                        <a:pt x="5177642" y="6157357"/>
                        <a:pt x="5035138" y="6151419"/>
                      </a:cubicBezTo>
                      <a:cubicBezTo>
                        <a:pt x="4892634" y="6145481"/>
                        <a:pt x="4843153" y="6153398"/>
                        <a:pt x="4785756" y="6163294"/>
                      </a:cubicBezTo>
                      <a:cubicBezTo>
                        <a:pt x="4728359" y="6173190"/>
                        <a:pt x="4730338" y="6202878"/>
                        <a:pt x="4690754" y="6210795"/>
                      </a:cubicBezTo>
                      <a:cubicBezTo>
                        <a:pt x="4651170" y="6218712"/>
                        <a:pt x="4572001" y="6220691"/>
                        <a:pt x="4548250" y="6210795"/>
                      </a:cubicBezTo>
                      <a:cubicBezTo>
                        <a:pt x="4524499" y="6200899"/>
                        <a:pt x="4566063" y="6187045"/>
                        <a:pt x="4548250" y="6151419"/>
                      </a:cubicBezTo>
                      <a:cubicBezTo>
                        <a:pt x="4530437" y="6115793"/>
                        <a:pt x="4498769" y="6036623"/>
                        <a:pt x="4441372" y="5997039"/>
                      </a:cubicBezTo>
                      <a:cubicBezTo>
                        <a:pt x="4383975" y="5957455"/>
                        <a:pt x="4267200" y="5929746"/>
                        <a:pt x="4203865" y="5913912"/>
                      </a:cubicBezTo>
                      <a:cubicBezTo>
                        <a:pt x="4140530" y="5898078"/>
                        <a:pt x="4106883" y="5888183"/>
                        <a:pt x="4061361" y="5902037"/>
                      </a:cubicBezTo>
                      <a:cubicBezTo>
                        <a:pt x="4015839" y="5915892"/>
                        <a:pt x="3972296" y="5959434"/>
                        <a:pt x="3930733" y="5997039"/>
                      </a:cubicBezTo>
                      <a:cubicBezTo>
                        <a:pt x="3889170" y="6034644"/>
                        <a:pt x="3837710" y="6092042"/>
                        <a:pt x="3811980" y="6127668"/>
                      </a:cubicBezTo>
                      <a:cubicBezTo>
                        <a:pt x="3786250" y="6163294"/>
                        <a:pt x="3810001" y="6202878"/>
                        <a:pt x="3776354" y="6210795"/>
                      </a:cubicBezTo>
                      <a:cubicBezTo>
                        <a:pt x="3742707" y="6218712"/>
                        <a:pt x="3689268" y="6179127"/>
                        <a:pt x="3610099" y="6175169"/>
                      </a:cubicBezTo>
                      <a:cubicBezTo>
                        <a:pt x="3530930" y="6171211"/>
                        <a:pt x="3424053" y="6177149"/>
                        <a:pt x="3301341" y="6187045"/>
                      </a:cubicBezTo>
                      <a:cubicBezTo>
                        <a:pt x="3178629" y="6196941"/>
                        <a:pt x="3069772" y="6222671"/>
                        <a:pt x="2873829" y="6234546"/>
                      </a:cubicBezTo>
                      <a:cubicBezTo>
                        <a:pt x="2677886" y="6246421"/>
                        <a:pt x="2373086" y="6264235"/>
                        <a:pt x="2125683" y="6258297"/>
                      </a:cubicBezTo>
                      <a:cubicBezTo>
                        <a:pt x="1878280" y="6252359"/>
                        <a:pt x="1591293" y="6208816"/>
                        <a:pt x="1389413" y="6198920"/>
                      </a:cubicBezTo>
                      <a:cubicBezTo>
                        <a:pt x="1187533" y="6189024"/>
                        <a:pt x="914400" y="6198920"/>
                        <a:pt x="914400" y="6198920"/>
                      </a:cubicBezTo>
                      <a:lnTo>
                        <a:pt x="451263" y="6198920"/>
                      </a:lnTo>
                      <a:cubicBezTo>
                        <a:pt x="334489" y="6200899"/>
                        <a:pt x="275112" y="6220691"/>
                        <a:pt x="213756" y="6210795"/>
                      </a:cubicBezTo>
                      <a:cubicBezTo>
                        <a:pt x="152400" y="6200899"/>
                        <a:pt x="116775" y="6177148"/>
                        <a:pt x="83128" y="6139543"/>
                      </a:cubicBezTo>
                      <a:cubicBezTo>
                        <a:pt x="49481" y="6101938"/>
                        <a:pt x="15835" y="6064333"/>
                        <a:pt x="11876" y="5985164"/>
                      </a:cubicBezTo>
                      <a:cubicBezTo>
                        <a:pt x="7918" y="5905995"/>
                        <a:pt x="57398" y="5755574"/>
                        <a:pt x="59377" y="5664530"/>
                      </a:cubicBezTo>
                      <a:cubicBezTo>
                        <a:pt x="61356" y="5573486"/>
                        <a:pt x="33647" y="5529943"/>
                        <a:pt x="23751" y="5438899"/>
                      </a:cubicBezTo>
                      <a:cubicBezTo>
                        <a:pt x="13855" y="5347855"/>
                        <a:pt x="0" y="5223164"/>
                        <a:pt x="0" y="5118265"/>
                      </a:cubicBezTo>
                      <a:cubicBezTo>
                        <a:pt x="0" y="5013366"/>
                        <a:pt x="15834" y="4884717"/>
                        <a:pt x="23751" y="4809507"/>
                      </a:cubicBezTo>
                      <a:cubicBezTo>
                        <a:pt x="31668" y="4734297"/>
                        <a:pt x="47502" y="4667003"/>
                        <a:pt x="47502" y="4667003"/>
                      </a:cubicBezTo>
                      <a:lnTo>
                        <a:pt x="47502" y="4667003"/>
                      </a:lnTo>
                      <a:lnTo>
                        <a:pt x="6234546" y="1294411"/>
                      </a:lnTo>
                      <a:cubicBezTo>
                        <a:pt x="7554686" y="564079"/>
                        <a:pt x="7633855" y="488868"/>
                        <a:pt x="7968343" y="285008"/>
                      </a:cubicBezTo>
                      <a:cubicBezTo>
                        <a:pt x="8302831" y="81148"/>
                        <a:pt x="8241476" y="71252"/>
                        <a:pt x="8241476" y="71252"/>
                      </a:cubicBezTo>
                      <a:lnTo>
                        <a:pt x="8241476" y="71252"/>
                      </a:lnTo>
                    </a:path>
                  </a:pathLst>
                </a:custGeom>
                <a:blipFill>
                  <a:blip r:embed="rId4" cstate="print">
                    <a:duotone>
                      <a:prstClr val="black"/>
                      <a:schemeClr val="accent6">
                        <a:tint val="45000"/>
                        <a:satMod val="400000"/>
                      </a:schemeClr>
                    </a:duotone>
                    <a:lum bright="10000"/>
                  </a:blip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10" name="Forme libre 9"/>
                <p:cNvSpPr/>
                <p:nvPr/>
              </p:nvSpPr>
              <p:spPr>
                <a:xfrm>
                  <a:off x="468000" y="142852"/>
                  <a:ext cx="4284000" cy="6012000"/>
                </a:xfrm>
                <a:custGeom>
                  <a:avLst/>
                  <a:gdLst>
                    <a:gd name="connsiteX0" fmla="*/ 6422189 w 6432884"/>
                    <a:gd name="connsiteY0" fmla="*/ 475916 h 8464884"/>
                    <a:gd name="connsiteX1" fmla="*/ 6341978 w 6432884"/>
                    <a:gd name="connsiteY1" fmla="*/ 299453 h 8464884"/>
                    <a:gd name="connsiteX2" fmla="*/ 6181557 w 6432884"/>
                    <a:gd name="connsiteY2" fmla="*/ 155074 h 8464884"/>
                    <a:gd name="connsiteX3" fmla="*/ 5956968 w 6432884"/>
                    <a:gd name="connsiteY3" fmla="*/ 42779 h 8464884"/>
                    <a:gd name="connsiteX4" fmla="*/ 5507789 w 6432884"/>
                    <a:gd name="connsiteY4" fmla="*/ 10695 h 8464884"/>
                    <a:gd name="connsiteX5" fmla="*/ 4593389 w 6432884"/>
                    <a:gd name="connsiteY5" fmla="*/ 26737 h 8464884"/>
                    <a:gd name="connsiteX6" fmla="*/ 4336715 w 6432884"/>
                    <a:gd name="connsiteY6" fmla="*/ 10695 h 8464884"/>
                    <a:gd name="connsiteX7" fmla="*/ 4047957 w 6432884"/>
                    <a:gd name="connsiteY7" fmla="*/ 90906 h 8464884"/>
                    <a:gd name="connsiteX8" fmla="*/ 3743157 w 6432884"/>
                    <a:gd name="connsiteY8" fmla="*/ 58822 h 8464884"/>
                    <a:gd name="connsiteX9" fmla="*/ 3181684 w 6432884"/>
                    <a:gd name="connsiteY9" fmla="*/ 187158 h 8464884"/>
                    <a:gd name="connsiteX10" fmla="*/ 2700421 w 6432884"/>
                    <a:gd name="connsiteY10" fmla="*/ 155074 h 8464884"/>
                    <a:gd name="connsiteX11" fmla="*/ 2572084 w 6432884"/>
                    <a:gd name="connsiteY11" fmla="*/ 203200 h 8464884"/>
                    <a:gd name="connsiteX12" fmla="*/ 1802063 w 6432884"/>
                    <a:gd name="connsiteY12" fmla="*/ 155074 h 8464884"/>
                    <a:gd name="connsiteX13" fmla="*/ 1673726 w 6432884"/>
                    <a:gd name="connsiteY13" fmla="*/ 235285 h 8464884"/>
                    <a:gd name="connsiteX14" fmla="*/ 1465178 w 6432884"/>
                    <a:gd name="connsiteY14" fmla="*/ 171116 h 8464884"/>
                    <a:gd name="connsiteX15" fmla="*/ 1336842 w 6432884"/>
                    <a:gd name="connsiteY15" fmla="*/ 203200 h 8464884"/>
                    <a:gd name="connsiteX16" fmla="*/ 1144336 w 6432884"/>
                    <a:gd name="connsiteY16" fmla="*/ 155074 h 8464884"/>
                    <a:gd name="connsiteX17" fmla="*/ 919747 w 6432884"/>
                    <a:gd name="connsiteY17" fmla="*/ 203200 h 8464884"/>
                    <a:gd name="connsiteX18" fmla="*/ 791410 w 6432884"/>
                    <a:gd name="connsiteY18" fmla="*/ 155074 h 8464884"/>
                    <a:gd name="connsiteX19" fmla="*/ 598905 w 6432884"/>
                    <a:gd name="connsiteY19" fmla="*/ 171116 h 8464884"/>
                    <a:gd name="connsiteX20" fmla="*/ 518694 w 6432884"/>
                    <a:gd name="connsiteY20" fmla="*/ 122990 h 8464884"/>
                    <a:gd name="connsiteX21" fmla="*/ 229936 w 6432884"/>
                    <a:gd name="connsiteY21" fmla="*/ 155074 h 8464884"/>
                    <a:gd name="connsiteX22" fmla="*/ 149726 w 6432884"/>
                    <a:gd name="connsiteY22" fmla="*/ 90906 h 8464884"/>
                    <a:gd name="connsiteX23" fmla="*/ 69515 w 6432884"/>
                    <a:gd name="connsiteY23" fmla="*/ 58822 h 8464884"/>
                    <a:gd name="connsiteX24" fmla="*/ 53473 w 6432884"/>
                    <a:gd name="connsiteY24" fmla="*/ 106948 h 8464884"/>
                    <a:gd name="connsiteX25" fmla="*/ 21389 w 6432884"/>
                    <a:gd name="connsiteY25" fmla="*/ 379664 h 8464884"/>
                    <a:gd name="connsiteX26" fmla="*/ 37431 w 6432884"/>
                    <a:gd name="connsiteY26" fmla="*/ 556127 h 8464884"/>
                    <a:gd name="connsiteX27" fmla="*/ 37431 w 6432884"/>
                    <a:gd name="connsiteY27" fmla="*/ 668422 h 8464884"/>
                    <a:gd name="connsiteX28" fmla="*/ 165768 w 6432884"/>
                    <a:gd name="connsiteY28" fmla="*/ 748632 h 8464884"/>
                    <a:gd name="connsiteX29" fmla="*/ 85557 w 6432884"/>
                    <a:gd name="connsiteY29" fmla="*/ 812800 h 8464884"/>
                    <a:gd name="connsiteX30" fmla="*/ 53473 w 6432884"/>
                    <a:gd name="connsiteY30" fmla="*/ 893011 h 8464884"/>
                    <a:gd name="connsiteX31" fmla="*/ 85557 w 6432884"/>
                    <a:gd name="connsiteY31" fmla="*/ 957179 h 8464884"/>
                    <a:gd name="connsiteX32" fmla="*/ 21389 w 6432884"/>
                    <a:gd name="connsiteY32" fmla="*/ 1069474 h 8464884"/>
                    <a:gd name="connsiteX33" fmla="*/ 21389 w 6432884"/>
                    <a:gd name="connsiteY33" fmla="*/ 1181769 h 8464884"/>
                    <a:gd name="connsiteX34" fmla="*/ 149726 w 6432884"/>
                    <a:gd name="connsiteY34" fmla="*/ 1390316 h 8464884"/>
                    <a:gd name="connsiteX35" fmla="*/ 133684 w 6432884"/>
                    <a:gd name="connsiteY35" fmla="*/ 1614906 h 8464884"/>
                    <a:gd name="connsiteX36" fmla="*/ 101599 w 6432884"/>
                    <a:gd name="connsiteY36" fmla="*/ 1935748 h 8464884"/>
                    <a:gd name="connsiteX37" fmla="*/ 101599 w 6432884"/>
                    <a:gd name="connsiteY37" fmla="*/ 2112211 h 8464884"/>
                    <a:gd name="connsiteX38" fmla="*/ 117642 w 6432884"/>
                    <a:gd name="connsiteY38" fmla="*/ 2240548 h 8464884"/>
                    <a:gd name="connsiteX39" fmla="*/ 85557 w 6432884"/>
                    <a:gd name="connsiteY39" fmla="*/ 2433053 h 8464884"/>
                    <a:gd name="connsiteX40" fmla="*/ 85557 w 6432884"/>
                    <a:gd name="connsiteY40" fmla="*/ 2641600 h 8464884"/>
                    <a:gd name="connsiteX41" fmla="*/ 69515 w 6432884"/>
                    <a:gd name="connsiteY41" fmla="*/ 2930358 h 8464884"/>
                    <a:gd name="connsiteX42" fmla="*/ 53473 w 6432884"/>
                    <a:gd name="connsiteY42" fmla="*/ 3411622 h 8464884"/>
                    <a:gd name="connsiteX43" fmla="*/ 21389 w 6432884"/>
                    <a:gd name="connsiteY43" fmla="*/ 3604127 h 8464884"/>
                    <a:gd name="connsiteX44" fmla="*/ 133684 w 6432884"/>
                    <a:gd name="connsiteY44" fmla="*/ 3860800 h 8464884"/>
                    <a:gd name="connsiteX45" fmla="*/ 85557 w 6432884"/>
                    <a:gd name="connsiteY45" fmla="*/ 3924969 h 8464884"/>
                    <a:gd name="connsiteX46" fmla="*/ 117642 w 6432884"/>
                    <a:gd name="connsiteY46" fmla="*/ 4133516 h 8464884"/>
                    <a:gd name="connsiteX47" fmla="*/ 69515 w 6432884"/>
                    <a:gd name="connsiteY47" fmla="*/ 4326022 h 8464884"/>
                    <a:gd name="connsiteX48" fmla="*/ 117642 w 6432884"/>
                    <a:gd name="connsiteY48" fmla="*/ 4678948 h 8464884"/>
                    <a:gd name="connsiteX49" fmla="*/ 69515 w 6432884"/>
                    <a:gd name="connsiteY49" fmla="*/ 4919579 h 8464884"/>
                    <a:gd name="connsiteX50" fmla="*/ 101599 w 6432884"/>
                    <a:gd name="connsiteY50" fmla="*/ 5224379 h 8464884"/>
                    <a:gd name="connsiteX51" fmla="*/ 85557 w 6432884"/>
                    <a:gd name="connsiteY51" fmla="*/ 5497095 h 8464884"/>
                    <a:gd name="connsiteX52" fmla="*/ 85557 w 6432884"/>
                    <a:gd name="connsiteY52" fmla="*/ 5673558 h 8464884"/>
                    <a:gd name="connsiteX53" fmla="*/ 101599 w 6432884"/>
                    <a:gd name="connsiteY53" fmla="*/ 5866064 h 8464884"/>
                    <a:gd name="connsiteX54" fmla="*/ 69515 w 6432884"/>
                    <a:gd name="connsiteY54" fmla="*/ 5962316 h 8464884"/>
                    <a:gd name="connsiteX55" fmla="*/ 53473 w 6432884"/>
                    <a:gd name="connsiteY55" fmla="*/ 6138779 h 8464884"/>
                    <a:gd name="connsiteX56" fmla="*/ 117642 w 6432884"/>
                    <a:gd name="connsiteY56" fmla="*/ 6251074 h 8464884"/>
                    <a:gd name="connsiteX57" fmla="*/ 53473 w 6432884"/>
                    <a:gd name="connsiteY57" fmla="*/ 6379411 h 8464884"/>
                    <a:gd name="connsiteX58" fmla="*/ 53473 w 6432884"/>
                    <a:gd name="connsiteY58" fmla="*/ 6604000 h 8464884"/>
                    <a:gd name="connsiteX59" fmla="*/ 21389 w 6432884"/>
                    <a:gd name="connsiteY59" fmla="*/ 6860674 h 8464884"/>
                    <a:gd name="connsiteX60" fmla="*/ 85557 w 6432884"/>
                    <a:gd name="connsiteY60" fmla="*/ 7101306 h 8464884"/>
                    <a:gd name="connsiteX61" fmla="*/ 53473 w 6432884"/>
                    <a:gd name="connsiteY61" fmla="*/ 7229643 h 8464884"/>
                    <a:gd name="connsiteX62" fmla="*/ 262021 w 6432884"/>
                    <a:gd name="connsiteY62" fmla="*/ 7550485 h 8464884"/>
                    <a:gd name="connsiteX63" fmla="*/ 582863 w 6432884"/>
                    <a:gd name="connsiteY63" fmla="*/ 7871327 h 8464884"/>
                    <a:gd name="connsiteX64" fmla="*/ 999957 w 6432884"/>
                    <a:gd name="connsiteY64" fmla="*/ 8208211 h 8464884"/>
                    <a:gd name="connsiteX65" fmla="*/ 1449136 w 6432884"/>
                    <a:gd name="connsiteY65" fmla="*/ 8432800 h 8464884"/>
                    <a:gd name="connsiteX66" fmla="*/ 2042694 w 6432884"/>
                    <a:gd name="connsiteY66" fmla="*/ 8400716 h 8464884"/>
                    <a:gd name="connsiteX67" fmla="*/ 2267284 w 6432884"/>
                    <a:gd name="connsiteY67" fmla="*/ 8416758 h 8464884"/>
                    <a:gd name="connsiteX68" fmla="*/ 2507915 w 6432884"/>
                    <a:gd name="connsiteY68" fmla="*/ 8352590 h 8464884"/>
                    <a:gd name="connsiteX69" fmla="*/ 2812715 w 6432884"/>
                    <a:gd name="connsiteY69" fmla="*/ 8368632 h 8464884"/>
                    <a:gd name="connsiteX70" fmla="*/ 2957094 w 6432884"/>
                    <a:gd name="connsiteY70" fmla="*/ 8320506 h 8464884"/>
                    <a:gd name="connsiteX71" fmla="*/ 3598778 w 6432884"/>
                    <a:gd name="connsiteY71" fmla="*/ 8320506 h 8464884"/>
                    <a:gd name="connsiteX72" fmla="*/ 4593389 w 6432884"/>
                    <a:gd name="connsiteY72" fmla="*/ 8192169 h 8464884"/>
                    <a:gd name="connsiteX73" fmla="*/ 5411536 w 6432884"/>
                    <a:gd name="connsiteY73" fmla="*/ 8047790 h 8464884"/>
                    <a:gd name="connsiteX74" fmla="*/ 5732378 w 6432884"/>
                    <a:gd name="connsiteY74" fmla="*/ 7983622 h 8464884"/>
                    <a:gd name="connsiteX75" fmla="*/ 6069263 w 6432884"/>
                    <a:gd name="connsiteY75" fmla="*/ 8063832 h 8464884"/>
                    <a:gd name="connsiteX76" fmla="*/ 6277810 w 6432884"/>
                    <a:gd name="connsiteY76" fmla="*/ 8208211 h 8464884"/>
                    <a:gd name="connsiteX77" fmla="*/ 6406147 w 6432884"/>
                    <a:gd name="connsiteY77" fmla="*/ 8288422 h 8464884"/>
                    <a:gd name="connsiteX78" fmla="*/ 6406147 w 6432884"/>
                    <a:gd name="connsiteY78" fmla="*/ 8288422 h 8464884"/>
                    <a:gd name="connsiteX79" fmla="*/ 6390105 w 6432884"/>
                    <a:gd name="connsiteY79" fmla="*/ 7390064 h 8464884"/>
                    <a:gd name="connsiteX80" fmla="*/ 6390105 w 6432884"/>
                    <a:gd name="connsiteY80" fmla="*/ 4807285 h 8464884"/>
                    <a:gd name="connsiteX81" fmla="*/ 6406147 w 6432884"/>
                    <a:gd name="connsiteY81" fmla="*/ 1181769 h 8464884"/>
                    <a:gd name="connsiteX82" fmla="*/ 6422189 w 6432884"/>
                    <a:gd name="connsiteY82" fmla="*/ 475916 h 84648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</a:cxnLst>
                  <a:rect l="l" t="t" r="r" b="b"/>
                  <a:pathLst>
                    <a:path w="6432884" h="8464884">
                      <a:moveTo>
                        <a:pt x="6422189" y="475916"/>
                      </a:moveTo>
                      <a:cubicBezTo>
                        <a:pt x="6411494" y="328863"/>
                        <a:pt x="6382083" y="352927"/>
                        <a:pt x="6341978" y="299453"/>
                      </a:cubicBezTo>
                      <a:cubicBezTo>
                        <a:pt x="6301873" y="245979"/>
                        <a:pt x="6245725" y="197853"/>
                        <a:pt x="6181557" y="155074"/>
                      </a:cubicBezTo>
                      <a:cubicBezTo>
                        <a:pt x="6117389" y="112295"/>
                        <a:pt x="6069263" y="66842"/>
                        <a:pt x="5956968" y="42779"/>
                      </a:cubicBezTo>
                      <a:cubicBezTo>
                        <a:pt x="5844673" y="18716"/>
                        <a:pt x="5507789" y="10695"/>
                        <a:pt x="5507789" y="10695"/>
                      </a:cubicBezTo>
                      <a:lnTo>
                        <a:pt x="4593389" y="26737"/>
                      </a:lnTo>
                      <a:cubicBezTo>
                        <a:pt x="4398210" y="26737"/>
                        <a:pt x="4427620" y="0"/>
                        <a:pt x="4336715" y="10695"/>
                      </a:cubicBezTo>
                      <a:cubicBezTo>
                        <a:pt x="4245810" y="21390"/>
                        <a:pt x="4146883" y="82885"/>
                        <a:pt x="4047957" y="90906"/>
                      </a:cubicBezTo>
                      <a:cubicBezTo>
                        <a:pt x="3949031" y="98927"/>
                        <a:pt x="3887536" y="42780"/>
                        <a:pt x="3743157" y="58822"/>
                      </a:cubicBezTo>
                      <a:cubicBezTo>
                        <a:pt x="3598778" y="74864"/>
                        <a:pt x="3355473" y="171116"/>
                        <a:pt x="3181684" y="187158"/>
                      </a:cubicBezTo>
                      <a:cubicBezTo>
                        <a:pt x="3007895" y="203200"/>
                        <a:pt x="2802021" y="152400"/>
                        <a:pt x="2700421" y="155074"/>
                      </a:cubicBezTo>
                      <a:cubicBezTo>
                        <a:pt x="2598821" y="157748"/>
                        <a:pt x="2721810" y="203200"/>
                        <a:pt x="2572084" y="203200"/>
                      </a:cubicBezTo>
                      <a:cubicBezTo>
                        <a:pt x="2422358" y="203200"/>
                        <a:pt x="1951789" y="149727"/>
                        <a:pt x="1802063" y="155074"/>
                      </a:cubicBezTo>
                      <a:cubicBezTo>
                        <a:pt x="1652337" y="160421"/>
                        <a:pt x="1729873" y="232611"/>
                        <a:pt x="1673726" y="235285"/>
                      </a:cubicBezTo>
                      <a:cubicBezTo>
                        <a:pt x="1617579" y="237959"/>
                        <a:pt x="1521325" y="176463"/>
                        <a:pt x="1465178" y="171116"/>
                      </a:cubicBezTo>
                      <a:cubicBezTo>
                        <a:pt x="1409031" y="165769"/>
                        <a:pt x="1390316" y="205874"/>
                        <a:pt x="1336842" y="203200"/>
                      </a:cubicBezTo>
                      <a:cubicBezTo>
                        <a:pt x="1283368" y="200526"/>
                        <a:pt x="1213852" y="155074"/>
                        <a:pt x="1144336" y="155074"/>
                      </a:cubicBezTo>
                      <a:cubicBezTo>
                        <a:pt x="1074820" y="155074"/>
                        <a:pt x="978568" y="203200"/>
                        <a:pt x="919747" y="203200"/>
                      </a:cubicBezTo>
                      <a:cubicBezTo>
                        <a:pt x="860926" y="203200"/>
                        <a:pt x="844884" y="160421"/>
                        <a:pt x="791410" y="155074"/>
                      </a:cubicBezTo>
                      <a:cubicBezTo>
                        <a:pt x="737936" y="149727"/>
                        <a:pt x="644358" y="176463"/>
                        <a:pt x="598905" y="171116"/>
                      </a:cubicBezTo>
                      <a:cubicBezTo>
                        <a:pt x="553452" y="165769"/>
                        <a:pt x="580189" y="125664"/>
                        <a:pt x="518694" y="122990"/>
                      </a:cubicBezTo>
                      <a:cubicBezTo>
                        <a:pt x="457199" y="120316"/>
                        <a:pt x="291431" y="160421"/>
                        <a:pt x="229936" y="155074"/>
                      </a:cubicBezTo>
                      <a:cubicBezTo>
                        <a:pt x="168441" y="149727"/>
                        <a:pt x="176463" y="106948"/>
                        <a:pt x="149726" y="90906"/>
                      </a:cubicBezTo>
                      <a:cubicBezTo>
                        <a:pt x="122989" y="74864"/>
                        <a:pt x="85557" y="56148"/>
                        <a:pt x="69515" y="58822"/>
                      </a:cubicBezTo>
                      <a:cubicBezTo>
                        <a:pt x="53473" y="61496"/>
                        <a:pt x="61494" y="53474"/>
                        <a:pt x="53473" y="106948"/>
                      </a:cubicBezTo>
                      <a:cubicBezTo>
                        <a:pt x="45452" y="160422"/>
                        <a:pt x="24063" y="304801"/>
                        <a:pt x="21389" y="379664"/>
                      </a:cubicBezTo>
                      <a:cubicBezTo>
                        <a:pt x="18715" y="454527"/>
                        <a:pt x="34757" y="508001"/>
                        <a:pt x="37431" y="556127"/>
                      </a:cubicBezTo>
                      <a:cubicBezTo>
                        <a:pt x="40105" y="604253"/>
                        <a:pt x="16042" y="636338"/>
                        <a:pt x="37431" y="668422"/>
                      </a:cubicBezTo>
                      <a:cubicBezTo>
                        <a:pt x="58820" y="700506"/>
                        <a:pt x="157747" y="724569"/>
                        <a:pt x="165768" y="748632"/>
                      </a:cubicBezTo>
                      <a:cubicBezTo>
                        <a:pt x="173789" y="772695"/>
                        <a:pt x="104273" y="788737"/>
                        <a:pt x="85557" y="812800"/>
                      </a:cubicBezTo>
                      <a:cubicBezTo>
                        <a:pt x="66841" y="836863"/>
                        <a:pt x="53473" y="868948"/>
                        <a:pt x="53473" y="893011"/>
                      </a:cubicBezTo>
                      <a:cubicBezTo>
                        <a:pt x="53473" y="917074"/>
                        <a:pt x="90904" y="927769"/>
                        <a:pt x="85557" y="957179"/>
                      </a:cubicBezTo>
                      <a:cubicBezTo>
                        <a:pt x="80210" y="986589"/>
                        <a:pt x="32084" y="1032042"/>
                        <a:pt x="21389" y="1069474"/>
                      </a:cubicBezTo>
                      <a:cubicBezTo>
                        <a:pt x="10694" y="1106906"/>
                        <a:pt x="0" y="1128295"/>
                        <a:pt x="21389" y="1181769"/>
                      </a:cubicBezTo>
                      <a:cubicBezTo>
                        <a:pt x="42778" y="1235243"/>
                        <a:pt x="131010" y="1318127"/>
                        <a:pt x="149726" y="1390316"/>
                      </a:cubicBezTo>
                      <a:cubicBezTo>
                        <a:pt x="168442" y="1462505"/>
                        <a:pt x="141705" y="1524001"/>
                        <a:pt x="133684" y="1614906"/>
                      </a:cubicBezTo>
                      <a:cubicBezTo>
                        <a:pt x="125663" y="1705811"/>
                        <a:pt x="106946" y="1852864"/>
                        <a:pt x="101599" y="1935748"/>
                      </a:cubicBezTo>
                      <a:cubicBezTo>
                        <a:pt x="96252" y="2018632"/>
                        <a:pt x="98925" y="2061411"/>
                        <a:pt x="101599" y="2112211"/>
                      </a:cubicBezTo>
                      <a:cubicBezTo>
                        <a:pt x="104273" y="2163011"/>
                        <a:pt x="120316" y="2187074"/>
                        <a:pt x="117642" y="2240548"/>
                      </a:cubicBezTo>
                      <a:cubicBezTo>
                        <a:pt x="114968" y="2294022"/>
                        <a:pt x="90904" y="2366211"/>
                        <a:pt x="85557" y="2433053"/>
                      </a:cubicBezTo>
                      <a:cubicBezTo>
                        <a:pt x="80210" y="2499895"/>
                        <a:pt x="88231" y="2558716"/>
                        <a:pt x="85557" y="2641600"/>
                      </a:cubicBezTo>
                      <a:cubicBezTo>
                        <a:pt x="82883" y="2724484"/>
                        <a:pt x="74862" y="2802021"/>
                        <a:pt x="69515" y="2930358"/>
                      </a:cubicBezTo>
                      <a:cubicBezTo>
                        <a:pt x="64168" y="3058695"/>
                        <a:pt x="61494" y="3299327"/>
                        <a:pt x="53473" y="3411622"/>
                      </a:cubicBezTo>
                      <a:cubicBezTo>
                        <a:pt x="45452" y="3523917"/>
                        <a:pt x="8021" y="3529264"/>
                        <a:pt x="21389" y="3604127"/>
                      </a:cubicBezTo>
                      <a:cubicBezTo>
                        <a:pt x="34758" y="3678990"/>
                        <a:pt x="122989" y="3807326"/>
                        <a:pt x="133684" y="3860800"/>
                      </a:cubicBezTo>
                      <a:cubicBezTo>
                        <a:pt x="144379" y="3914274"/>
                        <a:pt x="88231" y="3879516"/>
                        <a:pt x="85557" y="3924969"/>
                      </a:cubicBezTo>
                      <a:cubicBezTo>
                        <a:pt x="82883" y="3970422"/>
                        <a:pt x="120316" y="4066674"/>
                        <a:pt x="117642" y="4133516"/>
                      </a:cubicBezTo>
                      <a:cubicBezTo>
                        <a:pt x="114968" y="4200358"/>
                        <a:pt x="69515" y="4235117"/>
                        <a:pt x="69515" y="4326022"/>
                      </a:cubicBezTo>
                      <a:cubicBezTo>
                        <a:pt x="69515" y="4416927"/>
                        <a:pt x="117642" y="4580022"/>
                        <a:pt x="117642" y="4678948"/>
                      </a:cubicBezTo>
                      <a:cubicBezTo>
                        <a:pt x="117642" y="4777874"/>
                        <a:pt x="72189" y="4828674"/>
                        <a:pt x="69515" y="4919579"/>
                      </a:cubicBezTo>
                      <a:cubicBezTo>
                        <a:pt x="66841" y="5010484"/>
                        <a:pt x="98925" y="5128126"/>
                        <a:pt x="101599" y="5224379"/>
                      </a:cubicBezTo>
                      <a:cubicBezTo>
                        <a:pt x="104273" y="5320632"/>
                        <a:pt x="88231" y="5422232"/>
                        <a:pt x="85557" y="5497095"/>
                      </a:cubicBezTo>
                      <a:cubicBezTo>
                        <a:pt x="82883" y="5571958"/>
                        <a:pt x="82883" y="5612063"/>
                        <a:pt x="85557" y="5673558"/>
                      </a:cubicBezTo>
                      <a:cubicBezTo>
                        <a:pt x="88231" y="5735053"/>
                        <a:pt x="104273" y="5817938"/>
                        <a:pt x="101599" y="5866064"/>
                      </a:cubicBezTo>
                      <a:cubicBezTo>
                        <a:pt x="98925" y="5914190"/>
                        <a:pt x="77536" y="5916864"/>
                        <a:pt x="69515" y="5962316"/>
                      </a:cubicBezTo>
                      <a:cubicBezTo>
                        <a:pt x="61494" y="6007769"/>
                        <a:pt x="45452" y="6090653"/>
                        <a:pt x="53473" y="6138779"/>
                      </a:cubicBezTo>
                      <a:cubicBezTo>
                        <a:pt x="61494" y="6186905"/>
                        <a:pt x="117642" y="6210969"/>
                        <a:pt x="117642" y="6251074"/>
                      </a:cubicBezTo>
                      <a:cubicBezTo>
                        <a:pt x="117642" y="6291179"/>
                        <a:pt x="64168" y="6320590"/>
                        <a:pt x="53473" y="6379411"/>
                      </a:cubicBezTo>
                      <a:cubicBezTo>
                        <a:pt x="42778" y="6438232"/>
                        <a:pt x="58820" y="6523790"/>
                        <a:pt x="53473" y="6604000"/>
                      </a:cubicBezTo>
                      <a:cubicBezTo>
                        <a:pt x="48126" y="6684210"/>
                        <a:pt x="16042" y="6777790"/>
                        <a:pt x="21389" y="6860674"/>
                      </a:cubicBezTo>
                      <a:cubicBezTo>
                        <a:pt x="26736" y="6943558"/>
                        <a:pt x="80210" y="7039811"/>
                        <a:pt x="85557" y="7101306"/>
                      </a:cubicBezTo>
                      <a:cubicBezTo>
                        <a:pt x="90904" y="7162801"/>
                        <a:pt x="24062" y="7154780"/>
                        <a:pt x="53473" y="7229643"/>
                      </a:cubicBezTo>
                      <a:cubicBezTo>
                        <a:pt x="82884" y="7304506"/>
                        <a:pt x="173789" y="7443538"/>
                        <a:pt x="262021" y="7550485"/>
                      </a:cubicBezTo>
                      <a:cubicBezTo>
                        <a:pt x="350253" y="7657432"/>
                        <a:pt x="459874" y="7761706"/>
                        <a:pt x="582863" y="7871327"/>
                      </a:cubicBezTo>
                      <a:cubicBezTo>
                        <a:pt x="705852" y="7980948"/>
                        <a:pt x="855578" y="8114632"/>
                        <a:pt x="999957" y="8208211"/>
                      </a:cubicBezTo>
                      <a:cubicBezTo>
                        <a:pt x="1144336" y="8301790"/>
                        <a:pt x="1275347" y="8400716"/>
                        <a:pt x="1449136" y="8432800"/>
                      </a:cubicBezTo>
                      <a:cubicBezTo>
                        <a:pt x="1622925" y="8464884"/>
                        <a:pt x="1906336" y="8403390"/>
                        <a:pt x="2042694" y="8400716"/>
                      </a:cubicBezTo>
                      <a:cubicBezTo>
                        <a:pt x="2179052" y="8398042"/>
                        <a:pt x="2189747" y="8424779"/>
                        <a:pt x="2267284" y="8416758"/>
                      </a:cubicBezTo>
                      <a:cubicBezTo>
                        <a:pt x="2344821" y="8408737"/>
                        <a:pt x="2417010" y="8360611"/>
                        <a:pt x="2507915" y="8352590"/>
                      </a:cubicBezTo>
                      <a:cubicBezTo>
                        <a:pt x="2598820" y="8344569"/>
                        <a:pt x="2737852" y="8373979"/>
                        <a:pt x="2812715" y="8368632"/>
                      </a:cubicBezTo>
                      <a:cubicBezTo>
                        <a:pt x="2887578" y="8363285"/>
                        <a:pt x="2826084" y="8328527"/>
                        <a:pt x="2957094" y="8320506"/>
                      </a:cubicBezTo>
                      <a:cubicBezTo>
                        <a:pt x="3088104" y="8312485"/>
                        <a:pt x="3326062" y="8341895"/>
                        <a:pt x="3598778" y="8320506"/>
                      </a:cubicBezTo>
                      <a:cubicBezTo>
                        <a:pt x="3871494" y="8299117"/>
                        <a:pt x="4291263" y="8237622"/>
                        <a:pt x="4593389" y="8192169"/>
                      </a:cubicBezTo>
                      <a:cubicBezTo>
                        <a:pt x="4895515" y="8146716"/>
                        <a:pt x="5221705" y="8082548"/>
                        <a:pt x="5411536" y="8047790"/>
                      </a:cubicBezTo>
                      <a:cubicBezTo>
                        <a:pt x="5601367" y="8013032"/>
                        <a:pt x="5622757" y="7980948"/>
                        <a:pt x="5732378" y="7983622"/>
                      </a:cubicBezTo>
                      <a:cubicBezTo>
                        <a:pt x="5841999" y="7986296"/>
                        <a:pt x="5978358" y="8026401"/>
                        <a:pt x="6069263" y="8063832"/>
                      </a:cubicBezTo>
                      <a:cubicBezTo>
                        <a:pt x="6160168" y="8101263"/>
                        <a:pt x="6221663" y="8170779"/>
                        <a:pt x="6277810" y="8208211"/>
                      </a:cubicBezTo>
                      <a:cubicBezTo>
                        <a:pt x="6333957" y="8245643"/>
                        <a:pt x="6406147" y="8288422"/>
                        <a:pt x="6406147" y="8288422"/>
                      </a:cubicBezTo>
                      <a:lnTo>
                        <a:pt x="6406147" y="8288422"/>
                      </a:lnTo>
                      <a:cubicBezTo>
                        <a:pt x="6403473" y="8138696"/>
                        <a:pt x="6392779" y="7970253"/>
                        <a:pt x="6390105" y="7390064"/>
                      </a:cubicBezTo>
                      <a:cubicBezTo>
                        <a:pt x="6387431" y="6809875"/>
                        <a:pt x="6387431" y="5842001"/>
                        <a:pt x="6390105" y="4807285"/>
                      </a:cubicBezTo>
                      <a:cubicBezTo>
                        <a:pt x="6392779" y="3772569"/>
                        <a:pt x="6400800" y="1906337"/>
                        <a:pt x="6406147" y="1181769"/>
                      </a:cubicBezTo>
                      <a:cubicBezTo>
                        <a:pt x="6411494" y="457201"/>
                        <a:pt x="6432884" y="622969"/>
                        <a:pt x="6422189" y="475916"/>
                      </a:cubicBezTo>
                      <a:close/>
                    </a:path>
                  </a:pathLst>
                </a:custGeom>
                <a:blipFill>
                  <a:blip r:embed="rId5" cstate="print">
                    <a:duotone>
                      <a:prstClr val="black"/>
                      <a:schemeClr val="accent6">
                        <a:tint val="45000"/>
                        <a:satMod val="400000"/>
                      </a:schemeClr>
                    </a:duotone>
                    <a:lum bright="10000"/>
                  </a:blip>
                  <a:stretch>
                    <a:fillRect/>
                  </a:stretch>
                </a:blip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11" name="Forme libre 10"/>
                <p:cNvSpPr/>
                <p:nvPr/>
              </p:nvSpPr>
              <p:spPr>
                <a:xfrm>
                  <a:off x="4644000" y="108000"/>
                  <a:ext cx="4284000" cy="6048000"/>
                </a:xfrm>
                <a:custGeom>
                  <a:avLst/>
                  <a:gdLst>
                    <a:gd name="connsiteX0" fmla="*/ 64169 w 6456947"/>
                    <a:gd name="connsiteY0" fmla="*/ 473242 h 8464883"/>
                    <a:gd name="connsiteX1" fmla="*/ 160421 w 6456947"/>
                    <a:gd name="connsiteY1" fmla="*/ 200526 h 8464883"/>
                    <a:gd name="connsiteX2" fmla="*/ 320842 w 6456947"/>
                    <a:gd name="connsiteY2" fmla="*/ 72189 h 8464883"/>
                    <a:gd name="connsiteX3" fmla="*/ 609600 w 6456947"/>
                    <a:gd name="connsiteY3" fmla="*/ 8021 h 8464883"/>
                    <a:gd name="connsiteX4" fmla="*/ 1010653 w 6456947"/>
                    <a:gd name="connsiteY4" fmla="*/ 24063 h 8464883"/>
                    <a:gd name="connsiteX5" fmla="*/ 1524000 w 6456947"/>
                    <a:gd name="connsiteY5" fmla="*/ 8021 h 8464883"/>
                    <a:gd name="connsiteX6" fmla="*/ 1556084 w 6456947"/>
                    <a:gd name="connsiteY6" fmla="*/ 40105 h 8464883"/>
                    <a:gd name="connsiteX7" fmla="*/ 2213811 w 6456947"/>
                    <a:gd name="connsiteY7" fmla="*/ 24063 h 8464883"/>
                    <a:gd name="connsiteX8" fmla="*/ 2454442 w 6456947"/>
                    <a:gd name="connsiteY8" fmla="*/ 88231 h 8464883"/>
                    <a:gd name="connsiteX9" fmla="*/ 2759242 w 6456947"/>
                    <a:gd name="connsiteY9" fmla="*/ 72189 h 8464883"/>
                    <a:gd name="connsiteX10" fmla="*/ 3224463 w 6456947"/>
                    <a:gd name="connsiteY10" fmla="*/ 136358 h 8464883"/>
                    <a:gd name="connsiteX11" fmla="*/ 3850105 w 6456947"/>
                    <a:gd name="connsiteY11" fmla="*/ 152400 h 8464883"/>
                    <a:gd name="connsiteX12" fmla="*/ 3882190 w 6456947"/>
                    <a:gd name="connsiteY12" fmla="*/ 184484 h 8464883"/>
                    <a:gd name="connsiteX13" fmla="*/ 4283242 w 6456947"/>
                    <a:gd name="connsiteY13" fmla="*/ 152400 h 8464883"/>
                    <a:gd name="connsiteX14" fmla="*/ 4363453 w 6456947"/>
                    <a:gd name="connsiteY14" fmla="*/ 184484 h 8464883"/>
                    <a:gd name="connsiteX15" fmla="*/ 4764505 w 6456947"/>
                    <a:gd name="connsiteY15" fmla="*/ 168442 h 8464883"/>
                    <a:gd name="connsiteX16" fmla="*/ 4812632 w 6456947"/>
                    <a:gd name="connsiteY16" fmla="*/ 232610 h 8464883"/>
                    <a:gd name="connsiteX17" fmla="*/ 5165558 w 6456947"/>
                    <a:gd name="connsiteY17" fmla="*/ 216568 h 8464883"/>
                    <a:gd name="connsiteX18" fmla="*/ 5261811 w 6456947"/>
                    <a:gd name="connsiteY18" fmla="*/ 184484 h 8464883"/>
                    <a:gd name="connsiteX19" fmla="*/ 5582653 w 6456947"/>
                    <a:gd name="connsiteY19" fmla="*/ 216568 h 8464883"/>
                    <a:gd name="connsiteX20" fmla="*/ 5871411 w 6456947"/>
                    <a:gd name="connsiteY20" fmla="*/ 136358 h 8464883"/>
                    <a:gd name="connsiteX21" fmla="*/ 5983705 w 6456947"/>
                    <a:gd name="connsiteY21" fmla="*/ 168442 h 8464883"/>
                    <a:gd name="connsiteX22" fmla="*/ 6368716 w 6456947"/>
                    <a:gd name="connsiteY22" fmla="*/ 72189 h 8464883"/>
                    <a:gd name="connsiteX23" fmla="*/ 6368716 w 6456947"/>
                    <a:gd name="connsiteY23" fmla="*/ 360947 h 8464883"/>
                    <a:gd name="connsiteX24" fmla="*/ 6352674 w 6456947"/>
                    <a:gd name="connsiteY24" fmla="*/ 826168 h 8464883"/>
                    <a:gd name="connsiteX25" fmla="*/ 6400800 w 6456947"/>
                    <a:gd name="connsiteY25" fmla="*/ 1034715 h 8464883"/>
                    <a:gd name="connsiteX26" fmla="*/ 6384758 w 6456947"/>
                    <a:gd name="connsiteY26" fmla="*/ 1548063 h 8464883"/>
                    <a:gd name="connsiteX27" fmla="*/ 6304548 w 6456947"/>
                    <a:gd name="connsiteY27" fmla="*/ 2687052 h 8464883"/>
                    <a:gd name="connsiteX28" fmla="*/ 6304548 w 6456947"/>
                    <a:gd name="connsiteY28" fmla="*/ 3248526 h 8464883"/>
                    <a:gd name="connsiteX29" fmla="*/ 6304548 w 6456947"/>
                    <a:gd name="connsiteY29" fmla="*/ 3633537 h 8464883"/>
                    <a:gd name="connsiteX30" fmla="*/ 6336632 w 6456947"/>
                    <a:gd name="connsiteY30" fmla="*/ 4162926 h 8464883"/>
                    <a:gd name="connsiteX31" fmla="*/ 6352674 w 6456947"/>
                    <a:gd name="connsiteY31" fmla="*/ 4692315 h 8464883"/>
                    <a:gd name="connsiteX32" fmla="*/ 6336632 w 6456947"/>
                    <a:gd name="connsiteY32" fmla="*/ 4804610 h 8464883"/>
                    <a:gd name="connsiteX33" fmla="*/ 6352674 w 6456947"/>
                    <a:gd name="connsiteY33" fmla="*/ 5173579 h 8464883"/>
                    <a:gd name="connsiteX34" fmla="*/ 6400800 w 6456947"/>
                    <a:gd name="connsiteY34" fmla="*/ 5510463 h 8464883"/>
                    <a:gd name="connsiteX35" fmla="*/ 6368716 w 6456947"/>
                    <a:gd name="connsiteY35" fmla="*/ 5767137 h 8464883"/>
                    <a:gd name="connsiteX36" fmla="*/ 6416842 w 6456947"/>
                    <a:gd name="connsiteY36" fmla="*/ 6007768 h 8464883"/>
                    <a:gd name="connsiteX37" fmla="*/ 6416842 w 6456947"/>
                    <a:gd name="connsiteY37" fmla="*/ 6280484 h 8464883"/>
                    <a:gd name="connsiteX38" fmla="*/ 6432884 w 6456947"/>
                    <a:gd name="connsiteY38" fmla="*/ 6456947 h 8464883"/>
                    <a:gd name="connsiteX39" fmla="*/ 6432884 w 6456947"/>
                    <a:gd name="connsiteY39" fmla="*/ 6681537 h 8464883"/>
                    <a:gd name="connsiteX40" fmla="*/ 6448926 w 6456947"/>
                    <a:gd name="connsiteY40" fmla="*/ 6906126 h 8464883"/>
                    <a:gd name="connsiteX41" fmla="*/ 6416842 w 6456947"/>
                    <a:gd name="connsiteY41" fmla="*/ 7066547 h 8464883"/>
                    <a:gd name="connsiteX42" fmla="*/ 6448926 w 6456947"/>
                    <a:gd name="connsiteY42" fmla="*/ 7226968 h 8464883"/>
                    <a:gd name="connsiteX43" fmla="*/ 6368716 w 6456947"/>
                    <a:gd name="connsiteY43" fmla="*/ 7323221 h 8464883"/>
                    <a:gd name="connsiteX44" fmla="*/ 5887453 w 6456947"/>
                    <a:gd name="connsiteY44" fmla="*/ 7884694 h 8464883"/>
                    <a:gd name="connsiteX45" fmla="*/ 5550569 w 6456947"/>
                    <a:gd name="connsiteY45" fmla="*/ 8157410 h 8464883"/>
                    <a:gd name="connsiteX46" fmla="*/ 5342021 w 6456947"/>
                    <a:gd name="connsiteY46" fmla="*/ 8301789 h 8464883"/>
                    <a:gd name="connsiteX47" fmla="*/ 5069305 w 6456947"/>
                    <a:gd name="connsiteY47" fmla="*/ 8365958 h 8464883"/>
                    <a:gd name="connsiteX48" fmla="*/ 4908884 w 6456947"/>
                    <a:gd name="connsiteY48" fmla="*/ 8398042 h 8464883"/>
                    <a:gd name="connsiteX49" fmla="*/ 4748463 w 6456947"/>
                    <a:gd name="connsiteY49" fmla="*/ 8382000 h 8464883"/>
                    <a:gd name="connsiteX50" fmla="*/ 4620126 w 6456947"/>
                    <a:gd name="connsiteY50" fmla="*/ 8398042 h 8464883"/>
                    <a:gd name="connsiteX51" fmla="*/ 4170948 w 6456947"/>
                    <a:gd name="connsiteY51" fmla="*/ 8317831 h 8464883"/>
                    <a:gd name="connsiteX52" fmla="*/ 3368842 w 6456947"/>
                    <a:gd name="connsiteY52" fmla="*/ 8253663 h 8464883"/>
                    <a:gd name="connsiteX53" fmla="*/ 2759242 w 6456947"/>
                    <a:gd name="connsiteY53" fmla="*/ 8173452 h 8464883"/>
                    <a:gd name="connsiteX54" fmla="*/ 2069432 w 6456947"/>
                    <a:gd name="connsiteY54" fmla="*/ 8061158 h 8464883"/>
                    <a:gd name="connsiteX55" fmla="*/ 1315453 w 6456947"/>
                    <a:gd name="connsiteY55" fmla="*/ 8013031 h 8464883"/>
                    <a:gd name="connsiteX56" fmla="*/ 1058779 w 6456947"/>
                    <a:gd name="connsiteY56" fmla="*/ 7980947 h 8464883"/>
                    <a:gd name="connsiteX57" fmla="*/ 657726 w 6456947"/>
                    <a:gd name="connsiteY57" fmla="*/ 8013031 h 8464883"/>
                    <a:gd name="connsiteX58" fmla="*/ 401053 w 6456947"/>
                    <a:gd name="connsiteY58" fmla="*/ 8125326 h 8464883"/>
                    <a:gd name="connsiteX59" fmla="*/ 224590 w 6456947"/>
                    <a:gd name="connsiteY59" fmla="*/ 8221579 h 8464883"/>
                    <a:gd name="connsiteX60" fmla="*/ 112295 w 6456947"/>
                    <a:gd name="connsiteY60" fmla="*/ 8333873 h 8464883"/>
                    <a:gd name="connsiteX61" fmla="*/ 48126 w 6456947"/>
                    <a:gd name="connsiteY61" fmla="*/ 8237621 h 8464883"/>
                    <a:gd name="connsiteX62" fmla="*/ 16042 w 6456947"/>
                    <a:gd name="connsiteY62" fmla="*/ 8189494 h 8464883"/>
                    <a:gd name="connsiteX63" fmla="*/ 16042 w 6456947"/>
                    <a:gd name="connsiteY63" fmla="*/ 6585284 h 8464883"/>
                    <a:gd name="connsiteX64" fmla="*/ 0 w 6456947"/>
                    <a:gd name="connsiteY64" fmla="*/ 3826042 h 8464883"/>
                    <a:gd name="connsiteX65" fmla="*/ 16042 w 6456947"/>
                    <a:gd name="connsiteY65" fmla="*/ 1820779 h 8464883"/>
                    <a:gd name="connsiteX66" fmla="*/ 64169 w 6456947"/>
                    <a:gd name="connsiteY66" fmla="*/ 473242 h 84648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6456947" h="8464883">
                      <a:moveTo>
                        <a:pt x="64169" y="473242"/>
                      </a:moveTo>
                      <a:cubicBezTo>
                        <a:pt x="88232" y="203200"/>
                        <a:pt x="117642" y="267368"/>
                        <a:pt x="160421" y="200526"/>
                      </a:cubicBezTo>
                      <a:cubicBezTo>
                        <a:pt x="203200" y="133684"/>
                        <a:pt x="245979" y="104273"/>
                        <a:pt x="320842" y="72189"/>
                      </a:cubicBezTo>
                      <a:cubicBezTo>
                        <a:pt x="395705" y="40105"/>
                        <a:pt x="494632" y="16042"/>
                        <a:pt x="609600" y="8021"/>
                      </a:cubicBezTo>
                      <a:cubicBezTo>
                        <a:pt x="724568" y="0"/>
                        <a:pt x="858253" y="24063"/>
                        <a:pt x="1010653" y="24063"/>
                      </a:cubicBezTo>
                      <a:cubicBezTo>
                        <a:pt x="1163053" y="24063"/>
                        <a:pt x="1433095" y="5347"/>
                        <a:pt x="1524000" y="8021"/>
                      </a:cubicBezTo>
                      <a:cubicBezTo>
                        <a:pt x="1614905" y="10695"/>
                        <a:pt x="1556084" y="40105"/>
                        <a:pt x="1556084" y="40105"/>
                      </a:cubicBezTo>
                      <a:cubicBezTo>
                        <a:pt x="1671052" y="42779"/>
                        <a:pt x="2064085" y="16042"/>
                        <a:pt x="2213811" y="24063"/>
                      </a:cubicBezTo>
                      <a:cubicBezTo>
                        <a:pt x="2363537" y="32084"/>
                        <a:pt x="2363537" y="80210"/>
                        <a:pt x="2454442" y="88231"/>
                      </a:cubicBezTo>
                      <a:cubicBezTo>
                        <a:pt x="2545347" y="96252"/>
                        <a:pt x="2630905" y="64168"/>
                        <a:pt x="2759242" y="72189"/>
                      </a:cubicBezTo>
                      <a:cubicBezTo>
                        <a:pt x="2887579" y="80210"/>
                        <a:pt x="3042653" y="122990"/>
                        <a:pt x="3224463" y="136358"/>
                      </a:cubicBezTo>
                      <a:cubicBezTo>
                        <a:pt x="3406273" y="149726"/>
                        <a:pt x="3740484" y="144379"/>
                        <a:pt x="3850105" y="152400"/>
                      </a:cubicBezTo>
                      <a:cubicBezTo>
                        <a:pt x="3959726" y="160421"/>
                        <a:pt x="3810001" y="184484"/>
                        <a:pt x="3882190" y="184484"/>
                      </a:cubicBezTo>
                      <a:cubicBezTo>
                        <a:pt x="3954379" y="184484"/>
                        <a:pt x="4203032" y="152400"/>
                        <a:pt x="4283242" y="152400"/>
                      </a:cubicBezTo>
                      <a:cubicBezTo>
                        <a:pt x="4363452" y="152400"/>
                        <a:pt x="4283243" y="181810"/>
                        <a:pt x="4363453" y="184484"/>
                      </a:cubicBezTo>
                      <a:cubicBezTo>
                        <a:pt x="4443663" y="187158"/>
                        <a:pt x="4689642" y="160421"/>
                        <a:pt x="4764505" y="168442"/>
                      </a:cubicBezTo>
                      <a:cubicBezTo>
                        <a:pt x="4839368" y="176463"/>
                        <a:pt x="4745790" y="224589"/>
                        <a:pt x="4812632" y="232610"/>
                      </a:cubicBezTo>
                      <a:cubicBezTo>
                        <a:pt x="4879474" y="240631"/>
                        <a:pt x="5090695" y="224589"/>
                        <a:pt x="5165558" y="216568"/>
                      </a:cubicBezTo>
                      <a:cubicBezTo>
                        <a:pt x="5240421" y="208547"/>
                        <a:pt x="5192295" y="184484"/>
                        <a:pt x="5261811" y="184484"/>
                      </a:cubicBezTo>
                      <a:cubicBezTo>
                        <a:pt x="5331327" y="184484"/>
                        <a:pt x="5481053" y="224589"/>
                        <a:pt x="5582653" y="216568"/>
                      </a:cubicBezTo>
                      <a:cubicBezTo>
                        <a:pt x="5684253" y="208547"/>
                        <a:pt x="5804569" y="144379"/>
                        <a:pt x="5871411" y="136358"/>
                      </a:cubicBezTo>
                      <a:cubicBezTo>
                        <a:pt x="5938253" y="128337"/>
                        <a:pt x="5900821" y="179137"/>
                        <a:pt x="5983705" y="168442"/>
                      </a:cubicBezTo>
                      <a:cubicBezTo>
                        <a:pt x="6066589" y="157747"/>
                        <a:pt x="6304548" y="40105"/>
                        <a:pt x="6368716" y="72189"/>
                      </a:cubicBezTo>
                      <a:cubicBezTo>
                        <a:pt x="6432885" y="104273"/>
                        <a:pt x="6371390" y="235284"/>
                        <a:pt x="6368716" y="360947"/>
                      </a:cubicBezTo>
                      <a:cubicBezTo>
                        <a:pt x="6366042" y="486610"/>
                        <a:pt x="6347327" y="713873"/>
                        <a:pt x="6352674" y="826168"/>
                      </a:cubicBezTo>
                      <a:cubicBezTo>
                        <a:pt x="6358021" y="938463"/>
                        <a:pt x="6395453" y="914399"/>
                        <a:pt x="6400800" y="1034715"/>
                      </a:cubicBezTo>
                      <a:cubicBezTo>
                        <a:pt x="6406147" y="1155031"/>
                        <a:pt x="6400800" y="1272674"/>
                        <a:pt x="6384758" y="1548063"/>
                      </a:cubicBezTo>
                      <a:cubicBezTo>
                        <a:pt x="6368716" y="1823452"/>
                        <a:pt x="6317916" y="2403642"/>
                        <a:pt x="6304548" y="2687052"/>
                      </a:cubicBezTo>
                      <a:cubicBezTo>
                        <a:pt x="6291180" y="2970462"/>
                        <a:pt x="6304548" y="3248526"/>
                        <a:pt x="6304548" y="3248526"/>
                      </a:cubicBezTo>
                      <a:cubicBezTo>
                        <a:pt x="6304548" y="3406273"/>
                        <a:pt x="6299201" y="3481137"/>
                        <a:pt x="6304548" y="3633537"/>
                      </a:cubicBezTo>
                      <a:cubicBezTo>
                        <a:pt x="6309895" y="3785937"/>
                        <a:pt x="6328611" y="3986463"/>
                        <a:pt x="6336632" y="4162926"/>
                      </a:cubicBezTo>
                      <a:cubicBezTo>
                        <a:pt x="6344653" y="4339389"/>
                        <a:pt x="6352674" y="4585368"/>
                        <a:pt x="6352674" y="4692315"/>
                      </a:cubicBezTo>
                      <a:cubicBezTo>
                        <a:pt x="6352674" y="4799262"/>
                        <a:pt x="6336632" y="4724399"/>
                        <a:pt x="6336632" y="4804610"/>
                      </a:cubicBezTo>
                      <a:cubicBezTo>
                        <a:pt x="6336632" y="4884821"/>
                        <a:pt x="6341979" y="5055937"/>
                        <a:pt x="6352674" y="5173579"/>
                      </a:cubicBezTo>
                      <a:cubicBezTo>
                        <a:pt x="6363369" y="5291221"/>
                        <a:pt x="6398126" y="5411537"/>
                        <a:pt x="6400800" y="5510463"/>
                      </a:cubicBezTo>
                      <a:cubicBezTo>
                        <a:pt x="6403474" y="5609389"/>
                        <a:pt x="6366042" y="5684253"/>
                        <a:pt x="6368716" y="5767137"/>
                      </a:cubicBezTo>
                      <a:cubicBezTo>
                        <a:pt x="6371390" y="5850021"/>
                        <a:pt x="6408821" y="5922210"/>
                        <a:pt x="6416842" y="6007768"/>
                      </a:cubicBezTo>
                      <a:cubicBezTo>
                        <a:pt x="6424863" y="6093326"/>
                        <a:pt x="6414168" y="6205621"/>
                        <a:pt x="6416842" y="6280484"/>
                      </a:cubicBezTo>
                      <a:cubicBezTo>
                        <a:pt x="6419516" y="6355347"/>
                        <a:pt x="6430210" y="6390105"/>
                        <a:pt x="6432884" y="6456947"/>
                      </a:cubicBezTo>
                      <a:cubicBezTo>
                        <a:pt x="6435558" y="6523789"/>
                        <a:pt x="6430210" y="6606674"/>
                        <a:pt x="6432884" y="6681537"/>
                      </a:cubicBezTo>
                      <a:cubicBezTo>
                        <a:pt x="6435558" y="6756400"/>
                        <a:pt x="6451600" y="6841958"/>
                        <a:pt x="6448926" y="6906126"/>
                      </a:cubicBezTo>
                      <a:cubicBezTo>
                        <a:pt x="6446252" y="6970294"/>
                        <a:pt x="6416842" y="7013073"/>
                        <a:pt x="6416842" y="7066547"/>
                      </a:cubicBezTo>
                      <a:cubicBezTo>
                        <a:pt x="6416842" y="7120021"/>
                        <a:pt x="6456947" y="7184189"/>
                        <a:pt x="6448926" y="7226968"/>
                      </a:cubicBezTo>
                      <a:cubicBezTo>
                        <a:pt x="6440905" y="7269747"/>
                        <a:pt x="6368716" y="7323221"/>
                        <a:pt x="6368716" y="7323221"/>
                      </a:cubicBezTo>
                      <a:cubicBezTo>
                        <a:pt x="6275137" y="7432842"/>
                        <a:pt x="6023811" y="7745663"/>
                        <a:pt x="5887453" y="7884694"/>
                      </a:cubicBezTo>
                      <a:cubicBezTo>
                        <a:pt x="5751095" y="8023725"/>
                        <a:pt x="5641474" y="8087894"/>
                        <a:pt x="5550569" y="8157410"/>
                      </a:cubicBezTo>
                      <a:cubicBezTo>
                        <a:pt x="5459664" y="8226926"/>
                        <a:pt x="5422232" y="8267031"/>
                        <a:pt x="5342021" y="8301789"/>
                      </a:cubicBezTo>
                      <a:cubicBezTo>
                        <a:pt x="5261810" y="8336547"/>
                        <a:pt x="5141494" y="8349916"/>
                        <a:pt x="5069305" y="8365958"/>
                      </a:cubicBezTo>
                      <a:cubicBezTo>
                        <a:pt x="4997116" y="8382000"/>
                        <a:pt x="4962358" y="8395368"/>
                        <a:pt x="4908884" y="8398042"/>
                      </a:cubicBezTo>
                      <a:cubicBezTo>
                        <a:pt x="4855410" y="8400716"/>
                        <a:pt x="4796589" y="8382000"/>
                        <a:pt x="4748463" y="8382000"/>
                      </a:cubicBezTo>
                      <a:cubicBezTo>
                        <a:pt x="4700337" y="8382000"/>
                        <a:pt x="4716378" y="8408737"/>
                        <a:pt x="4620126" y="8398042"/>
                      </a:cubicBezTo>
                      <a:cubicBezTo>
                        <a:pt x="4523874" y="8387347"/>
                        <a:pt x="4379495" y="8341894"/>
                        <a:pt x="4170948" y="8317831"/>
                      </a:cubicBezTo>
                      <a:cubicBezTo>
                        <a:pt x="3962401" y="8293768"/>
                        <a:pt x="3604126" y="8277726"/>
                        <a:pt x="3368842" y="8253663"/>
                      </a:cubicBezTo>
                      <a:cubicBezTo>
                        <a:pt x="3133558" y="8229600"/>
                        <a:pt x="2975810" y="8205536"/>
                        <a:pt x="2759242" y="8173452"/>
                      </a:cubicBezTo>
                      <a:cubicBezTo>
                        <a:pt x="2542674" y="8141368"/>
                        <a:pt x="2310063" y="8087895"/>
                        <a:pt x="2069432" y="8061158"/>
                      </a:cubicBezTo>
                      <a:cubicBezTo>
                        <a:pt x="1828801" y="8034421"/>
                        <a:pt x="1483895" y="8026399"/>
                        <a:pt x="1315453" y="8013031"/>
                      </a:cubicBezTo>
                      <a:cubicBezTo>
                        <a:pt x="1147011" y="7999663"/>
                        <a:pt x="1168400" y="7980947"/>
                        <a:pt x="1058779" y="7980947"/>
                      </a:cubicBezTo>
                      <a:cubicBezTo>
                        <a:pt x="949158" y="7980947"/>
                        <a:pt x="767347" y="7988968"/>
                        <a:pt x="657726" y="8013031"/>
                      </a:cubicBezTo>
                      <a:cubicBezTo>
                        <a:pt x="548105" y="8037094"/>
                        <a:pt x="473242" y="8090568"/>
                        <a:pt x="401053" y="8125326"/>
                      </a:cubicBezTo>
                      <a:cubicBezTo>
                        <a:pt x="328864" y="8160084"/>
                        <a:pt x="272716" y="8186821"/>
                        <a:pt x="224590" y="8221579"/>
                      </a:cubicBezTo>
                      <a:cubicBezTo>
                        <a:pt x="176464" y="8256337"/>
                        <a:pt x="141706" y="8331199"/>
                        <a:pt x="112295" y="8333873"/>
                      </a:cubicBezTo>
                      <a:cubicBezTo>
                        <a:pt x="82884" y="8336547"/>
                        <a:pt x="48126" y="8237621"/>
                        <a:pt x="48126" y="8237621"/>
                      </a:cubicBezTo>
                      <a:cubicBezTo>
                        <a:pt x="32084" y="8213558"/>
                        <a:pt x="21389" y="8464883"/>
                        <a:pt x="16042" y="8189494"/>
                      </a:cubicBezTo>
                      <a:cubicBezTo>
                        <a:pt x="10695" y="7914105"/>
                        <a:pt x="18716" y="7312526"/>
                        <a:pt x="16042" y="6585284"/>
                      </a:cubicBezTo>
                      <a:cubicBezTo>
                        <a:pt x="13368" y="5858042"/>
                        <a:pt x="0" y="4620126"/>
                        <a:pt x="0" y="3826042"/>
                      </a:cubicBezTo>
                      <a:cubicBezTo>
                        <a:pt x="0" y="3031958"/>
                        <a:pt x="5347" y="2374232"/>
                        <a:pt x="16042" y="1820779"/>
                      </a:cubicBezTo>
                      <a:cubicBezTo>
                        <a:pt x="26737" y="1267326"/>
                        <a:pt x="40106" y="743284"/>
                        <a:pt x="64169" y="473242"/>
                      </a:cubicBezTo>
                      <a:close/>
                    </a:path>
                  </a:pathLst>
                </a:custGeom>
                <a:blipFill>
                  <a:blip r:embed="rId6" cstate="print">
                    <a:duotone>
                      <a:prstClr val="black"/>
                      <a:schemeClr val="accent6">
                        <a:tint val="45000"/>
                        <a:satMod val="400000"/>
                      </a:schemeClr>
                    </a:duotone>
                    <a:lum bright="10000"/>
                  </a:blip>
                  <a:stretch>
                    <a:fillRect/>
                  </a:stretch>
                </a:blip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</p:grpSp>
        </p:grpSp>
        <p:pic>
          <p:nvPicPr>
            <p:cNvPr id="4" name="Image 3" descr="Image2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126365" y="428604"/>
              <a:ext cx="3435281" cy="5143536"/>
            </a:xfrm>
            <a:prstGeom prst="rect">
              <a:avLst/>
            </a:prstGeom>
          </p:spPr>
        </p:pic>
        <p:sp>
          <p:nvSpPr>
            <p:cNvPr id="5" name="Forme libre 4"/>
            <p:cNvSpPr/>
            <p:nvPr/>
          </p:nvSpPr>
          <p:spPr>
            <a:xfrm>
              <a:off x="7884000" y="5040000"/>
              <a:ext cx="1080000" cy="1080000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71538" y="1785926"/>
              <a:ext cx="335059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5400" b="1" dirty="0" smtClean="0">
                  <a:latin typeface="Deco-A780" pitchFamily="2" charset="0"/>
                </a:rPr>
                <a:t>Davy Jones</a:t>
              </a:r>
              <a:endParaRPr lang="fr-FR" sz="5400" dirty="0">
                <a:latin typeface="Deco-A780" pitchFamily="2" charset="0"/>
              </a:endParaRPr>
            </a:p>
          </p:txBody>
        </p:sp>
      </p:grpSp>
      <p:sp>
        <p:nvSpPr>
          <p:cNvPr id="12" name="Forme libre 11"/>
          <p:cNvSpPr/>
          <p:nvPr/>
        </p:nvSpPr>
        <p:spPr>
          <a:xfrm>
            <a:off x="500034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Davy Jones, 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Oh Davy Jones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Où as tu caché ses os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À la plus belle 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d'entre nous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Tu as donné rendez-vous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</a:p>
          <a:p>
            <a:pPr algn="ctr"/>
            <a:endParaRPr lang="fr-FR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468000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Mais elle a eu peur 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de toi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Elle fût glacée d'effroi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La mignonne ,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 la mignonne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Elle n'a pas voulu de toi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Et elle te résista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Sale ivrogne, 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sale ivrogne</a:t>
            </a:r>
          </a:p>
          <a:p>
            <a:pPr algn="ctr"/>
            <a:endParaRPr lang="fr-FR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468000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Davy, Oh Davy Jones  </a:t>
            </a:r>
            <a:r>
              <a:rPr lang="fr-FR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Où as tu caché ses os </a:t>
            </a:r>
            <a:r>
              <a:rPr lang="fr-FR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Tout au fond de la mer </a:t>
            </a:r>
          </a:p>
          <a:p>
            <a:pPr algn="ctr"/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C'était la plus belle     </a:t>
            </a:r>
            <a:r>
              <a:rPr lang="fr-FR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algn="ctr"/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  d'entre nous                 </a:t>
            </a:r>
            <a:r>
              <a:rPr lang="fr-FR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br>
              <a:rPr lang="fr-FR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T'en es devenu jaloux</a:t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  Tout au fond de la mer</a:t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  Tout au fond de la mer</a:t>
            </a:r>
          </a:p>
          <a:p>
            <a:pPr algn="ctr"/>
            <a:endParaRPr lang="fr-FR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468000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large de l’Île 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de Croix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Souffle fort le Noroît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Elle frissonne,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 elle frissonne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 Elle est devenue ta proie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Elle a perdu sa joie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Elle s'abandonne, 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elle s'abandonne</a:t>
            </a:r>
            <a:endParaRPr lang="fr-FR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>
            <a:off x="468000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La sirène t'engloutira</a:t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        Tu t'perdras dans ses bras</a:t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Comme un homme ,                 comme un homme</a:t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          La sirène ne chantera pas Tu seras son repas</a:t>
            </a:r>
            <a:b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      Comme les hommes ,</a:t>
            </a:r>
          </a:p>
          <a:p>
            <a:pPr algn="ctr"/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</a:rPr>
              <a:t>    comme les hommes</a:t>
            </a:r>
            <a:endParaRPr lang="fr-FR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17" name="Groupe 16"/>
          <p:cNvGrpSpPr/>
          <p:nvPr/>
        </p:nvGrpSpPr>
        <p:grpSpPr>
          <a:xfrm>
            <a:off x="4644000" y="108000"/>
            <a:ext cx="4319999" cy="6048000"/>
            <a:chOff x="4644000" y="108000"/>
            <a:chExt cx="4319999" cy="6048000"/>
          </a:xfrm>
        </p:grpSpPr>
        <p:sp>
          <p:nvSpPr>
            <p:cNvPr id="18" name="Forme libre 17"/>
            <p:cNvSpPr/>
            <p:nvPr/>
          </p:nvSpPr>
          <p:spPr>
            <a:xfrm>
              <a:off x="4644000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9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9" name="Image 18" descr="Image7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072066" y="571480"/>
              <a:ext cx="3345184" cy="5006748"/>
            </a:xfrm>
            <a:prstGeom prst="rect">
              <a:avLst/>
            </a:prstGeom>
          </p:spPr>
        </p:pic>
        <p:sp>
          <p:nvSpPr>
            <p:cNvPr id="20" name="Forme libre 19"/>
            <p:cNvSpPr/>
            <p:nvPr/>
          </p:nvSpPr>
          <p:spPr>
            <a:xfrm>
              <a:off x="7919999" y="5040000"/>
              <a:ext cx="1044000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4644000" y="108000"/>
            <a:ext cx="4284000" cy="6048000"/>
            <a:chOff x="4644000" y="108000"/>
            <a:chExt cx="4284000" cy="6048000"/>
          </a:xfrm>
        </p:grpSpPr>
        <p:sp>
          <p:nvSpPr>
            <p:cNvPr id="22" name="Forme libre 21"/>
            <p:cNvSpPr/>
            <p:nvPr/>
          </p:nvSpPr>
          <p:spPr>
            <a:xfrm>
              <a:off x="4644000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9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3" name="Image 22" descr="Image9.jpg"/>
            <p:cNvPicPr>
              <a:picLocks noChangeAspect="1"/>
            </p:cNvPicPr>
            <p:nvPr/>
          </p:nvPicPr>
          <p:blipFill>
            <a:blip r:embed="rId11" cstate="print"/>
            <a:srcRect t="4257"/>
            <a:stretch>
              <a:fillRect/>
            </a:stretch>
          </p:blipFill>
          <p:spPr>
            <a:xfrm>
              <a:off x="5000628" y="500041"/>
              <a:ext cx="3571900" cy="5295968"/>
            </a:xfrm>
            <a:prstGeom prst="hexagon">
              <a:avLst>
                <a:gd name="adj" fmla="val 13311"/>
                <a:gd name="vf" fmla="val 115470"/>
              </a:avLst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24" name="Groupe 23"/>
          <p:cNvGrpSpPr/>
          <p:nvPr/>
        </p:nvGrpSpPr>
        <p:grpSpPr>
          <a:xfrm>
            <a:off x="4644000" y="108000"/>
            <a:ext cx="4284000" cy="6048000"/>
            <a:chOff x="4644000" y="108000"/>
            <a:chExt cx="4284000" cy="6048000"/>
          </a:xfrm>
        </p:grpSpPr>
        <p:sp>
          <p:nvSpPr>
            <p:cNvPr id="25" name="Forme libre 24"/>
            <p:cNvSpPr/>
            <p:nvPr/>
          </p:nvSpPr>
          <p:spPr>
            <a:xfrm>
              <a:off x="4644000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9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6" name="Image 25" descr="Image6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072066" y="1357298"/>
              <a:ext cx="3520559" cy="3429024"/>
            </a:xfrm>
            <a:prstGeom prst="rect">
              <a:avLst/>
            </a:prstGeom>
          </p:spPr>
        </p:pic>
      </p:grpSp>
      <p:grpSp>
        <p:nvGrpSpPr>
          <p:cNvPr id="27" name="Groupe 26"/>
          <p:cNvGrpSpPr/>
          <p:nvPr/>
        </p:nvGrpSpPr>
        <p:grpSpPr>
          <a:xfrm>
            <a:off x="4644000" y="108000"/>
            <a:ext cx="4298120" cy="6048000"/>
            <a:chOff x="4644000" y="108000"/>
            <a:chExt cx="4298120" cy="6048000"/>
          </a:xfrm>
        </p:grpSpPr>
        <p:grpSp>
          <p:nvGrpSpPr>
            <p:cNvPr id="28" name="Groupe 38"/>
            <p:cNvGrpSpPr/>
            <p:nvPr/>
          </p:nvGrpSpPr>
          <p:grpSpPr>
            <a:xfrm>
              <a:off x="4644000" y="108000"/>
              <a:ext cx="4298120" cy="6048000"/>
              <a:chOff x="4644000" y="108000"/>
              <a:chExt cx="4298120" cy="6048000"/>
            </a:xfrm>
          </p:grpSpPr>
          <p:sp>
            <p:nvSpPr>
              <p:cNvPr id="30" name="Forme libre 29"/>
              <p:cNvSpPr/>
              <p:nvPr/>
            </p:nvSpPr>
            <p:spPr>
              <a:xfrm>
                <a:off x="4644000" y="108000"/>
                <a:ext cx="4284000" cy="6048000"/>
              </a:xfrm>
              <a:custGeom>
                <a:avLst/>
                <a:gdLst>
                  <a:gd name="connsiteX0" fmla="*/ 64169 w 6456947"/>
                  <a:gd name="connsiteY0" fmla="*/ 473242 h 8464883"/>
                  <a:gd name="connsiteX1" fmla="*/ 160421 w 6456947"/>
                  <a:gd name="connsiteY1" fmla="*/ 200526 h 8464883"/>
                  <a:gd name="connsiteX2" fmla="*/ 320842 w 6456947"/>
                  <a:gd name="connsiteY2" fmla="*/ 72189 h 8464883"/>
                  <a:gd name="connsiteX3" fmla="*/ 609600 w 6456947"/>
                  <a:gd name="connsiteY3" fmla="*/ 8021 h 8464883"/>
                  <a:gd name="connsiteX4" fmla="*/ 1010653 w 6456947"/>
                  <a:gd name="connsiteY4" fmla="*/ 24063 h 8464883"/>
                  <a:gd name="connsiteX5" fmla="*/ 1524000 w 6456947"/>
                  <a:gd name="connsiteY5" fmla="*/ 8021 h 8464883"/>
                  <a:gd name="connsiteX6" fmla="*/ 1556084 w 6456947"/>
                  <a:gd name="connsiteY6" fmla="*/ 40105 h 8464883"/>
                  <a:gd name="connsiteX7" fmla="*/ 2213811 w 6456947"/>
                  <a:gd name="connsiteY7" fmla="*/ 24063 h 8464883"/>
                  <a:gd name="connsiteX8" fmla="*/ 2454442 w 6456947"/>
                  <a:gd name="connsiteY8" fmla="*/ 88231 h 8464883"/>
                  <a:gd name="connsiteX9" fmla="*/ 2759242 w 6456947"/>
                  <a:gd name="connsiteY9" fmla="*/ 72189 h 8464883"/>
                  <a:gd name="connsiteX10" fmla="*/ 3224463 w 6456947"/>
                  <a:gd name="connsiteY10" fmla="*/ 136358 h 8464883"/>
                  <a:gd name="connsiteX11" fmla="*/ 3850105 w 6456947"/>
                  <a:gd name="connsiteY11" fmla="*/ 152400 h 8464883"/>
                  <a:gd name="connsiteX12" fmla="*/ 3882190 w 6456947"/>
                  <a:gd name="connsiteY12" fmla="*/ 184484 h 8464883"/>
                  <a:gd name="connsiteX13" fmla="*/ 4283242 w 6456947"/>
                  <a:gd name="connsiteY13" fmla="*/ 152400 h 8464883"/>
                  <a:gd name="connsiteX14" fmla="*/ 4363453 w 6456947"/>
                  <a:gd name="connsiteY14" fmla="*/ 184484 h 8464883"/>
                  <a:gd name="connsiteX15" fmla="*/ 4764505 w 6456947"/>
                  <a:gd name="connsiteY15" fmla="*/ 168442 h 8464883"/>
                  <a:gd name="connsiteX16" fmla="*/ 4812632 w 6456947"/>
                  <a:gd name="connsiteY16" fmla="*/ 232610 h 8464883"/>
                  <a:gd name="connsiteX17" fmla="*/ 5165558 w 6456947"/>
                  <a:gd name="connsiteY17" fmla="*/ 216568 h 8464883"/>
                  <a:gd name="connsiteX18" fmla="*/ 5261811 w 6456947"/>
                  <a:gd name="connsiteY18" fmla="*/ 184484 h 8464883"/>
                  <a:gd name="connsiteX19" fmla="*/ 5582653 w 6456947"/>
                  <a:gd name="connsiteY19" fmla="*/ 216568 h 8464883"/>
                  <a:gd name="connsiteX20" fmla="*/ 5871411 w 6456947"/>
                  <a:gd name="connsiteY20" fmla="*/ 136358 h 8464883"/>
                  <a:gd name="connsiteX21" fmla="*/ 5983705 w 6456947"/>
                  <a:gd name="connsiteY21" fmla="*/ 168442 h 8464883"/>
                  <a:gd name="connsiteX22" fmla="*/ 6368716 w 6456947"/>
                  <a:gd name="connsiteY22" fmla="*/ 72189 h 8464883"/>
                  <a:gd name="connsiteX23" fmla="*/ 6368716 w 6456947"/>
                  <a:gd name="connsiteY23" fmla="*/ 360947 h 8464883"/>
                  <a:gd name="connsiteX24" fmla="*/ 6352674 w 6456947"/>
                  <a:gd name="connsiteY24" fmla="*/ 826168 h 8464883"/>
                  <a:gd name="connsiteX25" fmla="*/ 6400800 w 6456947"/>
                  <a:gd name="connsiteY25" fmla="*/ 1034715 h 8464883"/>
                  <a:gd name="connsiteX26" fmla="*/ 6384758 w 6456947"/>
                  <a:gd name="connsiteY26" fmla="*/ 1548063 h 8464883"/>
                  <a:gd name="connsiteX27" fmla="*/ 6304548 w 6456947"/>
                  <a:gd name="connsiteY27" fmla="*/ 2687052 h 8464883"/>
                  <a:gd name="connsiteX28" fmla="*/ 6304548 w 6456947"/>
                  <a:gd name="connsiteY28" fmla="*/ 3248526 h 8464883"/>
                  <a:gd name="connsiteX29" fmla="*/ 6304548 w 6456947"/>
                  <a:gd name="connsiteY29" fmla="*/ 3633537 h 8464883"/>
                  <a:gd name="connsiteX30" fmla="*/ 6336632 w 6456947"/>
                  <a:gd name="connsiteY30" fmla="*/ 4162926 h 8464883"/>
                  <a:gd name="connsiteX31" fmla="*/ 6352674 w 6456947"/>
                  <a:gd name="connsiteY31" fmla="*/ 4692315 h 8464883"/>
                  <a:gd name="connsiteX32" fmla="*/ 6336632 w 6456947"/>
                  <a:gd name="connsiteY32" fmla="*/ 4804610 h 8464883"/>
                  <a:gd name="connsiteX33" fmla="*/ 6352674 w 6456947"/>
                  <a:gd name="connsiteY33" fmla="*/ 5173579 h 8464883"/>
                  <a:gd name="connsiteX34" fmla="*/ 6400800 w 6456947"/>
                  <a:gd name="connsiteY34" fmla="*/ 5510463 h 8464883"/>
                  <a:gd name="connsiteX35" fmla="*/ 6368716 w 6456947"/>
                  <a:gd name="connsiteY35" fmla="*/ 5767137 h 8464883"/>
                  <a:gd name="connsiteX36" fmla="*/ 6416842 w 6456947"/>
                  <a:gd name="connsiteY36" fmla="*/ 6007768 h 8464883"/>
                  <a:gd name="connsiteX37" fmla="*/ 6416842 w 6456947"/>
                  <a:gd name="connsiteY37" fmla="*/ 6280484 h 8464883"/>
                  <a:gd name="connsiteX38" fmla="*/ 6432884 w 6456947"/>
                  <a:gd name="connsiteY38" fmla="*/ 6456947 h 8464883"/>
                  <a:gd name="connsiteX39" fmla="*/ 6432884 w 6456947"/>
                  <a:gd name="connsiteY39" fmla="*/ 6681537 h 8464883"/>
                  <a:gd name="connsiteX40" fmla="*/ 6448926 w 6456947"/>
                  <a:gd name="connsiteY40" fmla="*/ 6906126 h 8464883"/>
                  <a:gd name="connsiteX41" fmla="*/ 6416842 w 6456947"/>
                  <a:gd name="connsiteY41" fmla="*/ 7066547 h 8464883"/>
                  <a:gd name="connsiteX42" fmla="*/ 6448926 w 6456947"/>
                  <a:gd name="connsiteY42" fmla="*/ 7226968 h 8464883"/>
                  <a:gd name="connsiteX43" fmla="*/ 6368716 w 6456947"/>
                  <a:gd name="connsiteY43" fmla="*/ 7323221 h 8464883"/>
                  <a:gd name="connsiteX44" fmla="*/ 5887453 w 6456947"/>
                  <a:gd name="connsiteY44" fmla="*/ 7884694 h 8464883"/>
                  <a:gd name="connsiteX45" fmla="*/ 5550569 w 6456947"/>
                  <a:gd name="connsiteY45" fmla="*/ 8157410 h 8464883"/>
                  <a:gd name="connsiteX46" fmla="*/ 5342021 w 6456947"/>
                  <a:gd name="connsiteY46" fmla="*/ 8301789 h 8464883"/>
                  <a:gd name="connsiteX47" fmla="*/ 5069305 w 6456947"/>
                  <a:gd name="connsiteY47" fmla="*/ 8365958 h 8464883"/>
                  <a:gd name="connsiteX48" fmla="*/ 4908884 w 6456947"/>
                  <a:gd name="connsiteY48" fmla="*/ 8398042 h 8464883"/>
                  <a:gd name="connsiteX49" fmla="*/ 4748463 w 6456947"/>
                  <a:gd name="connsiteY49" fmla="*/ 8382000 h 8464883"/>
                  <a:gd name="connsiteX50" fmla="*/ 4620126 w 6456947"/>
                  <a:gd name="connsiteY50" fmla="*/ 8398042 h 8464883"/>
                  <a:gd name="connsiteX51" fmla="*/ 4170948 w 6456947"/>
                  <a:gd name="connsiteY51" fmla="*/ 8317831 h 8464883"/>
                  <a:gd name="connsiteX52" fmla="*/ 3368842 w 6456947"/>
                  <a:gd name="connsiteY52" fmla="*/ 8253663 h 8464883"/>
                  <a:gd name="connsiteX53" fmla="*/ 2759242 w 6456947"/>
                  <a:gd name="connsiteY53" fmla="*/ 8173452 h 8464883"/>
                  <a:gd name="connsiteX54" fmla="*/ 2069432 w 6456947"/>
                  <a:gd name="connsiteY54" fmla="*/ 8061158 h 8464883"/>
                  <a:gd name="connsiteX55" fmla="*/ 1315453 w 6456947"/>
                  <a:gd name="connsiteY55" fmla="*/ 8013031 h 8464883"/>
                  <a:gd name="connsiteX56" fmla="*/ 1058779 w 6456947"/>
                  <a:gd name="connsiteY56" fmla="*/ 7980947 h 8464883"/>
                  <a:gd name="connsiteX57" fmla="*/ 657726 w 6456947"/>
                  <a:gd name="connsiteY57" fmla="*/ 8013031 h 8464883"/>
                  <a:gd name="connsiteX58" fmla="*/ 401053 w 6456947"/>
                  <a:gd name="connsiteY58" fmla="*/ 8125326 h 8464883"/>
                  <a:gd name="connsiteX59" fmla="*/ 224590 w 6456947"/>
                  <a:gd name="connsiteY59" fmla="*/ 8221579 h 8464883"/>
                  <a:gd name="connsiteX60" fmla="*/ 112295 w 6456947"/>
                  <a:gd name="connsiteY60" fmla="*/ 8333873 h 8464883"/>
                  <a:gd name="connsiteX61" fmla="*/ 48126 w 6456947"/>
                  <a:gd name="connsiteY61" fmla="*/ 8237621 h 8464883"/>
                  <a:gd name="connsiteX62" fmla="*/ 16042 w 6456947"/>
                  <a:gd name="connsiteY62" fmla="*/ 8189494 h 8464883"/>
                  <a:gd name="connsiteX63" fmla="*/ 16042 w 6456947"/>
                  <a:gd name="connsiteY63" fmla="*/ 6585284 h 8464883"/>
                  <a:gd name="connsiteX64" fmla="*/ 0 w 6456947"/>
                  <a:gd name="connsiteY64" fmla="*/ 3826042 h 8464883"/>
                  <a:gd name="connsiteX65" fmla="*/ 16042 w 6456947"/>
                  <a:gd name="connsiteY65" fmla="*/ 1820779 h 8464883"/>
                  <a:gd name="connsiteX66" fmla="*/ 64169 w 6456947"/>
                  <a:gd name="connsiteY66" fmla="*/ 473242 h 8464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6456947" h="8464883">
                    <a:moveTo>
                      <a:pt x="64169" y="473242"/>
                    </a:moveTo>
                    <a:cubicBezTo>
                      <a:pt x="88232" y="203200"/>
                      <a:pt x="117642" y="267368"/>
                      <a:pt x="160421" y="200526"/>
                    </a:cubicBezTo>
                    <a:cubicBezTo>
                      <a:pt x="203200" y="133684"/>
                      <a:pt x="245979" y="104273"/>
                      <a:pt x="320842" y="72189"/>
                    </a:cubicBezTo>
                    <a:cubicBezTo>
                      <a:pt x="395705" y="40105"/>
                      <a:pt x="494632" y="16042"/>
                      <a:pt x="609600" y="8021"/>
                    </a:cubicBezTo>
                    <a:cubicBezTo>
                      <a:pt x="724568" y="0"/>
                      <a:pt x="858253" y="24063"/>
                      <a:pt x="1010653" y="24063"/>
                    </a:cubicBezTo>
                    <a:cubicBezTo>
                      <a:pt x="1163053" y="24063"/>
                      <a:pt x="1433095" y="5347"/>
                      <a:pt x="1524000" y="8021"/>
                    </a:cubicBezTo>
                    <a:cubicBezTo>
                      <a:pt x="1614905" y="10695"/>
                      <a:pt x="1556084" y="40105"/>
                      <a:pt x="1556084" y="40105"/>
                    </a:cubicBezTo>
                    <a:cubicBezTo>
                      <a:pt x="1671052" y="42779"/>
                      <a:pt x="2064085" y="16042"/>
                      <a:pt x="2213811" y="24063"/>
                    </a:cubicBezTo>
                    <a:cubicBezTo>
                      <a:pt x="2363537" y="32084"/>
                      <a:pt x="2363537" y="80210"/>
                      <a:pt x="2454442" y="88231"/>
                    </a:cubicBezTo>
                    <a:cubicBezTo>
                      <a:pt x="2545347" y="96252"/>
                      <a:pt x="2630905" y="64168"/>
                      <a:pt x="2759242" y="72189"/>
                    </a:cubicBezTo>
                    <a:cubicBezTo>
                      <a:pt x="2887579" y="80210"/>
                      <a:pt x="3042653" y="122990"/>
                      <a:pt x="3224463" y="136358"/>
                    </a:cubicBezTo>
                    <a:cubicBezTo>
                      <a:pt x="3406273" y="149726"/>
                      <a:pt x="3740484" y="144379"/>
                      <a:pt x="3850105" y="152400"/>
                    </a:cubicBezTo>
                    <a:cubicBezTo>
                      <a:pt x="3959726" y="160421"/>
                      <a:pt x="3810001" y="184484"/>
                      <a:pt x="3882190" y="184484"/>
                    </a:cubicBezTo>
                    <a:cubicBezTo>
                      <a:pt x="3954379" y="184484"/>
                      <a:pt x="4203032" y="152400"/>
                      <a:pt x="4283242" y="152400"/>
                    </a:cubicBezTo>
                    <a:cubicBezTo>
                      <a:pt x="4363452" y="152400"/>
                      <a:pt x="4283243" y="181810"/>
                      <a:pt x="4363453" y="184484"/>
                    </a:cubicBezTo>
                    <a:cubicBezTo>
                      <a:pt x="4443663" y="187158"/>
                      <a:pt x="4689642" y="160421"/>
                      <a:pt x="4764505" y="168442"/>
                    </a:cubicBezTo>
                    <a:cubicBezTo>
                      <a:pt x="4839368" y="176463"/>
                      <a:pt x="4745790" y="224589"/>
                      <a:pt x="4812632" y="232610"/>
                    </a:cubicBezTo>
                    <a:cubicBezTo>
                      <a:pt x="4879474" y="240631"/>
                      <a:pt x="5090695" y="224589"/>
                      <a:pt x="5165558" y="216568"/>
                    </a:cubicBezTo>
                    <a:cubicBezTo>
                      <a:pt x="5240421" y="208547"/>
                      <a:pt x="5192295" y="184484"/>
                      <a:pt x="5261811" y="184484"/>
                    </a:cubicBezTo>
                    <a:cubicBezTo>
                      <a:pt x="5331327" y="184484"/>
                      <a:pt x="5481053" y="224589"/>
                      <a:pt x="5582653" y="216568"/>
                    </a:cubicBezTo>
                    <a:cubicBezTo>
                      <a:pt x="5684253" y="208547"/>
                      <a:pt x="5804569" y="144379"/>
                      <a:pt x="5871411" y="136358"/>
                    </a:cubicBezTo>
                    <a:cubicBezTo>
                      <a:pt x="5938253" y="128337"/>
                      <a:pt x="5900821" y="179137"/>
                      <a:pt x="5983705" y="168442"/>
                    </a:cubicBezTo>
                    <a:cubicBezTo>
                      <a:pt x="6066589" y="157747"/>
                      <a:pt x="6304548" y="40105"/>
                      <a:pt x="6368716" y="72189"/>
                    </a:cubicBezTo>
                    <a:cubicBezTo>
                      <a:pt x="6432885" y="104273"/>
                      <a:pt x="6371390" y="235284"/>
                      <a:pt x="6368716" y="360947"/>
                    </a:cubicBezTo>
                    <a:cubicBezTo>
                      <a:pt x="6366042" y="486610"/>
                      <a:pt x="6347327" y="713873"/>
                      <a:pt x="6352674" y="826168"/>
                    </a:cubicBezTo>
                    <a:cubicBezTo>
                      <a:pt x="6358021" y="938463"/>
                      <a:pt x="6395453" y="914399"/>
                      <a:pt x="6400800" y="1034715"/>
                    </a:cubicBezTo>
                    <a:cubicBezTo>
                      <a:pt x="6406147" y="1155031"/>
                      <a:pt x="6400800" y="1272674"/>
                      <a:pt x="6384758" y="1548063"/>
                    </a:cubicBezTo>
                    <a:cubicBezTo>
                      <a:pt x="6368716" y="1823452"/>
                      <a:pt x="6317916" y="2403642"/>
                      <a:pt x="6304548" y="2687052"/>
                    </a:cubicBezTo>
                    <a:cubicBezTo>
                      <a:pt x="6291180" y="2970462"/>
                      <a:pt x="6304548" y="3248526"/>
                      <a:pt x="6304548" y="3248526"/>
                    </a:cubicBezTo>
                    <a:cubicBezTo>
                      <a:pt x="6304548" y="3406273"/>
                      <a:pt x="6299201" y="3481137"/>
                      <a:pt x="6304548" y="3633537"/>
                    </a:cubicBezTo>
                    <a:cubicBezTo>
                      <a:pt x="6309895" y="3785937"/>
                      <a:pt x="6328611" y="3986463"/>
                      <a:pt x="6336632" y="4162926"/>
                    </a:cubicBezTo>
                    <a:cubicBezTo>
                      <a:pt x="6344653" y="4339389"/>
                      <a:pt x="6352674" y="4585368"/>
                      <a:pt x="6352674" y="4692315"/>
                    </a:cubicBezTo>
                    <a:cubicBezTo>
                      <a:pt x="6352674" y="4799262"/>
                      <a:pt x="6336632" y="4724399"/>
                      <a:pt x="6336632" y="4804610"/>
                    </a:cubicBezTo>
                    <a:cubicBezTo>
                      <a:pt x="6336632" y="4884821"/>
                      <a:pt x="6341979" y="5055937"/>
                      <a:pt x="6352674" y="5173579"/>
                    </a:cubicBezTo>
                    <a:cubicBezTo>
                      <a:pt x="6363369" y="5291221"/>
                      <a:pt x="6398126" y="5411537"/>
                      <a:pt x="6400800" y="5510463"/>
                    </a:cubicBezTo>
                    <a:cubicBezTo>
                      <a:pt x="6403474" y="5609389"/>
                      <a:pt x="6366042" y="5684253"/>
                      <a:pt x="6368716" y="5767137"/>
                    </a:cubicBezTo>
                    <a:cubicBezTo>
                      <a:pt x="6371390" y="5850021"/>
                      <a:pt x="6408821" y="5922210"/>
                      <a:pt x="6416842" y="6007768"/>
                    </a:cubicBezTo>
                    <a:cubicBezTo>
                      <a:pt x="6424863" y="6093326"/>
                      <a:pt x="6414168" y="6205621"/>
                      <a:pt x="6416842" y="6280484"/>
                    </a:cubicBezTo>
                    <a:cubicBezTo>
                      <a:pt x="6419516" y="6355347"/>
                      <a:pt x="6430210" y="6390105"/>
                      <a:pt x="6432884" y="6456947"/>
                    </a:cubicBezTo>
                    <a:cubicBezTo>
                      <a:pt x="6435558" y="6523789"/>
                      <a:pt x="6430210" y="6606674"/>
                      <a:pt x="6432884" y="6681537"/>
                    </a:cubicBezTo>
                    <a:cubicBezTo>
                      <a:pt x="6435558" y="6756400"/>
                      <a:pt x="6451600" y="6841958"/>
                      <a:pt x="6448926" y="6906126"/>
                    </a:cubicBezTo>
                    <a:cubicBezTo>
                      <a:pt x="6446252" y="6970294"/>
                      <a:pt x="6416842" y="7013073"/>
                      <a:pt x="6416842" y="7066547"/>
                    </a:cubicBezTo>
                    <a:cubicBezTo>
                      <a:pt x="6416842" y="7120021"/>
                      <a:pt x="6456947" y="7184189"/>
                      <a:pt x="6448926" y="7226968"/>
                    </a:cubicBezTo>
                    <a:cubicBezTo>
                      <a:pt x="6440905" y="7269747"/>
                      <a:pt x="6368716" y="7323221"/>
                      <a:pt x="6368716" y="7323221"/>
                    </a:cubicBezTo>
                    <a:cubicBezTo>
                      <a:pt x="6275137" y="7432842"/>
                      <a:pt x="6023811" y="7745663"/>
                      <a:pt x="5887453" y="7884694"/>
                    </a:cubicBezTo>
                    <a:cubicBezTo>
                      <a:pt x="5751095" y="8023725"/>
                      <a:pt x="5641474" y="8087894"/>
                      <a:pt x="5550569" y="8157410"/>
                    </a:cubicBezTo>
                    <a:cubicBezTo>
                      <a:pt x="5459664" y="8226926"/>
                      <a:pt x="5422232" y="8267031"/>
                      <a:pt x="5342021" y="8301789"/>
                    </a:cubicBezTo>
                    <a:cubicBezTo>
                      <a:pt x="5261810" y="8336547"/>
                      <a:pt x="5141494" y="8349916"/>
                      <a:pt x="5069305" y="8365958"/>
                    </a:cubicBezTo>
                    <a:cubicBezTo>
                      <a:pt x="4997116" y="8382000"/>
                      <a:pt x="4962358" y="8395368"/>
                      <a:pt x="4908884" y="8398042"/>
                    </a:cubicBezTo>
                    <a:cubicBezTo>
                      <a:pt x="4855410" y="8400716"/>
                      <a:pt x="4796589" y="8382000"/>
                      <a:pt x="4748463" y="8382000"/>
                    </a:cubicBezTo>
                    <a:cubicBezTo>
                      <a:pt x="4700337" y="8382000"/>
                      <a:pt x="4716378" y="8408737"/>
                      <a:pt x="4620126" y="8398042"/>
                    </a:cubicBezTo>
                    <a:cubicBezTo>
                      <a:pt x="4523874" y="8387347"/>
                      <a:pt x="4379495" y="8341894"/>
                      <a:pt x="4170948" y="8317831"/>
                    </a:cubicBezTo>
                    <a:cubicBezTo>
                      <a:pt x="3962401" y="8293768"/>
                      <a:pt x="3604126" y="8277726"/>
                      <a:pt x="3368842" y="8253663"/>
                    </a:cubicBezTo>
                    <a:cubicBezTo>
                      <a:pt x="3133558" y="8229600"/>
                      <a:pt x="2975810" y="8205536"/>
                      <a:pt x="2759242" y="8173452"/>
                    </a:cubicBezTo>
                    <a:cubicBezTo>
                      <a:pt x="2542674" y="8141368"/>
                      <a:pt x="2310063" y="8087895"/>
                      <a:pt x="2069432" y="8061158"/>
                    </a:cubicBezTo>
                    <a:cubicBezTo>
                      <a:pt x="1828801" y="8034421"/>
                      <a:pt x="1483895" y="8026399"/>
                      <a:pt x="1315453" y="8013031"/>
                    </a:cubicBezTo>
                    <a:cubicBezTo>
                      <a:pt x="1147011" y="7999663"/>
                      <a:pt x="1168400" y="7980947"/>
                      <a:pt x="1058779" y="7980947"/>
                    </a:cubicBezTo>
                    <a:cubicBezTo>
                      <a:pt x="949158" y="7980947"/>
                      <a:pt x="767347" y="7988968"/>
                      <a:pt x="657726" y="8013031"/>
                    </a:cubicBezTo>
                    <a:cubicBezTo>
                      <a:pt x="548105" y="8037094"/>
                      <a:pt x="473242" y="8090568"/>
                      <a:pt x="401053" y="8125326"/>
                    </a:cubicBezTo>
                    <a:cubicBezTo>
                      <a:pt x="328864" y="8160084"/>
                      <a:pt x="272716" y="8186821"/>
                      <a:pt x="224590" y="8221579"/>
                    </a:cubicBezTo>
                    <a:cubicBezTo>
                      <a:pt x="176464" y="8256337"/>
                      <a:pt x="141706" y="8331199"/>
                      <a:pt x="112295" y="8333873"/>
                    </a:cubicBezTo>
                    <a:cubicBezTo>
                      <a:pt x="82884" y="8336547"/>
                      <a:pt x="48126" y="8237621"/>
                      <a:pt x="48126" y="8237621"/>
                    </a:cubicBezTo>
                    <a:cubicBezTo>
                      <a:pt x="32084" y="8213558"/>
                      <a:pt x="21389" y="8464883"/>
                      <a:pt x="16042" y="8189494"/>
                    </a:cubicBezTo>
                    <a:cubicBezTo>
                      <a:pt x="10695" y="7914105"/>
                      <a:pt x="18716" y="7312526"/>
                      <a:pt x="16042" y="6585284"/>
                    </a:cubicBezTo>
                    <a:cubicBezTo>
                      <a:pt x="13368" y="5858042"/>
                      <a:pt x="0" y="4620126"/>
                      <a:pt x="0" y="3826042"/>
                    </a:cubicBezTo>
                    <a:cubicBezTo>
                      <a:pt x="0" y="3031958"/>
                      <a:pt x="5347" y="2374232"/>
                      <a:pt x="16042" y="1820779"/>
                    </a:cubicBezTo>
                    <a:cubicBezTo>
                      <a:pt x="26737" y="1267326"/>
                      <a:pt x="40106" y="743284"/>
                      <a:pt x="64169" y="473242"/>
                    </a:cubicBezTo>
                    <a:close/>
                  </a:path>
                </a:pathLst>
              </a:custGeom>
              <a:blipFill>
                <a:blip r:embed="rId9" cstate="print">
                  <a:duotone>
                    <a:prstClr val="black"/>
                    <a:schemeClr val="accent6">
                      <a:tint val="45000"/>
                      <a:satMod val="400000"/>
                    </a:schemeClr>
                  </a:duotone>
                  <a:lum bright="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31" name="Forme libre 30"/>
              <p:cNvSpPr/>
              <p:nvPr/>
            </p:nvSpPr>
            <p:spPr>
              <a:xfrm>
                <a:off x="7918863" y="5056909"/>
                <a:ext cx="1023257" cy="1045029"/>
              </a:xfrm>
              <a:custGeom>
                <a:avLst/>
                <a:gdLst>
                  <a:gd name="connsiteX0" fmla="*/ 987631 w 1023257"/>
                  <a:gd name="connsiteY0" fmla="*/ 251361 h 1045029"/>
                  <a:gd name="connsiteX1" fmla="*/ 963880 w 1023257"/>
                  <a:gd name="connsiteY1" fmla="*/ 108857 h 1045029"/>
                  <a:gd name="connsiteX2" fmla="*/ 868877 w 1023257"/>
                  <a:gd name="connsiteY2" fmla="*/ 61356 h 1045029"/>
                  <a:gd name="connsiteX3" fmla="*/ 702623 w 1023257"/>
                  <a:gd name="connsiteY3" fmla="*/ 49481 h 1045029"/>
                  <a:gd name="connsiteX4" fmla="*/ 607620 w 1023257"/>
                  <a:gd name="connsiteY4" fmla="*/ 1979 h 1045029"/>
                  <a:gd name="connsiteX5" fmla="*/ 286986 w 1023257"/>
                  <a:gd name="connsiteY5" fmla="*/ 61356 h 1045029"/>
                  <a:gd name="connsiteX6" fmla="*/ 227610 w 1023257"/>
                  <a:gd name="connsiteY6" fmla="*/ 132608 h 1045029"/>
                  <a:gd name="connsiteX7" fmla="*/ 298862 w 1023257"/>
                  <a:gd name="connsiteY7" fmla="*/ 286987 h 1045029"/>
                  <a:gd name="connsiteX8" fmla="*/ 334488 w 1023257"/>
                  <a:gd name="connsiteY8" fmla="*/ 619496 h 1045029"/>
                  <a:gd name="connsiteX9" fmla="*/ 286986 w 1023257"/>
                  <a:gd name="connsiteY9" fmla="*/ 809501 h 1045029"/>
                  <a:gd name="connsiteX10" fmla="*/ 156358 w 1023257"/>
                  <a:gd name="connsiteY10" fmla="*/ 963881 h 1045029"/>
                  <a:gd name="connsiteX11" fmla="*/ 13854 w 1023257"/>
                  <a:gd name="connsiteY11" fmla="*/ 1035133 h 1045029"/>
                  <a:gd name="connsiteX12" fmla="*/ 239485 w 1023257"/>
                  <a:gd name="connsiteY12" fmla="*/ 1023257 h 1045029"/>
                  <a:gd name="connsiteX13" fmla="*/ 322612 w 1023257"/>
                  <a:gd name="connsiteY13" fmla="*/ 952005 h 1045029"/>
                  <a:gd name="connsiteX14" fmla="*/ 488867 w 1023257"/>
                  <a:gd name="connsiteY14" fmla="*/ 857003 h 1045029"/>
                  <a:gd name="connsiteX15" fmla="*/ 750124 w 1023257"/>
                  <a:gd name="connsiteY15" fmla="*/ 560120 h 1045029"/>
                  <a:gd name="connsiteX16" fmla="*/ 987631 w 1023257"/>
                  <a:gd name="connsiteY16" fmla="*/ 251361 h 1045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023257" h="1045029">
                    <a:moveTo>
                      <a:pt x="987631" y="251361"/>
                    </a:moveTo>
                    <a:cubicBezTo>
                      <a:pt x="1023257" y="176151"/>
                      <a:pt x="983672" y="140524"/>
                      <a:pt x="963880" y="108857"/>
                    </a:cubicBezTo>
                    <a:cubicBezTo>
                      <a:pt x="944088" y="77190"/>
                      <a:pt x="912420" y="71252"/>
                      <a:pt x="868877" y="61356"/>
                    </a:cubicBezTo>
                    <a:cubicBezTo>
                      <a:pt x="825334" y="51460"/>
                      <a:pt x="746166" y="59377"/>
                      <a:pt x="702623" y="49481"/>
                    </a:cubicBezTo>
                    <a:cubicBezTo>
                      <a:pt x="659080" y="39585"/>
                      <a:pt x="676893" y="0"/>
                      <a:pt x="607620" y="1979"/>
                    </a:cubicBezTo>
                    <a:cubicBezTo>
                      <a:pt x="538347" y="3958"/>
                      <a:pt x="350321" y="39585"/>
                      <a:pt x="286986" y="61356"/>
                    </a:cubicBezTo>
                    <a:cubicBezTo>
                      <a:pt x="223651" y="83127"/>
                      <a:pt x="225631" y="95003"/>
                      <a:pt x="227610" y="132608"/>
                    </a:cubicBezTo>
                    <a:cubicBezTo>
                      <a:pt x="229589" y="170213"/>
                      <a:pt x="281049" y="205839"/>
                      <a:pt x="298862" y="286987"/>
                    </a:cubicBezTo>
                    <a:cubicBezTo>
                      <a:pt x="316675" y="368135"/>
                      <a:pt x="336467" y="532410"/>
                      <a:pt x="334488" y="619496"/>
                    </a:cubicBezTo>
                    <a:cubicBezTo>
                      <a:pt x="332509" y="706582"/>
                      <a:pt x="316674" y="752104"/>
                      <a:pt x="286986" y="809501"/>
                    </a:cubicBezTo>
                    <a:cubicBezTo>
                      <a:pt x="257298" y="866899"/>
                      <a:pt x="201880" y="926276"/>
                      <a:pt x="156358" y="963881"/>
                    </a:cubicBezTo>
                    <a:cubicBezTo>
                      <a:pt x="110836" y="1001486"/>
                      <a:pt x="0" y="1025237"/>
                      <a:pt x="13854" y="1035133"/>
                    </a:cubicBezTo>
                    <a:cubicBezTo>
                      <a:pt x="27709" y="1045029"/>
                      <a:pt x="188025" y="1037112"/>
                      <a:pt x="239485" y="1023257"/>
                    </a:cubicBezTo>
                    <a:cubicBezTo>
                      <a:pt x="290945" y="1009402"/>
                      <a:pt x="281048" y="979714"/>
                      <a:pt x="322612" y="952005"/>
                    </a:cubicBezTo>
                    <a:cubicBezTo>
                      <a:pt x="364176" y="924296"/>
                      <a:pt x="417615" y="922317"/>
                      <a:pt x="488867" y="857003"/>
                    </a:cubicBezTo>
                    <a:cubicBezTo>
                      <a:pt x="560119" y="791689"/>
                      <a:pt x="666997" y="657102"/>
                      <a:pt x="750124" y="560120"/>
                    </a:cubicBezTo>
                    <a:cubicBezTo>
                      <a:pt x="833251" y="463138"/>
                      <a:pt x="952005" y="326571"/>
                      <a:pt x="987631" y="251361"/>
                    </a:cubicBezTo>
                    <a:close/>
                  </a:path>
                </a:pathLst>
              </a:custGeom>
              <a:blipFill>
                <a:blip r:embed="rId8" cstate="print">
                  <a:duotone>
                    <a:prstClr val="black"/>
                    <a:schemeClr val="accent6">
                      <a:tint val="45000"/>
                      <a:satMod val="400000"/>
                    </a:schemeClr>
                  </a:duotone>
                  <a:lum bright="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pic>
          <p:nvPicPr>
            <p:cNvPr id="29" name="Image 28" descr="Image4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286380" y="714356"/>
              <a:ext cx="3297936" cy="4943856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</p:grpSp>
      <p:grpSp>
        <p:nvGrpSpPr>
          <p:cNvPr id="32" name="Groupe 31"/>
          <p:cNvGrpSpPr/>
          <p:nvPr/>
        </p:nvGrpSpPr>
        <p:grpSpPr>
          <a:xfrm>
            <a:off x="4644000" y="108000"/>
            <a:ext cx="4299257" cy="6048000"/>
            <a:chOff x="4644000" y="108000"/>
            <a:chExt cx="4299257" cy="6048000"/>
          </a:xfrm>
        </p:grpSpPr>
        <p:sp>
          <p:nvSpPr>
            <p:cNvPr id="33" name="Forme libre 32"/>
            <p:cNvSpPr/>
            <p:nvPr/>
          </p:nvSpPr>
          <p:spPr>
            <a:xfrm>
              <a:off x="4644000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34" name="Image 33" descr="Image3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072066" y="428604"/>
              <a:ext cx="3444240" cy="515721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5" name="Forme libre 34"/>
            <p:cNvSpPr/>
            <p:nvPr/>
          </p:nvSpPr>
          <p:spPr>
            <a:xfrm>
              <a:off x="7920000" y="5027177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6" name="Forme libre 35"/>
          <p:cNvSpPr/>
          <p:nvPr/>
        </p:nvSpPr>
        <p:spPr>
          <a:xfrm>
            <a:off x="468000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Davy Jones, 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Oh Davy Jones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Où as tu caché ses os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À la plus belle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 d'entre nous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Tu as donné</a:t>
            </a:r>
          </a:p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 rendez-vous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Tout au fond de la mer</a:t>
            </a:r>
          </a:p>
          <a:p>
            <a:pPr algn="ctr"/>
            <a:endParaRPr lang="fr-FR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37" name="Groupe 36"/>
          <p:cNvGrpSpPr/>
          <p:nvPr/>
        </p:nvGrpSpPr>
        <p:grpSpPr>
          <a:xfrm>
            <a:off x="4645718" y="108000"/>
            <a:ext cx="4284000" cy="6048000"/>
            <a:chOff x="4645718" y="108000"/>
            <a:chExt cx="4284000" cy="6048000"/>
          </a:xfrm>
        </p:grpSpPr>
        <p:sp>
          <p:nvSpPr>
            <p:cNvPr id="38" name="Forme libre 37"/>
            <p:cNvSpPr/>
            <p:nvPr/>
          </p:nvSpPr>
          <p:spPr>
            <a:xfrm>
              <a:off x="4645718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39" name="Image 38" descr="Image10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37769" y="500042"/>
              <a:ext cx="3576823" cy="4786346"/>
            </a:xfrm>
            <a:prstGeom prst="rect">
              <a:avLst/>
            </a:prstGeom>
          </p:spPr>
        </p:pic>
        <p:sp>
          <p:nvSpPr>
            <p:cNvPr id="40" name="Forme libre 39"/>
            <p:cNvSpPr/>
            <p:nvPr/>
          </p:nvSpPr>
          <p:spPr>
            <a:xfrm>
              <a:off x="7883999" y="5000636"/>
              <a:ext cx="1044000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41" name="Rectangle 40">
            <a:hlinkClick r:id="rId16" action="ppaction://hlinksldjump"/>
          </p:cNvPr>
          <p:cNvSpPr/>
          <p:nvPr/>
        </p:nvSpPr>
        <p:spPr>
          <a:xfrm>
            <a:off x="3786182" y="5214926"/>
            <a:ext cx="1785918" cy="164307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Clic</a:t>
            </a:r>
            <a:endParaRPr lang="fr-FR" dirty="0"/>
          </a:p>
        </p:txBody>
      </p:sp>
    </p:spTree>
  </p:cSld>
  <p:clrMapOvr>
    <a:masterClrMapping/>
  </p:clrMapOvr>
  <p:transition>
    <p:sndAc>
      <p:stSnd>
        <p:snd r:embed="rId2" name="01 Davy J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15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15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15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15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357158" y="108000"/>
            <a:ext cx="8786874" cy="6715148"/>
            <a:chOff x="357158" y="108000"/>
            <a:chExt cx="8786874" cy="6715148"/>
          </a:xfrm>
        </p:grpSpPr>
        <p:grpSp>
          <p:nvGrpSpPr>
            <p:cNvPr id="3" name="Groupe 15"/>
            <p:cNvGrpSpPr/>
            <p:nvPr/>
          </p:nvGrpSpPr>
          <p:grpSpPr>
            <a:xfrm>
              <a:off x="357158" y="108000"/>
              <a:ext cx="8786874" cy="6715148"/>
              <a:chOff x="357158" y="108000"/>
              <a:chExt cx="8786874" cy="6715148"/>
            </a:xfrm>
          </p:grpSpPr>
          <p:pic>
            <p:nvPicPr>
              <p:cNvPr id="6" name="Picture 2" descr="C:\Users\Mireille\Pictures\Nolwenn Leroy\k1co1qib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 bwMode="auto">
              <a:xfrm>
                <a:off x="357158" y="108000"/>
                <a:ext cx="8786874" cy="6715148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7" name="Groupe 15"/>
              <p:cNvGrpSpPr/>
              <p:nvPr/>
            </p:nvGrpSpPr>
            <p:grpSpPr>
              <a:xfrm>
                <a:off x="468000" y="108000"/>
                <a:ext cx="8496000" cy="6480235"/>
                <a:chOff x="468000" y="108000"/>
                <a:chExt cx="8496000" cy="6480235"/>
              </a:xfrm>
            </p:grpSpPr>
            <p:sp>
              <p:nvSpPr>
                <p:cNvPr id="9" name="Forme libre 8"/>
                <p:cNvSpPr/>
                <p:nvPr/>
              </p:nvSpPr>
              <p:spPr>
                <a:xfrm>
                  <a:off x="468000" y="324000"/>
                  <a:ext cx="8496000" cy="6264235"/>
                </a:xfrm>
                <a:custGeom>
                  <a:avLst/>
                  <a:gdLst>
                    <a:gd name="connsiteX0" fmla="*/ 8193974 w 8358250"/>
                    <a:gd name="connsiteY0" fmla="*/ 0 h 6264235"/>
                    <a:gd name="connsiteX1" fmla="*/ 8288977 w 8358250"/>
                    <a:gd name="connsiteY1" fmla="*/ 225632 h 6264235"/>
                    <a:gd name="connsiteX2" fmla="*/ 8312728 w 8358250"/>
                    <a:gd name="connsiteY2" fmla="*/ 1270660 h 6264235"/>
                    <a:gd name="connsiteX3" fmla="*/ 8288977 w 8358250"/>
                    <a:gd name="connsiteY3" fmla="*/ 1484416 h 6264235"/>
                    <a:gd name="connsiteX4" fmla="*/ 8288977 w 8358250"/>
                    <a:gd name="connsiteY4" fmla="*/ 1757549 h 6264235"/>
                    <a:gd name="connsiteX5" fmla="*/ 8277102 w 8358250"/>
                    <a:gd name="connsiteY5" fmla="*/ 2244437 h 6264235"/>
                    <a:gd name="connsiteX6" fmla="*/ 8277102 w 8358250"/>
                    <a:gd name="connsiteY6" fmla="*/ 2660073 h 6264235"/>
                    <a:gd name="connsiteX7" fmla="*/ 8300852 w 8358250"/>
                    <a:gd name="connsiteY7" fmla="*/ 2873829 h 6264235"/>
                    <a:gd name="connsiteX8" fmla="*/ 8300852 w 8358250"/>
                    <a:gd name="connsiteY8" fmla="*/ 3206338 h 6264235"/>
                    <a:gd name="connsiteX9" fmla="*/ 8300852 w 8358250"/>
                    <a:gd name="connsiteY9" fmla="*/ 3811980 h 6264235"/>
                    <a:gd name="connsiteX10" fmla="*/ 8300852 w 8358250"/>
                    <a:gd name="connsiteY10" fmla="*/ 4880759 h 6264235"/>
                    <a:gd name="connsiteX11" fmla="*/ 8336478 w 8358250"/>
                    <a:gd name="connsiteY11" fmla="*/ 4999512 h 6264235"/>
                    <a:gd name="connsiteX12" fmla="*/ 8324603 w 8358250"/>
                    <a:gd name="connsiteY12" fmla="*/ 5581403 h 6264235"/>
                    <a:gd name="connsiteX13" fmla="*/ 8324603 w 8358250"/>
                    <a:gd name="connsiteY13" fmla="*/ 5866411 h 6264235"/>
                    <a:gd name="connsiteX14" fmla="*/ 8336478 w 8358250"/>
                    <a:gd name="connsiteY14" fmla="*/ 6115793 h 6264235"/>
                    <a:gd name="connsiteX15" fmla="*/ 8193974 w 8358250"/>
                    <a:gd name="connsiteY15" fmla="*/ 6163294 h 6264235"/>
                    <a:gd name="connsiteX16" fmla="*/ 8051470 w 8358250"/>
                    <a:gd name="connsiteY16" fmla="*/ 6187045 h 6264235"/>
                    <a:gd name="connsiteX17" fmla="*/ 7849590 w 8358250"/>
                    <a:gd name="connsiteY17" fmla="*/ 6210795 h 6264235"/>
                    <a:gd name="connsiteX18" fmla="*/ 7422078 w 8358250"/>
                    <a:gd name="connsiteY18" fmla="*/ 6222671 h 6264235"/>
                    <a:gd name="connsiteX19" fmla="*/ 7208322 w 8358250"/>
                    <a:gd name="connsiteY19" fmla="*/ 6234546 h 6264235"/>
                    <a:gd name="connsiteX20" fmla="*/ 6804561 w 8358250"/>
                    <a:gd name="connsiteY20" fmla="*/ 6234546 h 6264235"/>
                    <a:gd name="connsiteX21" fmla="*/ 5913912 w 8358250"/>
                    <a:gd name="connsiteY21" fmla="*/ 6234546 h 6264235"/>
                    <a:gd name="connsiteX22" fmla="*/ 5640780 w 8358250"/>
                    <a:gd name="connsiteY22" fmla="*/ 6198920 h 6264235"/>
                    <a:gd name="connsiteX23" fmla="*/ 5035138 w 8358250"/>
                    <a:gd name="connsiteY23" fmla="*/ 6151419 h 6264235"/>
                    <a:gd name="connsiteX24" fmla="*/ 4785756 w 8358250"/>
                    <a:gd name="connsiteY24" fmla="*/ 6163294 h 6264235"/>
                    <a:gd name="connsiteX25" fmla="*/ 4690754 w 8358250"/>
                    <a:gd name="connsiteY25" fmla="*/ 6210795 h 6264235"/>
                    <a:gd name="connsiteX26" fmla="*/ 4548250 w 8358250"/>
                    <a:gd name="connsiteY26" fmla="*/ 6210795 h 6264235"/>
                    <a:gd name="connsiteX27" fmla="*/ 4548250 w 8358250"/>
                    <a:gd name="connsiteY27" fmla="*/ 6151419 h 6264235"/>
                    <a:gd name="connsiteX28" fmla="*/ 4441372 w 8358250"/>
                    <a:gd name="connsiteY28" fmla="*/ 5997039 h 6264235"/>
                    <a:gd name="connsiteX29" fmla="*/ 4203865 w 8358250"/>
                    <a:gd name="connsiteY29" fmla="*/ 5913912 h 6264235"/>
                    <a:gd name="connsiteX30" fmla="*/ 4061361 w 8358250"/>
                    <a:gd name="connsiteY30" fmla="*/ 5902037 h 6264235"/>
                    <a:gd name="connsiteX31" fmla="*/ 3930733 w 8358250"/>
                    <a:gd name="connsiteY31" fmla="*/ 5997039 h 6264235"/>
                    <a:gd name="connsiteX32" fmla="*/ 3811980 w 8358250"/>
                    <a:gd name="connsiteY32" fmla="*/ 6127668 h 6264235"/>
                    <a:gd name="connsiteX33" fmla="*/ 3776354 w 8358250"/>
                    <a:gd name="connsiteY33" fmla="*/ 6210795 h 6264235"/>
                    <a:gd name="connsiteX34" fmla="*/ 3610099 w 8358250"/>
                    <a:gd name="connsiteY34" fmla="*/ 6175169 h 6264235"/>
                    <a:gd name="connsiteX35" fmla="*/ 3301341 w 8358250"/>
                    <a:gd name="connsiteY35" fmla="*/ 6187045 h 6264235"/>
                    <a:gd name="connsiteX36" fmla="*/ 2873829 w 8358250"/>
                    <a:gd name="connsiteY36" fmla="*/ 6234546 h 6264235"/>
                    <a:gd name="connsiteX37" fmla="*/ 2125683 w 8358250"/>
                    <a:gd name="connsiteY37" fmla="*/ 6258297 h 6264235"/>
                    <a:gd name="connsiteX38" fmla="*/ 1389413 w 8358250"/>
                    <a:gd name="connsiteY38" fmla="*/ 6198920 h 6264235"/>
                    <a:gd name="connsiteX39" fmla="*/ 914400 w 8358250"/>
                    <a:gd name="connsiteY39" fmla="*/ 6198920 h 6264235"/>
                    <a:gd name="connsiteX40" fmla="*/ 451263 w 8358250"/>
                    <a:gd name="connsiteY40" fmla="*/ 6198920 h 6264235"/>
                    <a:gd name="connsiteX41" fmla="*/ 213756 w 8358250"/>
                    <a:gd name="connsiteY41" fmla="*/ 6210795 h 6264235"/>
                    <a:gd name="connsiteX42" fmla="*/ 83128 w 8358250"/>
                    <a:gd name="connsiteY42" fmla="*/ 6139543 h 6264235"/>
                    <a:gd name="connsiteX43" fmla="*/ 11876 w 8358250"/>
                    <a:gd name="connsiteY43" fmla="*/ 5985164 h 6264235"/>
                    <a:gd name="connsiteX44" fmla="*/ 59377 w 8358250"/>
                    <a:gd name="connsiteY44" fmla="*/ 5664530 h 6264235"/>
                    <a:gd name="connsiteX45" fmla="*/ 23751 w 8358250"/>
                    <a:gd name="connsiteY45" fmla="*/ 5438899 h 6264235"/>
                    <a:gd name="connsiteX46" fmla="*/ 0 w 8358250"/>
                    <a:gd name="connsiteY46" fmla="*/ 5118265 h 6264235"/>
                    <a:gd name="connsiteX47" fmla="*/ 23751 w 8358250"/>
                    <a:gd name="connsiteY47" fmla="*/ 4809507 h 6264235"/>
                    <a:gd name="connsiteX48" fmla="*/ 47502 w 8358250"/>
                    <a:gd name="connsiteY48" fmla="*/ 4667003 h 6264235"/>
                    <a:gd name="connsiteX49" fmla="*/ 47502 w 8358250"/>
                    <a:gd name="connsiteY49" fmla="*/ 4667003 h 6264235"/>
                    <a:gd name="connsiteX50" fmla="*/ 6234546 w 8358250"/>
                    <a:gd name="connsiteY50" fmla="*/ 1294411 h 6264235"/>
                    <a:gd name="connsiteX51" fmla="*/ 7968343 w 8358250"/>
                    <a:gd name="connsiteY51" fmla="*/ 285008 h 6264235"/>
                    <a:gd name="connsiteX52" fmla="*/ 8241476 w 8358250"/>
                    <a:gd name="connsiteY52" fmla="*/ 71252 h 6264235"/>
                    <a:gd name="connsiteX53" fmla="*/ 8241476 w 8358250"/>
                    <a:gd name="connsiteY53" fmla="*/ 71252 h 62642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</a:cxnLst>
                  <a:rect l="l" t="t" r="r" b="b"/>
                  <a:pathLst>
                    <a:path w="8358250" h="6264235">
                      <a:moveTo>
                        <a:pt x="8193974" y="0"/>
                      </a:moveTo>
                      <a:cubicBezTo>
                        <a:pt x="8231579" y="6927"/>
                        <a:pt x="8269185" y="13855"/>
                        <a:pt x="8288977" y="225632"/>
                      </a:cubicBezTo>
                      <a:cubicBezTo>
                        <a:pt x="8308769" y="437409"/>
                        <a:pt x="8312728" y="1060863"/>
                        <a:pt x="8312728" y="1270660"/>
                      </a:cubicBezTo>
                      <a:cubicBezTo>
                        <a:pt x="8312728" y="1480457"/>
                        <a:pt x="8292935" y="1403268"/>
                        <a:pt x="8288977" y="1484416"/>
                      </a:cubicBezTo>
                      <a:cubicBezTo>
                        <a:pt x="8285019" y="1565564"/>
                        <a:pt x="8290956" y="1630879"/>
                        <a:pt x="8288977" y="1757549"/>
                      </a:cubicBezTo>
                      <a:cubicBezTo>
                        <a:pt x="8286998" y="1884219"/>
                        <a:pt x="8279081" y="2094016"/>
                        <a:pt x="8277102" y="2244437"/>
                      </a:cubicBezTo>
                      <a:cubicBezTo>
                        <a:pt x="8275123" y="2394858"/>
                        <a:pt x="8273144" y="2555174"/>
                        <a:pt x="8277102" y="2660073"/>
                      </a:cubicBezTo>
                      <a:cubicBezTo>
                        <a:pt x="8281060" y="2764972"/>
                        <a:pt x="8296894" y="2782785"/>
                        <a:pt x="8300852" y="2873829"/>
                      </a:cubicBezTo>
                      <a:cubicBezTo>
                        <a:pt x="8304810" y="2964873"/>
                        <a:pt x="8300852" y="3206338"/>
                        <a:pt x="8300852" y="3206338"/>
                      </a:cubicBezTo>
                      <a:lnTo>
                        <a:pt x="8300852" y="3811980"/>
                      </a:lnTo>
                      <a:cubicBezTo>
                        <a:pt x="8300852" y="4091050"/>
                        <a:pt x="8294914" y="4682837"/>
                        <a:pt x="8300852" y="4880759"/>
                      </a:cubicBezTo>
                      <a:cubicBezTo>
                        <a:pt x="8306790" y="5078681"/>
                        <a:pt x="8332519" y="4882738"/>
                        <a:pt x="8336478" y="4999512"/>
                      </a:cubicBezTo>
                      <a:cubicBezTo>
                        <a:pt x="8340437" y="5116286"/>
                        <a:pt x="8326582" y="5436920"/>
                        <a:pt x="8324603" y="5581403"/>
                      </a:cubicBezTo>
                      <a:cubicBezTo>
                        <a:pt x="8322624" y="5725886"/>
                        <a:pt x="8322624" y="5777346"/>
                        <a:pt x="8324603" y="5866411"/>
                      </a:cubicBezTo>
                      <a:cubicBezTo>
                        <a:pt x="8326582" y="5955476"/>
                        <a:pt x="8358250" y="6066313"/>
                        <a:pt x="8336478" y="6115793"/>
                      </a:cubicBezTo>
                      <a:cubicBezTo>
                        <a:pt x="8314707" y="6165274"/>
                        <a:pt x="8241475" y="6151419"/>
                        <a:pt x="8193974" y="6163294"/>
                      </a:cubicBezTo>
                      <a:cubicBezTo>
                        <a:pt x="8146473" y="6175169"/>
                        <a:pt x="8108867" y="6179128"/>
                        <a:pt x="8051470" y="6187045"/>
                      </a:cubicBezTo>
                      <a:cubicBezTo>
                        <a:pt x="7994073" y="6194962"/>
                        <a:pt x="7954489" y="6204857"/>
                        <a:pt x="7849590" y="6210795"/>
                      </a:cubicBezTo>
                      <a:cubicBezTo>
                        <a:pt x="7744691" y="6216733"/>
                        <a:pt x="7528956" y="6218713"/>
                        <a:pt x="7422078" y="6222671"/>
                      </a:cubicBezTo>
                      <a:cubicBezTo>
                        <a:pt x="7315200" y="6226629"/>
                        <a:pt x="7311241" y="6232567"/>
                        <a:pt x="7208322" y="6234546"/>
                      </a:cubicBezTo>
                      <a:cubicBezTo>
                        <a:pt x="7105403" y="6236525"/>
                        <a:pt x="6804561" y="6234546"/>
                        <a:pt x="6804561" y="6234546"/>
                      </a:cubicBezTo>
                      <a:lnTo>
                        <a:pt x="5913912" y="6234546"/>
                      </a:lnTo>
                      <a:cubicBezTo>
                        <a:pt x="5719949" y="6228608"/>
                        <a:pt x="5787242" y="6212774"/>
                        <a:pt x="5640780" y="6198920"/>
                      </a:cubicBezTo>
                      <a:cubicBezTo>
                        <a:pt x="5494318" y="6185066"/>
                        <a:pt x="5177642" y="6157357"/>
                        <a:pt x="5035138" y="6151419"/>
                      </a:cubicBezTo>
                      <a:cubicBezTo>
                        <a:pt x="4892634" y="6145481"/>
                        <a:pt x="4843153" y="6153398"/>
                        <a:pt x="4785756" y="6163294"/>
                      </a:cubicBezTo>
                      <a:cubicBezTo>
                        <a:pt x="4728359" y="6173190"/>
                        <a:pt x="4730338" y="6202878"/>
                        <a:pt x="4690754" y="6210795"/>
                      </a:cubicBezTo>
                      <a:cubicBezTo>
                        <a:pt x="4651170" y="6218712"/>
                        <a:pt x="4572001" y="6220691"/>
                        <a:pt x="4548250" y="6210795"/>
                      </a:cubicBezTo>
                      <a:cubicBezTo>
                        <a:pt x="4524499" y="6200899"/>
                        <a:pt x="4566063" y="6187045"/>
                        <a:pt x="4548250" y="6151419"/>
                      </a:cubicBezTo>
                      <a:cubicBezTo>
                        <a:pt x="4530437" y="6115793"/>
                        <a:pt x="4498769" y="6036623"/>
                        <a:pt x="4441372" y="5997039"/>
                      </a:cubicBezTo>
                      <a:cubicBezTo>
                        <a:pt x="4383975" y="5957455"/>
                        <a:pt x="4267200" y="5929746"/>
                        <a:pt x="4203865" y="5913912"/>
                      </a:cubicBezTo>
                      <a:cubicBezTo>
                        <a:pt x="4140530" y="5898078"/>
                        <a:pt x="4106883" y="5888183"/>
                        <a:pt x="4061361" y="5902037"/>
                      </a:cubicBezTo>
                      <a:cubicBezTo>
                        <a:pt x="4015839" y="5915892"/>
                        <a:pt x="3972296" y="5959434"/>
                        <a:pt x="3930733" y="5997039"/>
                      </a:cubicBezTo>
                      <a:cubicBezTo>
                        <a:pt x="3889170" y="6034644"/>
                        <a:pt x="3837710" y="6092042"/>
                        <a:pt x="3811980" y="6127668"/>
                      </a:cubicBezTo>
                      <a:cubicBezTo>
                        <a:pt x="3786250" y="6163294"/>
                        <a:pt x="3810001" y="6202878"/>
                        <a:pt x="3776354" y="6210795"/>
                      </a:cubicBezTo>
                      <a:cubicBezTo>
                        <a:pt x="3742707" y="6218712"/>
                        <a:pt x="3689268" y="6179127"/>
                        <a:pt x="3610099" y="6175169"/>
                      </a:cubicBezTo>
                      <a:cubicBezTo>
                        <a:pt x="3530930" y="6171211"/>
                        <a:pt x="3424053" y="6177149"/>
                        <a:pt x="3301341" y="6187045"/>
                      </a:cubicBezTo>
                      <a:cubicBezTo>
                        <a:pt x="3178629" y="6196941"/>
                        <a:pt x="3069772" y="6222671"/>
                        <a:pt x="2873829" y="6234546"/>
                      </a:cubicBezTo>
                      <a:cubicBezTo>
                        <a:pt x="2677886" y="6246421"/>
                        <a:pt x="2373086" y="6264235"/>
                        <a:pt x="2125683" y="6258297"/>
                      </a:cubicBezTo>
                      <a:cubicBezTo>
                        <a:pt x="1878280" y="6252359"/>
                        <a:pt x="1591293" y="6208816"/>
                        <a:pt x="1389413" y="6198920"/>
                      </a:cubicBezTo>
                      <a:cubicBezTo>
                        <a:pt x="1187533" y="6189024"/>
                        <a:pt x="914400" y="6198920"/>
                        <a:pt x="914400" y="6198920"/>
                      </a:cubicBezTo>
                      <a:lnTo>
                        <a:pt x="451263" y="6198920"/>
                      </a:lnTo>
                      <a:cubicBezTo>
                        <a:pt x="334489" y="6200899"/>
                        <a:pt x="275112" y="6220691"/>
                        <a:pt x="213756" y="6210795"/>
                      </a:cubicBezTo>
                      <a:cubicBezTo>
                        <a:pt x="152400" y="6200899"/>
                        <a:pt x="116775" y="6177148"/>
                        <a:pt x="83128" y="6139543"/>
                      </a:cubicBezTo>
                      <a:cubicBezTo>
                        <a:pt x="49481" y="6101938"/>
                        <a:pt x="15835" y="6064333"/>
                        <a:pt x="11876" y="5985164"/>
                      </a:cubicBezTo>
                      <a:cubicBezTo>
                        <a:pt x="7918" y="5905995"/>
                        <a:pt x="57398" y="5755574"/>
                        <a:pt x="59377" y="5664530"/>
                      </a:cubicBezTo>
                      <a:cubicBezTo>
                        <a:pt x="61356" y="5573486"/>
                        <a:pt x="33647" y="5529943"/>
                        <a:pt x="23751" y="5438899"/>
                      </a:cubicBezTo>
                      <a:cubicBezTo>
                        <a:pt x="13855" y="5347855"/>
                        <a:pt x="0" y="5223164"/>
                        <a:pt x="0" y="5118265"/>
                      </a:cubicBezTo>
                      <a:cubicBezTo>
                        <a:pt x="0" y="5013366"/>
                        <a:pt x="15834" y="4884717"/>
                        <a:pt x="23751" y="4809507"/>
                      </a:cubicBezTo>
                      <a:cubicBezTo>
                        <a:pt x="31668" y="4734297"/>
                        <a:pt x="47502" y="4667003"/>
                        <a:pt x="47502" y="4667003"/>
                      </a:cubicBezTo>
                      <a:lnTo>
                        <a:pt x="47502" y="4667003"/>
                      </a:lnTo>
                      <a:lnTo>
                        <a:pt x="6234546" y="1294411"/>
                      </a:lnTo>
                      <a:cubicBezTo>
                        <a:pt x="7554686" y="564079"/>
                        <a:pt x="7633855" y="488868"/>
                        <a:pt x="7968343" y="285008"/>
                      </a:cubicBezTo>
                      <a:cubicBezTo>
                        <a:pt x="8302831" y="81148"/>
                        <a:pt x="8241476" y="71252"/>
                        <a:pt x="8241476" y="71252"/>
                      </a:cubicBezTo>
                      <a:lnTo>
                        <a:pt x="8241476" y="71252"/>
                      </a:lnTo>
                    </a:path>
                  </a:pathLst>
                </a:custGeom>
                <a:blipFill>
                  <a:blip r:embed="rId4" cstate="print">
                    <a:duotone>
                      <a:prstClr val="black"/>
                      <a:srgbClr val="00FF00">
                        <a:tint val="45000"/>
                        <a:satMod val="400000"/>
                      </a:srgbClr>
                    </a:duotone>
                    <a:lum bright="10000"/>
                  </a:blip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10" name="Forme libre 9"/>
                <p:cNvSpPr/>
                <p:nvPr/>
              </p:nvSpPr>
              <p:spPr>
                <a:xfrm>
                  <a:off x="4644000" y="108000"/>
                  <a:ext cx="4284000" cy="6048000"/>
                </a:xfrm>
                <a:custGeom>
                  <a:avLst/>
                  <a:gdLst>
                    <a:gd name="connsiteX0" fmla="*/ 64169 w 6456947"/>
                    <a:gd name="connsiteY0" fmla="*/ 473242 h 8464883"/>
                    <a:gd name="connsiteX1" fmla="*/ 160421 w 6456947"/>
                    <a:gd name="connsiteY1" fmla="*/ 200526 h 8464883"/>
                    <a:gd name="connsiteX2" fmla="*/ 320842 w 6456947"/>
                    <a:gd name="connsiteY2" fmla="*/ 72189 h 8464883"/>
                    <a:gd name="connsiteX3" fmla="*/ 609600 w 6456947"/>
                    <a:gd name="connsiteY3" fmla="*/ 8021 h 8464883"/>
                    <a:gd name="connsiteX4" fmla="*/ 1010653 w 6456947"/>
                    <a:gd name="connsiteY4" fmla="*/ 24063 h 8464883"/>
                    <a:gd name="connsiteX5" fmla="*/ 1524000 w 6456947"/>
                    <a:gd name="connsiteY5" fmla="*/ 8021 h 8464883"/>
                    <a:gd name="connsiteX6" fmla="*/ 1556084 w 6456947"/>
                    <a:gd name="connsiteY6" fmla="*/ 40105 h 8464883"/>
                    <a:gd name="connsiteX7" fmla="*/ 2213811 w 6456947"/>
                    <a:gd name="connsiteY7" fmla="*/ 24063 h 8464883"/>
                    <a:gd name="connsiteX8" fmla="*/ 2454442 w 6456947"/>
                    <a:gd name="connsiteY8" fmla="*/ 88231 h 8464883"/>
                    <a:gd name="connsiteX9" fmla="*/ 2759242 w 6456947"/>
                    <a:gd name="connsiteY9" fmla="*/ 72189 h 8464883"/>
                    <a:gd name="connsiteX10" fmla="*/ 3224463 w 6456947"/>
                    <a:gd name="connsiteY10" fmla="*/ 136358 h 8464883"/>
                    <a:gd name="connsiteX11" fmla="*/ 3850105 w 6456947"/>
                    <a:gd name="connsiteY11" fmla="*/ 152400 h 8464883"/>
                    <a:gd name="connsiteX12" fmla="*/ 3882190 w 6456947"/>
                    <a:gd name="connsiteY12" fmla="*/ 184484 h 8464883"/>
                    <a:gd name="connsiteX13" fmla="*/ 4283242 w 6456947"/>
                    <a:gd name="connsiteY13" fmla="*/ 152400 h 8464883"/>
                    <a:gd name="connsiteX14" fmla="*/ 4363453 w 6456947"/>
                    <a:gd name="connsiteY14" fmla="*/ 184484 h 8464883"/>
                    <a:gd name="connsiteX15" fmla="*/ 4764505 w 6456947"/>
                    <a:gd name="connsiteY15" fmla="*/ 168442 h 8464883"/>
                    <a:gd name="connsiteX16" fmla="*/ 4812632 w 6456947"/>
                    <a:gd name="connsiteY16" fmla="*/ 232610 h 8464883"/>
                    <a:gd name="connsiteX17" fmla="*/ 5165558 w 6456947"/>
                    <a:gd name="connsiteY17" fmla="*/ 216568 h 8464883"/>
                    <a:gd name="connsiteX18" fmla="*/ 5261811 w 6456947"/>
                    <a:gd name="connsiteY18" fmla="*/ 184484 h 8464883"/>
                    <a:gd name="connsiteX19" fmla="*/ 5582653 w 6456947"/>
                    <a:gd name="connsiteY19" fmla="*/ 216568 h 8464883"/>
                    <a:gd name="connsiteX20" fmla="*/ 5871411 w 6456947"/>
                    <a:gd name="connsiteY20" fmla="*/ 136358 h 8464883"/>
                    <a:gd name="connsiteX21" fmla="*/ 5983705 w 6456947"/>
                    <a:gd name="connsiteY21" fmla="*/ 168442 h 8464883"/>
                    <a:gd name="connsiteX22" fmla="*/ 6368716 w 6456947"/>
                    <a:gd name="connsiteY22" fmla="*/ 72189 h 8464883"/>
                    <a:gd name="connsiteX23" fmla="*/ 6368716 w 6456947"/>
                    <a:gd name="connsiteY23" fmla="*/ 360947 h 8464883"/>
                    <a:gd name="connsiteX24" fmla="*/ 6352674 w 6456947"/>
                    <a:gd name="connsiteY24" fmla="*/ 826168 h 8464883"/>
                    <a:gd name="connsiteX25" fmla="*/ 6400800 w 6456947"/>
                    <a:gd name="connsiteY25" fmla="*/ 1034715 h 8464883"/>
                    <a:gd name="connsiteX26" fmla="*/ 6384758 w 6456947"/>
                    <a:gd name="connsiteY26" fmla="*/ 1548063 h 8464883"/>
                    <a:gd name="connsiteX27" fmla="*/ 6304548 w 6456947"/>
                    <a:gd name="connsiteY27" fmla="*/ 2687052 h 8464883"/>
                    <a:gd name="connsiteX28" fmla="*/ 6304548 w 6456947"/>
                    <a:gd name="connsiteY28" fmla="*/ 3248526 h 8464883"/>
                    <a:gd name="connsiteX29" fmla="*/ 6304548 w 6456947"/>
                    <a:gd name="connsiteY29" fmla="*/ 3633537 h 8464883"/>
                    <a:gd name="connsiteX30" fmla="*/ 6336632 w 6456947"/>
                    <a:gd name="connsiteY30" fmla="*/ 4162926 h 8464883"/>
                    <a:gd name="connsiteX31" fmla="*/ 6352674 w 6456947"/>
                    <a:gd name="connsiteY31" fmla="*/ 4692315 h 8464883"/>
                    <a:gd name="connsiteX32" fmla="*/ 6336632 w 6456947"/>
                    <a:gd name="connsiteY32" fmla="*/ 4804610 h 8464883"/>
                    <a:gd name="connsiteX33" fmla="*/ 6352674 w 6456947"/>
                    <a:gd name="connsiteY33" fmla="*/ 5173579 h 8464883"/>
                    <a:gd name="connsiteX34" fmla="*/ 6400800 w 6456947"/>
                    <a:gd name="connsiteY34" fmla="*/ 5510463 h 8464883"/>
                    <a:gd name="connsiteX35" fmla="*/ 6368716 w 6456947"/>
                    <a:gd name="connsiteY35" fmla="*/ 5767137 h 8464883"/>
                    <a:gd name="connsiteX36" fmla="*/ 6416842 w 6456947"/>
                    <a:gd name="connsiteY36" fmla="*/ 6007768 h 8464883"/>
                    <a:gd name="connsiteX37" fmla="*/ 6416842 w 6456947"/>
                    <a:gd name="connsiteY37" fmla="*/ 6280484 h 8464883"/>
                    <a:gd name="connsiteX38" fmla="*/ 6432884 w 6456947"/>
                    <a:gd name="connsiteY38" fmla="*/ 6456947 h 8464883"/>
                    <a:gd name="connsiteX39" fmla="*/ 6432884 w 6456947"/>
                    <a:gd name="connsiteY39" fmla="*/ 6681537 h 8464883"/>
                    <a:gd name="connsiteX40" fmla="*/ 6448926 w 6456947"/>
                    <a:gd name="connsiteY40" fmla="*/ 6906126 h 8464883"/>
                    <a:gd name="connsiteX41" fmla="*/ 6416842 w 6456947"/>
                    <a:gd name="connsiteY41" fmla="*/ 7066547 h 8464883"/>
                    <a:gd name="connsiteX42" fmla="*/ 6448926 w 6456947"/>
                    <a:gd name="connsiteY42" fmla="*/ 7226968 h 8464883"/>
                    <a:gd name="connsiteX43" fmla="*/ 6368716 w 6456947"/>
                    <a:gd name="connsiteY43" fmla="*/ 7323221 h 8464883"/>
                    <a:gd name="connsiteX44" fmla="*/ 5887453 w 6456947"/>
                    <a:gd name="connsiteY44" fmla="*/ 7884694 h 8464883"/>
                    <a:gd name="connsiteX45" fmla="*/ 5550569 w 6456947"/>
                    <a:gd name="connsiteY45" fmla="*/ 8157410 h 8464883"/>
                    <a:gd name="connsiteX46" fmla="*/ 5342021 w 6456947"/>
                    <a:gd name="connsiteY46" fmla="*/ 8301789 h 8464883"/>
                    <a:gd name="connsiteX47" fmla="*/ 5069305 w 6456947"/>
                    <a:gd name="connsiteY47" fmla="*/ 8365958 h 8464883"/>
                    <a:gd name="connsiteX48" fmla="*/ 4908884 w 6456947"/>
                    <a:gd name="connsiteY48" fmla="*/ 8398042 h 8464883"/>
                    <a:gd name="connsiteX49" fmla="*/ 4748463 w 6456947"/>
                    <a:gd name="connsiteY49" fmla="*/ 8382000 h 8464883"/>
                    <a:gd name="connsiteX50" fmla="*/ 4620126 w 6456947"/>
                    <a:gd name="connsiteY50" fmla="*/ 8398042 h 8464883"/>
                    <a:gd name="connsiteX51" fmla="*/ 4170948 w 6456947"/>
                    <a:gd name="connsiteY51" fmla="*/ 8317831 h 8464883"/>
                    <a:gd name="connsiteX52" fmla="*/ 3368842 w 6456947"/>
                    <a:gd name="connsiteY52" fmla="*/ 8253663 h 8464883"/>
                    <a:gd name="connsiteX53" fmla="*/ 2759242 w 6456947"/>
                    <a:gd name="connsiteY53" fmla="*/ 8173452 h 8464883"/>
                    <a:gd name="connsiteX54" fmla="*/ 2069432 w 6456947"/>
                    <a:gd name="connsiteY54" fmla="*/ 8061158 h 8464883"/>
                    <a:gd name="connsiteX55" fmla="*/ 1315453 w 6456947"/>
                    <a:gd name="connsiteY55" fmla="*/ 8013031 h 8464883"/>
                    <a:gd name="connsiteX56" fmla="*/ 1058779 w 6456947"/>
                    <a:gd name="connsiteY56" fmla="*/ 7980947 h 8464883"/>
                    <a:gd name="connsiteX57" fmla="*/ 657726 w 6456947"/>
                    <a:gd name="connsiteY57" fmla="*/ 8013031 h 8464883"/>
                    <a:gd name="connsiteX58" fmla="*/ 401053 w 6456947"/>
                    <a:gd name="connsiteY58" fmla="*/ 8125326 h 8464883"/>
                    <a:gd name="connsiteX59" fmla="*/ 224590 w 6456947"/>
                    <a:gd name="connsiteY59" fmla="*/ 8221579 h 8464883"/>
                    <a:gd name="connsiteX60" fmla="*/ 112295 w 6456947"/>
                    <a:gd name="connsiteY60" fmla="*/ 8333873 h 8464883"/>
                    <a:gd name="connsiteX61" fmla="*/ 48126 w 6456947"/>
                    <a:gd name="connsiteY61" fmla="*/ 8237621 h 8464883"/>
                    <a:gd name="connsiteX62" fmla="*/ 16042 w 6456947"/>
                    <a:gd name="connsiteY62" fmla="*/ 8189494 h 8464883"/>
                    <a:gd name="connsiteX63" fmla="*/ 16042 w 6456947"/>
                    <a:gd name="connsiteY63" fmla="*/ 6585284 h 8464883"/>
                    <a:gd name="connsiteX64" fmla="*/ 0 w 6456947"/>
                    <a:gd name="connsiteY64" fmla="*/ 3826042 h 8464883"/>
                    <a:gd name="connsiteX65" fmla="*/ 16042 w 6456947"/>
                    <a:gd name="connsiteY65" fmla="*/ 1820779 h 8464883"/>
                    <a:gd name="connsiteX66" fmla="*/ 64169 w 6456947"/>
                    <a:gd name="connsiteY66" fmla="*/ 473242 h 84648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6456947" h="8464883">
                      <a:moveTo>
                        <a:pt x="64169" y="473242"/>
                      </a:moveTo>
                      <a:cubicBezTo>
                        <a:pt x="88232" y="203200"/>
                        <a:pt x="117642" y="267368"/>
                        <a:pt x="160421" y="200526"/>
                      </a:cubicBezTo>
                      <a:cubicBezTo>
                        <a:pt x="203200" y="133684"/>
                        <a:pt x="245979" y="104273"/>
                        <a:pt x="320842" y="72189"/>
                      </a:cubicBezTo>
                      <a:cubicBezTo>
                        <a:pt x="395705" y="40105"/>
                        <a:pt x="494632" y="16042"/>
                        <a:pt x="609600" y="8021"/>
                      </a:cubicBezTo>
                      <a:cubicBezTo>
                        <a:pt x="724568" y="0"/>
                        <a:pt x="858253" y="24063"/>
                        <a:pt x="1010653" y="24063"/>
                      </a:cubicBezTo>
                      <a:cubicBezTo>
                        <a:pt x="1163053" y="24063"/>
                        <a:pt x="1433095" y="5347"/>
                        <a:pt x="1524000" y="8021"/>
                      </a:cubicBezTo>
                      <a:cubicBezTo>
                        <a:pt x="1614905" y="10695"/>
                        <a:pt x="1556084" y="40105"/>
                        <a:pt x="1556084" y="40105"/>
                      </a:cubicBezTo>
                      <a:cubicBezTo>
                        <a:pt x="1671052" y="42779"/>
                        <a:pt x="2064085" y="16042"/>
                        <a:pt x="2213811" y="24063"/>
                      </a:cubicBezTo>
                      <a:cubicBezTo>
                        <a:pt x="2363537" y="32084"/>
                        <a:pt x="2363537" y="80210"/>
                        <a:pt x="2454442" y="88231"/>
                      </a:cubicBezTo>
                      <a:cubicBezTo>
                        <a:pt x="2545347" y="96252"/>
                        <a:pt x="2630905" y="64168"/>
                        <a:pt x="2759242" y="72189"/>
                      </a:cubicBezTo>
                      <a:cubicBezTo>
                        <a:pt x="2887579" y="80210"/>
                        <a:pt x="3042653" y="122990"/>
                        <a:pt x="3224463" y="136358"/>
                      </a:cubicBezTo>
                      <a:cubicBezTo>
                        <a:pt x="3406273" y="149726"/>
                        <a:pt x="3740484" y="144379"/>
                        <a:pt x="3850105" y="152400"/>
                      </a:cubicBezTo>
                      <a:cubicBezTo>
                        <a:pt x="3959726" y="160421"/>
                        <a:pt x="3810001" y="184484"/>
                        <a:pt x="3882190" y="184484"/>
                      </a:cubicBezTo>
                      <a:cubicBezTo>
                        <a:pt x="3954379" y="184484"/>
                        <a:pt x="4203032" y="152400"/>
                        <a:pt x="4283242" y="152400"/>
                      </a:cubicBezTo>
                      <a:cubicBezTo>
                        <a:pt x="4363452" y="152400"/>
                        <a:pt x="4283243" y="181810"/>
                        <a:pt x="4363453" y="184484"/>
                      </a:cubicBezTo>
                      <a:cubicBezTo>
                        <a:pt x="4443663" y="187158"/>
                        <a:pt x="4689642" y="160421"/>
                        <a:pt x="4764505" y="168442"/>
                      </a:cubicBezTo>
                      <a:cubicBezTo>
                        <a:pt x="4839368" y="176463"/>
                        <a:pt x="4745790" y="224589"/>
                        <a:pt x="4812632" y="232610"/>
                      </a:cubicBezTo>
                      <a:cubicBezTo>
                        <a:pt x="4879474" y="240631"/>
                        <a:pt x="5090695" y="224589"/>
                        <a:pt x="5165558" y="216568"/>
                      </a:cubicBezTo>
                      <a:cubicBezTo>
                        <a:pt x="5240421" y="208547"/>
                        <a:pt x="5192295" y="184484"/>
                        <a:pt x="5261811" y="184484"/>
                      </a:cubicBezTo>
                      <a:cubicBezTo>
                        <a:pt x="5331327" y="184484"/>
                        <a:pt x="5481053" y="224589"/>
                        <a:pt x="5582653" y="216568"/>
                      </a:cubicBezTo>
                      <a:cubicBezTo>
                        <a:pt x="5684253" y="208547"/>
                        <a:pt x="5804569" y="144379"/>
                        <a:pt x="5871411" y="136358"/>
                      </a:cubicBezTo>
                      <a:cubicBezTo>
                        <a:pt x="5938253" y="128337"/>
                        <a:pt x="5900821" y="179137"/>
                        <a:pt x="5983705" y="168442"/>
                      </a:cubicBezTo>
                      <a:cubicBezTo>
                        <a:pt x="6066589" y="157747"/>
                        <a:pt x="6304548" y="40105"/>
                        <a:pt x="6368716" y="72189"/>
                      </a:cubicBezTo>
                      <a:cubicBezTo>
                        <a:pt x="6432885" y="104273"/>
                        <a:pt x="6371390" y="235284"/>
                        <a:pt x="6368716" y="360947"/>
                      </a:cubicBezTo>
                      <a:cubicBezTo>
                        <a:pt x="6366042" y="486610"/>
                        <a:pt x="6347327" y="713873"/>
                        <a:pt x="6352674" y="826168"/>
                      </a:cubicBezTo>
                      <a:cubicBezTo>
                        <a:pt x="6358021" y="938463"/>
                        <a:pt x="6395453" y="914399"/>
                        <a:pt x="6400800" y="1034715"/>
                      </a:cubicBezTo>
                      <a:cubicBezTo>
                        <a:pt x="6406147" y="1155031"/>
                        <a:pt x="6400800" y="1272674"/>
                        <a:pt x="6384758" y="1548063"/>
                      </a:cubicBezTo>
                      <a:cubicBezTo>
                        <a:pt x="6368716" y="1823452"/>
                        <a:pt x="6317916" y="2403642"/>
                        <a:pt x="6304548" y="2687052"/>
                      </a:cubicBezTo>
                      <a:cubicBezTo>
                        <a:pt x="6291180" y="2970462"/>
                        <a:pt x="6304548" y="3248526"/>
                        <a:pt x="6304548" y="3248526"/>
                      </a:cubicBezTo>
                      <a:cubicBezTo>
                        <a:pt x="6304548" y="3406273"/>
                        <a:pt x="6299201" y="3481137"/>
                        <a:pt x="6304548" y="3633537"/>
                      </a:cubicBezTo>
                      <a:cubicBezTo>
                        <a:pt x="6309895" y="3785937"/>
                        <a:pt x="6328611" y="3986463"/>
                        <a:pt x="6336632" y="4162926"/>
                      </a:cubicBezTo>
                      <a:cubicBezTo>
                        <a:pt x="6344653" y="4339389"/>
                        <a:pt x="6352674" y="4585368"/>
                        <a:pt x="6352674" y="4692315"/>
                      </a:cubicBezTo>
                      <a:cubicBezTo>
                        <a:pt x="6352674" y="4799262"/>
                        <a:pt x="6336632" y="4724399"/>
                        <a:pt x="6336632" y="4804610"/>
                      </a:cubicBezTo>
                      <a:cubicBezTo>
                        <a:pt x="6336632" y="4884821"/>
                        <a:pt x="6341979" y="5055937"/>
                        <a:pt x="6352674" y="5173579"/>
                      </a:cubicBezTo>
                      <a:cubicBezTo>
                        <a:pt x="6363369" y="5291221"/>
                        <a:pt x="6398126" y="5411537"/>
                        <a:pt x="6400800" y="5510463"/>
                      </a:cubicBezTo>
                      <a:cubicBezTo>
                        <a:pt x="6403474" y="5609389"/>
                        <a:pt x="6366042" y="5684253"/>
                        <a:pt x="6368716" y="5767137"/>
                      </a:cubicBezTo>
                      <a:cubicBezTo>
                        <a:pt x="6371390" y="5850021"/>
                        <a:pt x="6408821" y="5922210"/>
                        <a:pt x="6416842" y="6007768"/>
                      </a:cubicBezTo>
                      <a:cubicBezTo>
                        <a:pt x="6424863" y="6093326"/>
                        <a:pt x="6414168" y="6205621"/>
                        <a:pt x="6416842" y="6280484"/>
                      </a:cubicBezTo>
                      <a:cubicBezTo>
                        <a:pt x="6419516" y="6355347"/>
                        <a:pt x="6430210" y="6390105"/>
                        <a:pt x="6432884" y="6456947"/>
                      </a:cubicBezTo>
                      <a:cubicBezTo>
                        <a:pt x="6435558" y="6523789"/>
                        <a:pt x="6430210" y="6606674"/>
                        <a:pt x="6432884" y="6681537"/>
                      </a:cubicBezTo>
                      <a:cubicBezTo>
                        <a:pt x="6435558" y="6756400"/>
                        <a:pt x="6451600" y="6841958"/>
                        <a:pt x="6448926" y="6906126"/>
                      </a:cubicBezTo>
                      <a:cubicBezTo>
                        <a:pt x="6446252" y="6970294"/>
                        <a:pt x="6416842" y="7013073"/>
                        <a:pt x="6416842" y="7066547"/>
                      </a:cubicBezTo>
                      <a:cubicBezTo>
                        <a:pt x="6416842" y="7120021"/>
                        <a:pt x="6456947" y="7184189"/>
                        <a:pt x="6448926" y="7226968"/>
                      </a:cubicBezTo>
                      <a:cubicBezTo>
                        <a:pt x="6440905" y="7269747"/>
                        <a:pt x="6368716" y="7323221"/>
                        <a:pt x="6368716" y="7323221"/>
                      </a:cubicBezTo>
                      <a:cubicBezTo>
                        <a:pt x="6275137" y="7432842"/>
                        <a:pt x="6023811" y="7745663"/>
                        <a:pt x="5887453" y="7884694"/>
                      </a:cubicBezTo>
                      <a:cubicBezTo>
                        <a:pt x="5751095" y="8023725"/>
                        <a:pt x="5641474" y="8087894"/>
                        <a:pt x="5550569" y="8157410"/>
                      </a:cubicBezTo>
                      <a:cubicBezTo>
                        <a:pt x="5459664" y="8226926"/>
                        <a:pt x="5422232" y="8267031"/>
                        <a:pt x="5342021" y="8301789"/>
                      </a:cubicBezTo>
                      <a:cubicBezTo>
                        <a:pt x="5261810" y="8336547"/>
                        <a:pt x="5141494" y="8349916"/>
                        <a:pt x="5069305" y="8365958"/>
                      </a:cubicBezTo>
                      <a:cubicBezTo>
                        <a:pt x="4997116" y="8382000"/>
                        <a:pt x="4962358" y="8395368"/>
                        <a:pt x="4908884" y="8398042"/>
                      </a:cubicBezTo>
                      <a:cubicBezTo>
                        <a:pt x="4855410" y="8400716"/>
                        <a:pt x="4796589" y="8382000"/>
                        <a:pt x="4748463" y="8382000"/>
                      </a:cubicBezTo>
                      <a:cubicBezTo>
                        <a:pt x="4700337" y="8382000"/>
                        <a:pt x="4716378" y="8408737"/>
                        <a:pt x="4620126" y="8398042"/>
                      </a:cubicBezTo>
                      <a:cubicBezTo>
                        <a:pt x="4523874" y="8387347"/>
                        <a:pt x="4379495" y="8341894"/>
                        <a:pt x="4170948" y="8317831"/>
                      </a:cubicBezTo>
                      <a:cubicBezTo>
                        <a:pt x="3962401" y="8293768"/>
                        <a:pt x="3604126" y="8277726"/>
                        <a:pt x="3368842" y="8253663"/>
                      </a:cubicBezTo>
                      <a:cubicBezTo>
                        <a:pt x="3133558" y="8229600"/>
                        <a:pt x="2975810" y="8205536"/>
                        <a:pt x="2759242" y="8173452"/>
                      </a:cubicBezTo>
                      <a:cubicBezTo>
                        <a:pt x="2542674" y="8141368"/>
                        <a:pt x="2310063" y="8087895"/>
                        <a:pt x="2069432" y="8061158"/>
                      </a:cubicBezTo>
                      <a:cubicBezTo>
                        <a:pt x="1828801" y="8034421"/>
                        <a:pt x="1483895" y="8026399"/>
                        <a:pt x="1315453" y="8013031"/>
                      </a:cubicBezTo>
                      <a:cubicBezTo>
                        <a:pt x="1147011" y="7999663"/>
                        <a:pt x="1168400" y="7980947"/>
                        <a:pt x="1058779" y="7980947"/>
                      </a:cubicBezTo>
                      <a:cubicBezTo>
                        <a:pt x="949158" y="7980947"/>
                        <a:pt x="767347" y="7988968"/>
                        <a:pt x="657726" y="8013031"/>
                      </a:cubicBezTo>
                      <a:cubicBezTo>
                        <a:pt x="548105" y="8037094"/>
                        <a:pt x="473242" y="8090568"/>
                        <a:pt x="401053" y="8125326"/>
                      </a:cubicBezTo>
                      <a:cubicBezTo>
                        <a:pt x="328864" y="8160084"/>
                        <a:pt x="272716" y="8186821"/>
                        <a:pt x="224590" y="8221579"/>
                      </a:cubicBezTo>
                      <a:cubicBezTo>
                        <a:pt x="176464" y="8256337"/>
                        <a:pt x="141706" y="8331199"/>
                        <a:pt x="112295" y="8333873"/>
                      </a:cubicBezTo>
                      <a:cubicBezTo>
                        <a:pt x="82884" y="8336547"/>
                        <a:pt x="48126" y="8237621"/>
                        <a:pt x="48126" y="8237621"/>
                      </a:cubicBezTo>
                      <a:cubicBezTo>
                        <a:pt x="32084" y="8213558"/>
                        <a:pt x="21389" y="8464883"/>
                        <a:pt x="16042" y="8189494"/>
                      </a:cubicBezTo>
                      <a:cubicBezTo>
                        <a:pt x="10695" y="7914105"/>
                        <a:pt x="18716" y="7312526"/>
                        <a:pt x="16042" y="6585284"/>
                      </a:cubicBezTo>
                      <a:cubicBezTo>
                        <a:pt x="13368" y="5858042"/>
                        <a:pt x="0" y="4620126"/>
                        <a:pt x="0" y="3826042"/>
                      </a:cubicBezTo>
                      <a:cubicBezTo>
                        <a:pt x="0" y="3031958"/>
                        <a:pt x="5347" y="2374232"/>
                        <a:pt x="16042" y="1820779"/>
                      </a:cubicBezTo>
                      <a:cubicBezTo>
                        <a:pt x="26737" y="1267326"/>
                        <a:pt x="40106" y="743284"/>
                        <a:pt x="64169" y="473242"/>
                      </a:cubicBezTo>
                      <a:close/>
                    </a:path>
                  </a:pathLst>
                </a:custGeom>
                <a:blipFill>
                  <a:blip r:embed="rId5" cstate="print">
                    <a:duotone>
                      <a:prstClr val="black"/>
                      <a:srgbClr val="00FF00">
                        <a:tint val="45000"/>
                        <a:satMod val="400000"/>
                      </a:srgbClr>
                    </a:duotone>
                    <a:lum bright="10000"/>
                  </a:blip>
                  <a:stretch>
                    <a:fillRect/>
                  </a:stretch>
                </a:blip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11" name="Forme libre 10"/>
                <p:cNvSpPr/>
                <p:nvPr/>
              </p:nvSpPr>
              <p:spPr>
                <a:xfrm>
                  <a:off x="468000" y="142852"/>
                  <a:ext cx="4284000" cy="6012000"/>
                </a:xfrm>
                <a:custGeom>
                  <a:avLst/>
                  <a:gdLst>
                    <a:gd name="connsiteX0" fmla="*/ 6422189 w 6432884"/>
                    <a:gd name="connsiteY0" fmla="*/ 475916 h 8464884"/>
                    <a:gd name="connsiteX1" fmla="*/ 6341978 w 6432884"/>
                    <a:gd name="connsiteY1" fmla="*/ 299453 h 8464884"/>
                    <a:gd name="connsiteX2" fmla="*/ 6181557 w 6432884"/>
                    <a:gd name="connsiteY2" fmla="*/ 155074 h 8464884"/>
                    <a:gd name="connsiteX3" fmla="*/ 5956968 w 6432884"/>
                    <a:gd name="connsiteY3" fmla="*/ 42779 h 8464884"/>
                    <a:gd name="connsiteX4" fmla="*/ 5507789 w 6432884"/>
                    <a:gd name="connsiteY4" fmla="*/ 10695 h 8464884"/>
                    <a:gd name="connsiteX5" fmla="*/ 4593389 w 6432884"/>
                    <a:gd name="connsiteY5" fmla="*/ 26737 h 8464884"/>
                    <a:gd name="connsiteX6" fmla="*/ 4336715 w 6432884"/>
                    <a:gd name="connsiteY6" fmla="*/ 10695 h 8464884"/>
                    <a:gd name="connsiteX7" fmla="*/ 4047957 w 6432884"/>
                    <a:gd name="connsiteY7" fmla="*/ 90906 h 8464884"/>
                    <a:gd name="connsiteX8" fmla="*/ 3743157 w 6432884"/>
                    <a:gd name="connsiteY8" fmla="*/ 58822 h 8464884"/>
                    <a:gd name="connsiteX9" fmla="*/ 3181684 w 6432884"/>
                    <a:gd name="connsiteY9" fmla="*/ 187158 h 8464884"/>
                    <a:gd name="connsiteX10" fmla="*/ 2700421 w 6432884"/>
                    <a:gd name="connsiteY10" fmla="*/ 155074 h 8464884"/>
                    <a:gd name="connsiteX11" fmla="*/ 2572084 w 6432884"/>
                    <a:gd name="connsiteY11" fmla="*/ 203200 h 8464884"/>
                    <a:gd name="connsiteX12" fmla="*/ 1802063 w 6432884"/>
                    <a:gd name="connsiteY12" fmla="*/ 155074 h 8464884"/>
                    <a:gd name="connsiteX13" fmla="*/ 1673726 w 6432884"/>
                    <a:gd name="connsiteY13" fmla="*/ 235285 h 8464884"/>
                    <a:gd name="connsiteX14" fmla="*/ 1465178 w 6432884"/>
                    <a:gd name="connsiteY14" fmla="*/ 171116 h 8464884"/>
                    <a:gd name="connsiteX15" fmla="*/ 1336842 w 6432884"/>
                    <a:gd name="connsiteY15" fmla="*/ 203200 h 8464884"/>
                    <a:gd name="connsiteX16" fmla="*/ 1144336 w 6432884"/>
                    <a:gd name="connsiteY16" fmla="*/ 155074 h 8464884"/>
                    <a:gd name="connsiteX17" fmla="*/ 919747 w 6432884"/>
                    <a:gd name="connsiteY17" fmla="*/ 203200 h 8464884"/>
                    <a:gd name="connsiteX18" fmla="*/ 791410 w 6432884"/>
                    <a:gd name="connsiteY18" fmla="*/ 155074 h 8464884"/>
                    <a:gd name="connsiteX19" fmla="*/ 598905 w 6432884"/>
                    <a:gd name="connsiteY19" fmla="*/ 171116 h 8464884"/>
                    <a:gd name="connsiteX20" fmla="*/ 518694 w 6432884"/>
                    <a:gd name="connsiteY20" fmla="*/ 122990 h 8464884"/>
                    <a:gd name="connsiteX21" fmla="*/ 229936 w 6432884"/>
                    <a:gd name="connsiteY21" fmla="*/ 155074 h 8464884"/>
                    <a:gd name="connsiteX22" fmla="*/ 149726 w 6432884"/>
                    <a:gd name="connsiteY22" fmla="*/ 90906 h 8464884"/>
                    <a:gd name="connsiteX23" fmla="*/ 69515 w 6432884"/>
                    <a:gd name="connsiteY23" fmla="*/ 58822 h 8464884"/>
                    <a:gd name="connsiteX24" fmla="*/ 53473 w 6432884"/>
                    <a:gd name="connsiteY24" fmla="*/ 106948 h 8464884"/>
                    <a:gd name="connsiteX25" fmla="*/ 21389 w 6432884"/>
                    <a:gd name="connsiteY25" fmla="*/ 379664 h 8464884"/>
                    <a:gd name="connsiteX26" fmla="*/ 37431 w 6432884"/>
                    <a:gd name="connsiteY26" fmla="*/ 556127 h 8464884"/>
                    <a:gd name="connsiteX27" fmla="*/ 37431 w 6432884"/>
                    <a:gd name="connsiteY27" fmla="*/ 668422 h 8464884"/>
                    <a:gd name="connsiteX28" fmla="*/ 165768 w 6432884"/>
                    <a:gd name="connsiteY28" fmla="*/ 748632 h 8464884"/>
                    <a:gd name="connsiteX29" fmla="*/ 85557 w 6432884"/>
                    <a:gd name="connsiteY29" fmla="*/ 812800 h 8464884"/>
                    <a:gd name="connsiteX30" fmla="*/ 53473 w 6432884"/>
                    <a:gd name="connsiteY30" fmla="*/ 893011 h 8464884"/>
                    <a:gd name="connsiteX31" fmla="*/ 85557 w 6432884"/>
                    <a:gd name="connsiteY31" fmla="*/ 957179 h 8464884"/>
                    <a:gd name="connsiteX32" fmla="*/ 21389 w 6432884"/>
                    <a:gd name="connsiteY32" fmla="*/ 1069474 h 8464884"/>
                    <a:gd name="connsiteX33" fmla="*/ 21389 w 6432884"/>
                    <a:gd name="connsiteY33" fmla="*/ 1181769 h 8464884"/>
                    <a:gd name="connsiteX34" fmla="*/ 149726 w 6432884"/>
                    <a:gd name="connsiteY34" fmla="*/ 1390316 h 8464884"/>
                    <a:gd name="connsiteX35" fmla="*/ 133684 w 6432884"/>
                    <a:gd name="connsiteY35" fmla="*/ 1614906 h 8464884"/>
                    <a:gd name="connsiteX36" fmla="*/ 101599 w 6432884"/>
                    <a:gd name="connsiteY36" fmla="*/ 1935748 h 8464884"/>
                    <a:gd name="connsiteX37" fmla="*/ 101599 w 6432884"/>
                    <a:gd name="connsiteY37" fmla="*/ 2112211 h 8464884"/>
                    <a:gd name="connsiteX38" fmla="*/ 117642 w 6432884"/>
                    <a:gd name="connsiteY38" fmla="*/ 2240548 h 8464884"/>
                    <a:gd name="connsiteX39" fmla="*/ 85557 w 6432884"/>
                    <a:gd name="connsiteY39" fmla="*/ 2433053 h 8464884"/>
                    <a:gd name="connsiteX40" fmla="*/ 85557 w 6432884"/>
                    <a:gd name="connsiteY40" fmla="*/ 2641600 h 8464884"/>
                    <a:gd name="connsiteX41" fmla="*/ 69515 w 6432884"/>
                    <a:gd name="connsiteY41" fmla="*/ 2930358 h 8464884"/>
                    <a:gd name="connsiteX42" fmla="*/ 53473 w 6432884"/>
                    <a:gd name="connsiteY42" fmla="*/ 3411622 h 8464884"/>
                    <a:gd name="connsiteX43" fmla="*/ 21389 w 6432884"/>
                    <a:gd name="connsiteY43" fmla="*/ 3604127 h 8464884"/>
                    <a:gd name="connsiteX44" fmla="*/ 133684 w 6432884"/>
                    <a:gd name="connsiteY44" fmla="*/ 3860800 h 8464884"/>
                    <a:gd name="connsiteX45" fmla="*/ 85557 w 6432884"/>
                    <a:gd name="connsiteY45" fmla="*/ 3924969 h 8464884"/>
                    <a:gd name="connsiteX46" fmla="*/ 117642 w 6432884"/>
                    <a:gd name="connsiteY46" fmla="*/ 4133516 h 8464884"/>
                    <a:gd name="connsiteX47" fmla="*/ 69515 w 6432884"/>
                    <a:gd name="connsiteY47" fmla="*/ 4326022 h 8464884"/>
                    <a:gd name="connsiteX48" fmla="*/ 117642 w 6432884"/>
                    <a:gd name="connsiteY48" fmla="*/ 4678948 h 8464884"/>
                    <a:gd name="connsiteX49" fmla="*/ 69515 w 6432884"/>
                    <a:gd name="connsiteY49" fmla="*/ 4919579 h 8464884"/>
                    <a:gd name="connsiteX50" fmla="*/ 101599 w 6432884"/>
                    <a:gd name="connsiteY50" fmla="*/ 5224379 h 8464884"/>
                    <a:gd name="connsiteX51" fmla="*/ 85557 w 6432884"/>
                    <a:gd name="connsiteY51" fmla="*/ 5497095 h 8464884"/>
                    <a:gd name="connsiteX52" fmla="*/ 85557 w 6432884"/>
                    <a:gd name="connsiteY52" fmla="*/ 5673558 h 8464884"/>
                    <a:gd name="connsiteX53" fmla="*/ 101599 w 6432884"/>
                    <a:gd name="connsiteY53" fmla="*/ 5866064 h 8464884"/>
                    <a:gd name="connsiteX54" fmla="*/ 69515 w 6432884"/>
                    <a:gd name="connsiteY54" fmla="*/ 5962316 h 8464884"/>
                    <a:gd name="connsiteX55" fmla="*/ 53473 w 6432884"/>
                    <a:gd name="connsiteY55" fmla="*/ 6138779 h 8464884"/>
                    <a:gd name="connsiteX56" fmla="*/ 117642 w 6432884"/>
                    <a:gd name="connsiteY56" fmla="*/ 6251074 h 8464884"/>
                    <a:gd name="connsiteX57" fmla="*/ 53473 w 6432884"/>
                    <a:gd name="connsiteY57" fmla="*/ 6379411 h 8464884"/>
                    <a:gd name="connsiteX58" fmla="*/ 53473 w 6432884"/>
                    <a:gd name="connsiteY58" fmla="*/ 6604000 h 8464884"/>
                    <a:gd name="connsiteX59" fmla="*/ 21389 w 6432884"/>
                    <a:gd name="connsiteY59" fmla="*/ 6860674 h 8464884"/>
                    <a:gd name="connsiteX60" fmla="*/ 85557 w 6432884"/>
                    <a:gd name="connsiteY60" fmla="*/ 7101306 h 8464884"/>
                    <a:gd name="connsiteX61" fmla="*/ 53473 w 6432884"/>
                    <a:gd name="connsiteY61" fmla="*/ 7229643 h 8464884"/>
                    <a:gd name="connsiteX62" fmla="*/ 262021 w 6432884"/>
                    <a:gd name="connsiteY62" fmla="*/ 7550485 h 8464884"/>
                    <a:gd name="connsiteX63" fmla="*/ 582863 w 6432884"/>
                    <a:gd name="connsiteY63" fmla="*/ 7871327 h 8464884"/>
                    <a:gd name="connsiteX64" fmla="*/ 999957 w 6432884"/>
                    <a:gd name="connsiteY64" fmla="*/ 8208211 h 8464884"/>
                    <a:gd name="connsiteX65" fmla="*/ 1449136 w 6432884"/>
                    <a:gd name="connsiteY65" fmla="*/ 8432800 h 8464884"/>
                    <a:gd name="connsiteX66" fmla="*/ 2042694 w 6432884"/>
                    <a:gd name="connsiteY66" fmla="*/ 8400716 h 8464884"/>
                    <a:gd name="connsiteX67" fmla="*/ 2267284 w 6432884"/>
                    <a:gd name="connsiteY67" fmla="*/ 8416758 h 8464884"/>
                    <a:gd name="connsiteX68" fmla="*/ 2507915 w 6432884"/>
                    <a:gd name="connsiteY68" fmla="*/ 8352590 h 8464884"/>
                    <a:gd name="connsiteX69" fmla="*/ 2812715 w 6432884"/>
                    <a:gd name="connsiteY69" fmla="*/ 8368632 h 8464884"/>
                    <a:gd name="connsiteX70" fmla="*/ 2957094 w 6432884"/>
                    <a:gd name="connsiteY70" fmla="*/ 8320506 h 8464884"/>
                    <a:gd name="connsiteX71" fmla="*/ 3598778 w 6432884"/>
                    <a:gd name="connsiteY71" fmla="*/ 8320506 h 8464884"/>
                    <a:gd name="connsiteX72" fmla="*/ 4593389 w 6432884"/>
                    <a:gd name="connsiteY72" fmla="*/ 8192169 h 8464884"/>
                    <a:gd name="connsiteX73" fmla="*/ 5411536 w 6432884"/>
                    <a:gd name="connsiteY73" fmla="*/ 8047790 h 8464884"/>
                    <a:gd name="connsiteX74" fmla="*/ 5732378 w 6432884"/>
                    <a:gd name="connsiteY74" fmla="*/ 7983622 h 8464884"/>
                    <a:gd name="connsiteX75" fmla="*/ 6069263 w 6432884"/>
                    <a:gd name="connsiteY75" fmla="*/ 8063832 h 8464884"/>
                    <a:gd name="connsiteX76" fmla="*/ 6277810 w 6432884"/>
                    <a:gd name="connsiteY76" fmla="*/ 8208211 h 8464884"/>
                    <a:gd name="connsiteX77" fmla="*/ 6406147 w 6432884"/>
                    <a:gd name="connsiteY77" fmla="*/ 8288422 h 8464884"/>
                    <a:gd name="connsiteX78" fmla="*/ 6406147 w 6432884"/>
                    <a:gd name="connsiteY78" fmla="*/ 8288422 h 8464884"/>
                    <a:gd name="connsiteX79" fmla="*/ 6390105 w 6432884"/>
                    <a:gd name="connsiteY79" fmla="*/ 7390064 h 8464884"/>
                    <a:gd name="connsiteX80" fmla="*/ 6390105 w 6432884"/>
                    <a:gd name="connsiteY80" fmla="*/ 4807285 h 8464884"/>
                    <a:gd name="connsiteX81" fmla="*/ 6406147 w 6432884"/>
                    <a:gd name="connsiteY81" fmla="*/ 1181769 h 8464884"/>
                    <a:gd name="connsiteX82" fmla="*/ 6422189 w 6432884"/>
                    <a:gd name="connsiteY82" fmla="*/ 475916 h 84648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</a:cxnLst>
                  <a:rect l="l" t="t" r="r" b="b"/>
                  <a:pathLst>
                    <a:path w="6432884" h="8464884">
                      <a:moveTo>
                        <a:pt x="6422189" y="475916"/>
                      </a:moveTo>
                      <a:cubicBezTo>
                        <a:pt x="6411494" y="328863"/>
                        <a:pt x="6382083" y="352927"/>
                        <a:pt x="6341978" y="299453"/>
                      </a:cubicBezTo>
                      <a:cubicBezTo>
                        <a:pt x="6301873" y="245979"/>
                        <a:pt x="6245725" y="197853"/>
                        <a:pt x="6181557" y="155074"/>
                      </a:cubicBezTo>
                      <a:cubicBezTo>
                        <a:pt x="6117389" y="112295"/>
                        <a:pt x="6069263" y="66842"/>
                        <a:pt x="5956968" y="42779"/>
                      </a:cubicBezTo>
                      <a:cubicBezTo>
                        <a:pt x="5844673" y="18716"/>
                        <a:pt x="5507789" y="10695"/>
                        <a:pt x="5507789" y="10695"/>
                      </a:cubicBezTo>
                      <a:lnTo>
                        <a:pt x="4593389" y="26737"/>
                      </a:lnTo>
                      <a:cubicBezTo>
                        <a:pt x="4398210" y="26737"/>
                        <a:pt x="4427620" y="0"/>
                        <a:pt x="4336715" y="10695"/>
                      </a:cubicBezTo>
                      <a:cubicBezTo>
                        <a:pt x="4245810" y="21390"/>
                        <a:pt x="4146883" y="82885"/>
                        <a:pt x="4047957" y="90906"/>
                      </a:cubicBezTo>
                      <a:cubicBezTo>
                        <a:pt x="3949031" y="98927"/>
                        <a:pt x="3887536" y="42780"/>
                        <a:pt x="3743157" y="58822"/>
                      </a:cubicBezTo>
                      <a:cubicBezTo>
                        <a:pt x="3598778" y="74864"/>
                        <a:pt x="3355473" y="171116"/>
                        <a:pt x="3181684" y="187158"/>
                      </a:cubicBezTo>
                      <a:cubicBezTo>
                        <a:pt x="3007895" y="203200"/>
                        <a:pt x="2802021" y="152400"/>
                        <a:pt x="2700421" y="155074"/>
                      </a:cubicBezTo>
                      <a:cubicBezTo>
                        <a:pt x="2598821" y="157748"/>
                        <a:pt x="2721810" y="203200"/>
                        <a:pt x="2572084" y="203200"/>
                      </a:cubicBezTo>
                      <a:cubicBezTo>
                        <a:pt x="2422358" y="203200"/>
                        <a:pt x="1951789" y="149727"/>
                        <a:pt x="1802063" y="155074"/>
                      </a:cubicBezTo>
                      <a:cubicBezTo>
                        <a:pt x="1652337" y="160421"/>
                        <a:pt x="1729873" y="232611"/>
                        <a:pt x="1673726" y="235285"/>
                      </a:cubicBezTo>
                      <a:cubicBezTo>
                        <a:pt x="1617579" y="237959"/>
                        <a:pt x="1521325" y="176463"/>
                        <a:pt x="1465178" y="171116"/>
                      </a:cubicBezTo>
                      <a:cubicBezTo>
                        <a:pt x="1409031" y="165769"/>
                        <a:pt x="1390316" y="205874"/>
                        <a:pt x="1336842" y="203200"/>
                      </a:cubicBezTo>
                      <a:cubicBezTo>
                        <a:pt x="1283368" y="200526"/>
                        <a:pt x="1213852" y="155074"/>
                        <a:pt x="1144336" y="155074"/>
                      </a:cubicBezTo>
                      <a:cubicBezTo>
                        <a:pt x="1074820" y="155074"/>
                        <a:pt x="978568" y="203200"/>
                        <a:pt x="919747" y="203200"/>
                      </a:cubicBezTo>
                      <a:cubicBezTo>
                        <a:pt x="860926" y="203200"/>
                        <a:pt x="844884" y="160421"/>
                        <a:pt x="791410" y="155074"/>
                      </a:cubicBezTo>
                      <a:cubicBezTo>
                        <a:pt x="737936" y="149727"/>
                        <a:pt x="644358" y="176463"/>
                        <a:pt x="598905" y="171116"/>
                      </a:cubicBezTo>
                      <a:cubicBezTo>
                        <a:pt x="553452" y="165769"/>
                        <a:pt x="580189" y="125664"/>
                        <a:pt x="518694" y="122990"/>
                      </a:cubicBezTo>
                      <a:cubicBezTo>
                        <a:pt x="457199" y="120316"/>
                        <a:pt x="291431" y="160421"/>
                        <a:pt x="229936" y="155074"/>
                      </a:cubicBezTo>
                      <a:cubicBezTo>
                        <a:pt x="168441" y="149727"/>
                        <a:pt x="176463" y="106948"/>
                        <a:pt x="149726" y="90906"/>
                      </a:cubicBezTo>
                      <a:cubicBezTo>
                        <a:pt x="122989" y="74864"/>
                        <a:pt x="85557" y="56148"/>
                        <a:pt x="69515" y="58822"/>
                      </a:cubicBezTo>
                      <a:cubicBezTo>
                        <a:pt x="53473" y="61496"/>
                        <a:pt x="61494" y="53474"/>
                        <a:pt x="53473" y="106948"/>
                      </a:cubicBezTo>
                      <a:cubicBezTo>
                        <a:pt x="45452" y="160422"/>
                        <a:pt x="24063" y="304801"/>
                        <a:pt x="21389" y="379664"/>
                      </a:cubicBezTo>
                      <a:cubicBezTo>
                        <a:pt x="18715" y="454527"/>
                        <a:pt x="34757" y="508001"/>
                        <a:pt x="37431" y="556127"/>
                      </a:cubicBezTo>
                      <a:cubicBezTo>
                        <a:pt x="40105" y="604253"/>
                        <a:pt x="16042" y="636338"/>
                        <a:pt x="37431" y="668422"/>
                      </a:cubicBezTo>
                      <a:cubicBezTo>
                        <a:pt x="58820" y="700506"/>
                        <a:pt x="157747" y="724569"/>
                        <a:pt x="165768" y="748632"/>
                      </a:cubicBezTo>
                      <a:cubicBezTo>
                        <a:pt x="173789" y="772695"/>
                        <a:pt x="104273" y="788737"/>
                        <a:pt x="85557" y="812800"/>
                      </a:cubicBezTo>
                      <a:cubicBezTo>
                        <a:pt x="66841" y="836863"/>
                        <a:pt x="53473" y="868948"/>
                        <a:pt x="53473" y="893011"/>
                      </a:cubicBezTo>
                      <a:cubicBezTo>
                        <a:pt x="53473" y="917074"/>
                        <a:pt x="90904" y="927769"/>
                        <a:pt x="85557" y="957179"/>
                      </a:cubicBezTo>
                      <a:cubicBezTo>
                        <a:pt x="80210" y="986589"/>
                        <a:pt x="32084" y="1032042"/>
                        <a:pt x="21389" y="1069474"/>
                      </a:cubicBezTo>
                      <a:cubicBezTo>
                        <a:pt x="10694" y="1106906"/>
                        <a:pt x="0" y="1128295"/>
                        <a:pt x="21389" y="1181769"/>
                      </a:cubicBezTo>
                      <a:cubicBezTo>
                        <a:pt x="42778" y="1235243"/>
                        <a:pt x="131010" y="1318127"/>
                        <a:pt x="149726" y="1390316"/>
                      </a:cubicBezTo>
                      <a:cubicBezTo>
                        <a:pt x="168442" y="1462505"/>
                        <a:pt x="141705" y="1524001"/>
                        <a:pt x="133684" y="1614906"/>
                      </a:cubicBezTo>
                      <a:cubicBezTo>
                        <a:pt x="125663" y="1705811"/>
                        <a:pt x="106946" y="1852864"/>
                        <a:pt x="101599" y="1935748"/>
                      </a:cubicBezTo>
                      <a:cubicBezTo>
                        <a:pt x="96252" y="2018632"/>
                        <a:pt x="98925" y="2061411"/>
                        <a:pt x="101599" y="2112211"/>
                      </a:cubicBezTo>
                      <a:cubicBezTo>
                        <a:pt x="104273" y="2163011"/>
                        <a:pt x="120316" y="2187074"/>
                        <a:pt x="117642" y="2240548"/>
                      </a:cubicBezTo>
                      <a:cubicBezTo>
                        <a:pt x="114968" y="2294022"/>
                        <a:pt x="90904" y="2366211"/>
                        <a:pt x="85557" y="2433053"/>
                      </a:cubicBezTo>
                      <a:cubicBezTo>
                        <a:pt x="80210" y="2499895"/>
                        <a:pt x="88231" y="2558716"/>
                        <a:pt x="85557" y="2641600"/>
                      </a:cubicBezTo>
                      <a:cubicBezTo>
                        <a:pt x="82883" y="2724484"/>
                        <a:pt x="74862" y="2802021"/>
                        <a:pt x="69515" y="2930358"/>
                      </a:cubicBezTo>
                      <a:cubicBezTo>
                        <a:pt x="64168" y="3058695"/>
                        <a:pt x="61494" y="3299327"/>
                        <a:pt x="53473" y="3411622"/>
                      </a:cubicBezTo>
                      <a:cubicBezTo>
                        <a:pt x="45452" y="3523917"/>
                        <a:pt x="8021" y="3529264"/>
                        <a:pt x="21389" y="3604127"/>
                      </a:cubicBezTo>
                      <a:cubicBezTo>
                        <a:pt x="34758" y="3678990"/>
                        <a:pt x="122989" y="3807326"/>
                        <a:pt x="133684" y="3860800"/>
                      </a:cubicBezTo>
                      <a:cubicBezTo>
                        <a:pt x="144379" y="3914274"/>
                        <a:pt x="88231" y="3879516"/>
                        <a:pt x="85557" y="3924969"/>
                      </a:cubicBezTo>
                      <a:cubicBezTo>
                        <a:pt x="82883" y="3970422"/>
                        <a:pt x="120316" y="4066674"/>
                        <a:pt x="117642" y="4133516"/>
                      </a:cubicBezTo>
                      <a:cubicBezTo>
                        <a:pt x="114968" y="4200358"/>
                        <a:pt x="69515" y="4235117"/>
                        <a:pt x="69515" y="4326022"/>
                      </a:cubicBezTo>
                      <a:cubicBezTo>
                        <a:pt x="69515" y="4416927"/>
                        <a:pt x="117642" y="4580022"/>
                        <a:pt x="117642" y="4678948"/>
                      </a:cubicBezTo>
                      <a:cubicBezTo>
                        <a:pt x="117642" y="4777874"/>
                        <a:pt x="72189" y="4828674"/>
                        <a:pt x="69515" y="4919579"/>
                      </a:cubicBezTo>
                      <a:cubicBezTo>
                        <a:pt x="66841" y="5010484"/>
                        <a:pt x="98925" y="5128126"/>
                        <a:pt x="101599" y="5224379"/>
                      </a:cubicBezTo>
                      <a:cubicBezTo>
                        <a:pt x="104273" y="5320632"/>
                        <a:pt x="88231" y="5422232"/>
                        <a:pt x="85557" y="5497095"/>
                      </a:cubicBezTo>
                      <a:cubicBezTo>
                        <a:pt x="82883" y="5571958"/>
                        <a:pt x="82883" y="5612063"/>
                        <a:pt x="85557" y="5673558"/>
                      </a:cubicBezTo>
                      <a:cubicBezTo>
                        <a:pt x="88231" y="5735053"/>
                        <a:pt x="104273" y="5817938"/>
                        <a:pt x="101599" y="5866064"/>
                      </a:cubicBezTo>
                      <a:cubicBezTo>
                        <a:pt x="98925" y="5914190"/>
                        <a:pt x="77536" y="5916864"/>
                        <a:pt x="69515" y="5962316"/>
                      </a:cubicBezTo>
                      <a:cubicBezTo>
                        <a:pt x="61494" y="6007769"/>
                        <a:pt x="45452" y="6090653"/>
                        <a:pt x="53473" y="6138779"/>
                      </a:cubicBezTo>
                      <a:cubicBezTo>
                        <a:pt x="61494" y="6186905"/>
                        <a:pt x="117642" y="6210969"/>
                        <a:pt x="117642" y="6251074"/>
                      </a:cubicBezTo>
                      <a:cubicBezTo>
                        <a:pt x="117642" y="6291179"/>
                        <a:pt x="64168" y="6320590"/>
                        <a:pt x="53473" y="6379411"/>
                      </a:cubicBezTo>
                      <a:cubicBezTo>
                        <a:pt x="42778" y="6438232"/>
                        <a:pt x="58820" y="6523790"/>
                        <a:pt x="53473" y="6604000"/>
                      </a:cubicBezTo>
                      <a:cubicBezTo>
                        <a:pt x="48126" y="6684210"/>
                        <a:pt x="16042" y="6777790"/>
                        <a:pt x="21389" y="6860674"/>
                      </a:cubicBezTo>
                      <a:cubicBezTo>
                        <a:pt x="26736" y="6943558"/>
                        <a:pt x="80210" y="7039811"/>
                        <a:pt x="85557" y="7101306"/>
                      </a:cubicBezTo>
                      <a:cubicBezTo>
                        <a:pt x="90904" y="7162801"/>
                        <a:pt x="24062" y="7154780"/>
                        <a:pt x="53473" y="7229643"/>
                      </a:cubicBezTo>
                      <a:cubicBezTo>
                        <a:pt x="82884" y="7304506"/>
                        <a:pt x="173789" y="7443538"/>
                        <a:pt x="262021" y="7550485"/>
                      </a:cubicBezTo>
                      <a:cubicBezTo>
                        <a:pt x="350253" y="7657432"/>
                        <a:pt x="459874" y="7761706"/>
                        <a:pt x="582863" y="7871327"/>
                      </a:cubicBezTo>
                      <a:cubicBezTo>
                        <a:pt x="705852" y="7980948"/>
                        <a:pt x="855578" y="8114632"/>
                        <a:pt x="999957" y="8208211"/>
                      </a:cubicBezTo>
                      <a:cubicBezTo>
                        <a:pt x="1144336" y="8301790"/>
                        <a:pt x="1275347" y="8400716"/>
                        <a:pt x="1449136" y="8432800"/>
                      </a:cubicBezTo>
                      <a:cubicBezTo>
                        <a:pt x="1622925" y="8464884"/>
                        <a:pt x="1906336" y="8403390"/>
                        <a:pt x="2042694" y="8400716"/>
                      </a:cubicBezTo>
                      <a:cubicBezTo>
                        <a:pt x="2179052" y="8398042"/>
                        <a:pt x="2189747" y="8424779"/>
                        <a:pt x="2267284" y="8416758"/>
                      </a:cubicBezTo>
                      <a:cubicBezTo>
                        <a:pt x="2344821" y="8408737"/>
                        <a:pt x="2417010" y="8360611"/>
                        <a:pt x="2507915" y="8352590"/>
                      </a:cubicBezTo>
                      <a:cubicBezTo>
                        <a:pt x="2598820" y="8344569"/>
                        <a:pt x="2737852" y="8373979"/>
                        <a:pt x="2812715" y="8368632"/>
                      </a:cubicBezTo>
                      <a:cubicBezTo>
                        <a:pt x="2887578" y="8363285"/>
                        <a:pt x="2826084" y="8328527"/>
                        <a:pt x="2957094" y="8320506"/>
                      </a:cubicBezTo>
                      <a:cubicBezTo>
                        <a:pt x="3088104" y="8312485"/>
                        <a:pt x="3326062" y="8341895"/>
                        <a:pt x="3598778" y="8320506"/>
                      </a:cubicBezTo>
                      <a:cubicBezTo>
                        <a:pt x="3871494" y="8299117"/>
                        <a:pt x="4291263" y="8237622"/>
                        <a:pt x="4593389" y="8192169"/>
                      </a:cubicBezTo>
                      <a:cubicBezTo>
                        <a:pt x="4895515" y="8146716"/>
                        <a:pt x="5221705" y="8082548"/>
                        <a:pt x="5411536" y="8047790"/>
                      </a:cubicBezTo>
                      <a:cubicBezTo>
                        <a:pt x="5601367" y="8013032"/>
                        <a:pt x="5622757" y="7980948"/>
                        <a:pt x="5732378" y="7983622"/>
                      </a:cubicBezTo>
                      <a:cubicBezTo>
                        <a:pt x="5841999" y="7986296"/>
                        <a:pt x="5978358" y="8026401"/>
                        <a:pt x="6069263" y="8063832"/>
                      </a:cubicBezTo>
                      <a:cubicBezTo>
                        <a:pt x="6160168" y="8101263"/>
                        <a:pt x="6221663" y="8170779"/>
                        <a:pt x="6277810" y="8208211"/>
                      </a:cubicBezTo>
                      <a:cubicBezTo>
                        <a:pt x="6333957" y="8245643"/>
                        <a:pt x="6406147" y="8288422"/>
                        <a:pt x="6406147" y="8288422"/>
                      </a:cubicBezTo>
                      <a:lnTo>
                        <a:pt x="6406147" y="8288422"/>
                      </a:lnTo>
                      <a:cubicBezTo>
                        <a:pt x="6403473" y="8138696"/>
                        <a:pt x="6392779" y="7970253"/>
                        <a:pt x="6390105" y="7390064"/>
                      </a:cubicBezTo>
                      <a:cubicBezTo>
                        <a:pt x="6387431" y="6809875"/>
                        <a:pt x="6387431" y="5842001"/>
                        <a:pt x="6390105" y="4807285"/>
                      </a:cubicBezTo>
                      <a:cubicBezTo>
                        <a:pt x="6392779" y="3772569"/>
                        <a:pt x="6400800" y="1906337"/>
                        <a:pt x="6406147" y="1181769"/>
                      </a:cubicBezTo>
                      <a:cubicBezTo>
                        <a:pt x="6411494" y="457201"/>
                        <a:pt x="6432884" y="622969"/>
                        <a:pt x="6422189" y="475916"/>
                      </a:cubicBezTo>
                      <a:close/>
                    </a:path>
                  </a:pathLst>
                </a:custGeom>
                <a:blipFill>
                  <a:blip r:embed="rId6" cstate="print">
                    <a:duotone>
                      <a:prstClr val="black"/>
                      <a:srgbClr val="00FF00">
                        <a:tint val="45000"/>
                        <a:satMod val="400000"/>
                      </a:srgbClr>
                    </a:duotone>
                    <a:lum bright="10000"/>
                  </a:blip>
                  <a:stretch>
                    <a:fillRect/>
                  </a:stretch>
                </a:blip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</p:grpSp>
          <p:sp>
            <p:nvSpPr>
              <p:cNvPr id="8" name="Rectangle 7"/>
              <p:cNvSpPr/>
              <p:nvPr/>
            </p:nvSpPr>
            <p:spPr>
              <a:xfrm>
                <a:off x="1500166" y="1500174"/>
                <a:ext cx="2250937" cy="258532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5400" b="1" dirty="0" smtClean="0">
                    <a:latin typeface="Pristina" pitchFamily="66" charset="0"/>
                  </a:rPr>
                  <a:t>Sur  mes </a:t>
                </a:r>
              </a:p>
              <a:p>
                <a:endParaRPr lang="fr-FR" sz="5400" b="1" dirty="0" smtClean="0">
                  <a:latin typeface="Pristina" pitchFamily="66" charset="0"/>
                </a:endParaRPr>
              </a:p>
              <a:p>
                <a:r>
                  <a:rPr lang="fr-FR" sz="5400" b="1" dirty="0" smtClean="0">
                    <a:latin typeface="Pristina" pitchFamily="66" charset="0"/>
                  </a:rPr>
                  <a:t>   lèvres </a:t>
                </a:r>
                <a:endParaRPr lang="fr-FR" sz="5400" dirty="0">
                  <a:latin typeface="Pristina" pitchFamily="66" charset="0"/>
                </a:endParaRPr>
              </a:p>
            </p:txBody>
          </p:sp>
        </p:grpSp>
        <p:pic>
          <p:nvPicPr>
            <p:cNvPr id="4" name="Image 3" descr="Image28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2066" y="428604"/>
              <a:ext cx="3429024" cy="5167798"/>
            </a:xfrm>
            <a:prstGeom prst="rect">
              <a:avLst/>
            </a:prstGeom>
          </p:spPr>
        </p:pic>
        <p:sp>
          <p:nvSpPr>
            <p:cNvPr id="5" name="Forme libre 4"/>
            <p:cNvSpPr/>
            <p:nvPr/>
          </p:nvSpPr>
          <p:spPr>
            <a:xfrm>
              <a:off x="7920594" y="5027177"/>
              <a:ext cx="1080000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4643438" y="108000"/>
            <a:ext cx="4285718" cy="6048000"/>
            <a:chOff x="4644000" y="108000"/>
            <a:chExt cx="4285718" cy="6048000"/>
          </a:xfrm>
        </p:grpSpPr>
        <p:sp>
          <p:nvSpPr>
            <p:cNvPr id="13" name="Forme libre 12"/>
            <p:cNvSpPr/>
            <p:nvPr/>
          </p:nvSpPr>
          <p:spPr>
            <a:xfrm>
              <a:off x="4644000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4" name="Image 13" descr="nolwen1.JPG"/>
            <p:cNvPicPr>
              <a:picLocks noChangeAspect="1"/>
            </p:cNvPicPr>
            <p:nvPr/>
          </p:nvPicPr>
          <p:blipFill>
            <a:blip r:embed="rId9" cstate="print"/>
            <a:srcRect l="2088" t="1213" r="3132" b="607"/>
            <a:stretch>
              <a:fillRect/>
            </a:stretch>
          </p:blipFill>
          <p:spPr>
            <a:xfrm>
              <a:off x="5144066" y="357167"/>
              <a:ext cx="3338915" cy="5572164"/>
            </a:xfrm>
            <a:prstGeom prst="rect">
              <a:avLst/>
            </a:prstGeom>
            <a:ln w="3175">
              <a:solidFill>
                <a:schemeClr val="tx1"/>
              </a:solidFill>
            </a:ln>
            <a:effectLst>
              <a:softEdge rad="112500"/>
            </a:effectLst>
          </p:spPr>
        </p:pic>
        <p:sp>
          <p:nvSpPr>
            <p:cNvPr id="15" name="Forme libre 14"/>
            <p:cNvSpPr/>
            <p:nvPr/>
          </p:nvSpPr>
          <p:spPr>
            <a:xfrm>
              <a:off x="7906461" y="5072074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16" name="Groupe 15"/>
          <p:cNvGrpSpPr/>
          <p:nvPr/>
        </p:nvGrpSpPr>
        <p:grpSpPr>
          <a:xfrm>
            <a:off x="4643438" y="108000"/>
            <a:ext cx="4357156" cy="6048000"/>
            <a:chOff x="4643438" y="108000"/>
            <a:chExt cx="4357156" cy="6048000"/>
          </a:xfrm>
        </p:grpSpPr>
        <p:sp>
          <p:nvSpPr>
            <p:cNvPr id="17" name="Forme libre 16"/>
            <p:cNvSpPr/>
            <p:nvPr/>
          </p:nvSpPr>
          <p:spPr>
            <a:xfrm>
              <a:off x="4643438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8" name="Image 17" descr="Image61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143504" y="500042"/>
              <a:ext cx="3429024" cy="50509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9" name="Forme libre 18"/>
            <p:cNvSpPr/>
            <p:nvPr/>
          </p:nvSpPr>
          <p:spPr>
            <a:xfrm>
              <a:off x="7920594" y="5027177"/>
              <a:ext cx="1080000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0" name="Groupe 19"/>
          <p:cNvGrpSpPr/>
          <p:nvPr/>
        </p:nvGrpSpPr>
        <p:grpSpPr>
          <a:xfrm>
            <a:off x="4643438" y="108000"/>
            <a:ext cx="4308843" cy="6048000"/>
            <a:chOff x="4643438" y="108000"/>
            <a:chExt cx="4308843" cy="6048000"/>
          </a:xfrm>
        </p:grpSpPr>
        <p:sp>
          <p:nvSpPr>
            <p:cNvPr id="21" name="Forme libre 20"/>
            <p:cNvSpPr/>
            <p:nvPr/>
          </p:nvSpPr>
          <p:spPr>
            <a:xfrm>
              <a:off x="4643438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2" name="Image 21" descr="Image60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29190" y="629814"/>
              <a:ext cx="3643338" cy="4889229"/>
            </a:xfrm>
            <a:prstGeom prst="trapezoid">
              <a:avLst/>
            </a:prstGeom>
          </p:spPr>
        </p:pic>
        <p:sp>
          <p:nvSpPr>
            <p:cNvPr id="23" name="Forme libre 22"/>
            <p:cNvSpPr/>
            <p:nvPr/>
          </p:nvSpPr>
          <p:spPr>
            <a:xfrm>
              <a:off x="7929024" y="5072074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4" name="Groupe 23"/>
          <p:cNvGrpSpPr/>
          <p:nvPr/>
        </p:nvGrpSpPr>
        <p:grpSpPr>
          <a:xfrm>
            <a:off x="4643438" y="108000"/>
            <a:ext cx="4330147" cy="6048000"/>
            <a:chOff x="4643438" y="108000"/>
            <a:chExt cx="4330147" cy="6048000"/>
          </a:xfrm>
        </p:grpSpPr>
        <p:sp>
          <p:nvSpPr>
            <p:cNvPr id="25" name="Forme libre 24"/>
            <p:cNvSpPr/>
            <p:nvPr/>
          </p:nvSpPr>
          <p:spPr>
            <a:xfrm>
              <a:off x="4643438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6" name="Image 25" descr="Image26.jpg"/>
            <p:cNvPicPr>
              <a:picLocks noChangeAspect="1"/>
            </p:cNvPicPr>
            <p:nvPr/>
          </p:nvPicPr>
          <p:blipFill>
            <a:blip r:embed="rId13" cstate="print"/>
            <a:srcRect l="8844"/>
            <a:stretch>
              <a:fillRect/>
            </a:stretch>
          </p:blipFill>
          <p:spPr>
            <a:xfrm>
              <a:off x="5072066" y="571479"/>
              <a:ext cx="3477230" cy="4991439"/>
            </a:xfrm>
            <a:prstGeom prst="rect">
              <a:avLst/>
            </a:prstGeom>
          </p:spPr>
        </p:pic>
        <p:sp>
          <p:nvSpPr>
            <p:cNvPr id="27" name="Forme libre 26"/>
            <p:cNvSpPr/>
            <p:nvPr/>
          </p:nvSpPr>
          <p:spPr>
            <a:xfrm>
              <a:off x="7857585" y="5072074"/>
              <a:ext cx="1116000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4643438" y="108000"/>
            <a:ext cx="4309405" cy="6084000"/>
            <a:chOff x="4643438" y="108000"/>
            <a:chExt cx="4309405" cy="6084000"/>
          </a:xfrm>
        </p:grpSpPr>
        <p:sp>
          <p:nvSpPr>
            <p:cNvPr id="29" name="Forme libre 28"/>
            <p:cNvSpPr/>
            <p:nvPr/>
          </p:nvSpPr>
          <p:spPr>
            <a:xfrm>
              <a:off x="4643438" y="108000"/>
              <a:ext cx="4284000" cy="6084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30" name="Image 29" descr="Image40.jpg"/>
            <p:cNvPicPr>
              <a:picLocks noChangeAspect="1"/>
            </p:cNvPicPr>
            <p:nvPr/>
          </p:nvPicPr>
          <p:blipFill>
            <a:blip r:embed="rId14" cstate="print"/>
            <a:srcRect t="5350"/>
            <a:stretch>
              <a:fillRect/>
            </a:stretch>
          </p:blipFill>
          <p:spPr>
            <a:xfrm>
              <a:off x="5000628" y="571480"/>
              <a:ext cx="3571900" cy="5055511"/>
            </a:xfrm>
            <a:prstGeom prst="rect">
              <a:avLst/>
            </a:prstGeom>
          </p:spPr>
        </p:pic>
        <p:sp>
          <p:nvSpPr>
            <p:cNvPr id="31" name="Forme libre 30"/>
            <p:cNvSpPr/>
            <p:nvPr/>
          </p:nvSpPr>
          <p:spPr>
            <a:xfrm>
              <a:off x="7929586" y="5072074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32" name="Groupe 31"/>
          <p:cNvGrpSpPr/>
          <p:nvPr/>
        </p:nvGrpSpPr>
        <p:grpSpPr>
          <a:xfrm>
            <a:off x="4643438" y="108000"/>
            <a:ext cx="4299257" cy="6084000"/>
            <a:chOff x="4643438" y="108000"/>
            <a:chExt cx="4299257" cy="6084000"/>
          </a:xfrm>
        </p:grpSpPr>
        <p:sp>
          <p:nvSpPr>
            <p:cNvPr id="33" name="Forme libre 32"/>
            <p:cNvSpPr/>
            <p:nvPr/>
          </p:nvSpPr>
          <p:spPr>
            <a:xfrm>
              <a:off x="4643438" y="108000"/>
              <a:ext cx="4284000" cy="6084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34" name="Image 33" descr="Image38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072066" y="500041"/>
              <a:ext cx="3357586" cy="5020787"/>
            </a:xfrm>
            <a:prstGeom prst="rect">
              <a:avLst/>
            </a:prstGeom>
          </p:spPr>
        </p:pic>
        <p:sp>
          <p:nvSpPr>
            <p:cNvPr id="35" name="Forme libre 34"/>
            <p:cNvSpPr/>
            <p:nvPr/>
          </p:nvSpPr>
          <p:spPr>
            <a:xfrm>
              <a:off x="7919438" y="5077148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36" name="Groupe 35"/>
          <p:cNvGrpSpPr/>
          <p:nvPr/>
        </p:nvGrpSpPr>
        <p:grpSpPr>
          <a:xfrm>
            <a:off x="4643438" y="108000"/>
            <a:ext cx="4309405" cy="6084000"/>
            <a:chOff x="4643438" y="260400"/>
            <a:chExt cx="4309405" cy="6084000"/>
          </a:xfrm>
        </p:grpSpPr>
        <p:sp>
          <p:nvSpPr>
            <p:cNvPr id="37" name="Forme libre 36"/>
            <p:cNvSpPr/>
            <p:nvPr/>
          </p:nvSpPr>
          <p:spPr>
            <a:xfrm>
              <a:off x="4643438" y="260400"/>
              <a:ext cx="4284000" cy="6084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000" dirty="0"/>
            </a:p>
          </p:txBody>
        </p:sp>
        <p:pic>
          <p:nvPicPr>
            <p:cNvPr id="38" name="Image 37" descr="220px-Nolwenn_Leroy_2011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072066" y="642918"/>
              <a:ext cx="3436375" cy="4857784"/>
            </a:xfrm>
            <a:prstGeom prst="rect">
              <a:avLst/>
            </a:prstGeom>
          </p:spPr>
        </p:pic>
        <p:sp>
          <p:nvSpPr>
            <p:cNvPr id="39" name="Forme libre 38"/>
            <p:cNvSpPr/>
            <p:nvPr/>
          </p:nvSpPr>
          <p:spPr>
            <a:xfrm>
              <a:off x="7929586" y="5214950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000" dirty="0"/>
            </a:p>
          </p:txBody>
        </p:sp>
      </p:grpSp>
      <p:grpSp>
        <p:nvGrpSpPr>
          <p:cNvPr id="40" name="Groupe 39"/>
          <p:cNvGrpSpPr/>
          <p:nvPr/>
        </p:nvGrpSpPr>
        <p:grpSpPr>
          <a:xfrm>
            <a:off x="4643438" y="108000"/>
            <a:ext cx="4286280" cy="6048000"/>
            <a:chOff x="4643438" y="108000"/>
            <a:chExt cx="4286280" cy="6048000"/>
          </a:xfrm>
        </p:grpSpPr>
        <p:sp>
          <p:nvSpPr>
            <p:cNvPr id="41" name="Forme libre 40"/>
            <p:cNvSpPr/>
            <p:nvPr/>
          </p:nvSpPr>
          <p:spPr>
            <a:xfrm>
              <a:off x="4643438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42" name="Image 41" descr="Image41.jp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357818" y="500042"/>
              <a:ext cx="3000396" cy="5050918"/>
            </a:xfrm>
            <a:prstGeom prst="rect">
              <a:avLst/>
            </a:prstGeom>
          </p:spPr>
        </p:pic>
        <p:sp>
          <p:nvSpPr>
            <p:cNvPr id="43" name="Forme libre 42"/>
            <p:cNvSpPr/>
            <p:nvPr/>
          </p:nvSpPr>
          <p:spPr>
            <a:xfrm>
              <a:off x="7906461" y="5027177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10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44" name="Groupe 43"/>
          <p:cNvGrpSpPr/>
          <p:nvPr/>
        </p:nvGrpSpPr>
        <p:grpSpPr>
          <a:xfrm>
            <a:off x="4643438" y="108000"/>
            <a:ext cx="4284000" cy="6048000"/>
            <a:chOff x="4643438" y="108000"/>
            <a:chExt cx="4284000" cy="6048000"/>
          </a:xfrm>
        </p:grpSpPr>
        <p:sp>
          <p:nvSpPr>
            <p:cNvPr id="45" name="Forme libre 44"/>
            <p:cNvSpPr/>
            <p:nvPr/>
          </p:nvSpPr>
          <p:spPr>
            <a:xfrm>
              <a:off x="4643438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46" name="Image 45" descr="Image59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000628" y="971347"/>
              <a:ext cx="3606800" cy="3957851"/>
            </a:xfrm>
            <a:prstGeom prst="trapezoid">
              <a:avLst>
                <a:gd name="adj" fmla="val 24243"/>
              </a:avLst>
            </a:prstGeom>
          </p:spPr>
        </p:pic>
      </p:grpSp>
      <p:grpSp>
        <p:nvGrpSpPr>
          <p:cNvPr id="47" name="Groupe 46"/>
          <p:cNvGrpSpPr/>
          <p:nvPr/>
        </p:nvGrpSpPr>
        <p:grpSpPr>
          <a:xfrm>
            <a:off x="4643438" y="108000"/>
            <a:ext cx="4284000" cy="6084000"/>
            <a:chOff x="4643438" y="108000"/>
            <a:chExt cx="4284000" cy="6084000"/>
          </a:xfrm>
        </p:grpSpPr>
        <p:sp>
          <p:nvSpPr>
            <p:cNvPr id="48" name="Forme libre 47"/>
            <p:cNvSpPr/>
            <p:nvPr/>
          </p:nvSpPr>
          <p:spPr>
            <a:xfrm>
              <a:off x="4643438" y="108000"/>
              <a:ext cx="4284000" cy="6084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000" dirty="0"/>
            </a:p>
          </p:txBody>
        </p:sp>
        <p:pic>
          <p:nvPicPr>
            <p:cNvPr id="49" name="Image 48" descr="Image37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072066" y="500042"/>
              <a:ext cx="3429024" cy="512761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50" name="Groupe 49"/>
          <p:cNvGrpSpPr/>
          <p:nvPr/>
        </p:nvGrpSpPr>
        <p:grpSpPr>
          <a:xfrm>
            <a:off x="4643438" y="108000"/>
            <a:ext cx="4284000" cy="6084000"/>
            <a:chOff x="4643438" y="108000"/>
            <a:chExt cx="4284000" cy="6084000"/>
          </a:xfrm>
        </p:grpSpPr>
        <p:sp>
          <p:nvSpPr>
            <p:cNvPr id="51" name="Forme libre 50"/>
            <p:cNvSpPr/>
            <p:nvPr/>
          </p:nvSpPr>
          <p:spPr>
            <a:xfrm>
              <a:off x="4643438" y="108000"/>
              <a:ext cx="4284000" cy="6084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2" name="Image 51" descr="Image4.jp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072066" y="642917"/>
              <a:ext cx="3564000" cy="4769179"/>
            </a:xfrm>
            <a:prstGeom prst="rect">
              <a:avLst/>
            </a:prstGeom>
            <a:ln>
              <a:noFill/>
            </a:ln>
            <a:effectLst/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</p:grpSp>
      <p:grpSp>
        <p:nvGrpSpPr>
          <p:cNvPr id="53" name="Groupe 52"/>
          <p:cNvGrpSpPr/>
          <p:nvPr/>
        </p:nvGrpSpPr>
        <p:grpSpPr>
          <a:xfrm>
            <a:off x="4643438" y="108000"/>
            <a:ext cx="4284000" cy="6084000"/>
            <a:chOff x="4643438" y="108000"/>
            <a:chExt cx="4284000" cy="6084000"/>
          </a:xfrm>
        </p:grpSpPr>
        <p:sp>
          <p:nvSpPr>
            <p:cNvPr id="54" name="Forme libre 53"/>
            <p:cNvSpPr/>
            <p:nvPr/>
          </p:nvSpPr>
          <p:spPr>
            <a:xfrm>
              <a:off x="4643438" y="108000"/>
              <a:ext cx="4284000" cy="6084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5" name="Image 54" descr="Image1.jpg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857752" y="615348"/>
              <a:ext cx="3357586" cy="50282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noFill/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grpSp>
        <p:nvGrpSpPr>
          <p:cNvPr id="56" name="Groupe 55"/>
          <p:cNvGrpSpPr/>
          <p:nvPr/>
        </p:nvGrpSpPr>
        <p:grpSpPr>
          <a:xfrm>
            <a:off x="4643438" y="108000"/>
            <a:ext cx="4284000" cy="6084000"/>
            <a:chOff x="4643438" y="108000"/>
            <a:chExt cx="4284000" cy="6084000"/>
          </a:xfrm>
        </p:grpSpPr>
        <p:sp>
          <p:nvSpPr>
            <p:cNvPr id="57" name="Forme libre 56"/>
            <p:cNvSpPr/>
            <p:nvPr/>
          </p:nvSpPr>
          <p:spPr>
            <a:xfrm>
              <a:off x="4643438" y="108000"/>
              <a:ext cx="4284000" cy="6084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rgbClr val="00FF00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8" name="Image 57" descr="Image6.jpg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072066" y="500041"/>
              <a:ext cx="3571900" cy="4967174"/>
            </a:xfrm>
            <a:prstGeom prst="plaque">
              <a:avLst/>
            </a:prstGeom>
          </p:spPr>
        </p:pic>
      </p:grpSp>
      <p:sp>
        <p:nvSpPr>
          <p:cNvPr id="59" name="Forme libre 58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Il marche comme </a:t>
            </a:r>
          </a:p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les dieux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S'imagine au milieu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les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Qu'il vient de</a:t>
            </a:r>
          </a:p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 m'inventer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Il semble comme</a:t>
            </a:r>
          </a:p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 gagné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Par l'obscurité</a:t>
            </a:r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0" name="Forme libre 59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003300"/>
                </a:solidFill>
              </a:rPr>
              <a:t>       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Où s'incarne son âme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 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Il poursuit son travail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 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         A l'irréalité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  A l'humide beauté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D'une reine dénudée</a:t>
            </a:r>
          </a:p>
          <a:p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1" name="Forme libre 60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003300"/>
                </a:solidFill>
              </a:rPr>
              <a:t>    Il retire sur son compte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L'argent pour le voyage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Des amis à New-York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Lui laisseront l'étage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    Tant la beauté </a:t>
            </a:r>
          </a:p>
          <a:p>
            <a:r>
              <a:rPr lang="fr-FR" sz="2800" dirty="0" smtClean="0">
                <a:solidFill>
                  <a:srgbClr val="003300"/>
                </a:solidFill>
              </a:rPr>
              <a:t>             du dehors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       Lui déplait </a:t>
            </a:r>
          </a:p>
          <a:p>
            <a:r>
              <a:rPr lang="fr-FR" sz="2800" dirty="0" smtClean="0">
                <a:solidFill>
                  <a:srgbClr val="003300"/>
                </a:solidFill>
              </a:rPr>
              <a:t> </a:t>
            </a:r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2" name="Forme libre 61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Quand se serre le cœur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Revient le voyageur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D'une rue éloignée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Vêtu de tout son long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Il me souffle un baiser</a:t>
            </a:r>
          </a:p>
          <a:p>
            <a:pPr algn="ctr"/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3" name="Forme libre 62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003300"/>
                </a:solidFill>
              </a:rPr>
              <a:t>     </a:t>
            </a:r>
          </a:p>
          <a:p>
            <a:r>
              <a:rPr lang="fr-FR" sz="2800" dirty="0" smtClean="0">
                <a:solidFill>
                  <a:srgbClr val="003300"/>
                </a:solidFill>
              </a:rPr>
              <a:t>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Dans son peuple </a:t>
            </a:r>
          </a:p>
          <a:p>
            <a:r>
              <a:rPr lang="fr-FR" sz="2800" dirty="0" smtClean="0">
                <a:solidFill>
                  <a:srgbClr val="003300"/>
                </a:solidFill>
              </a:rPr>
              <a:t>      sanguin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Dans son rêve enfantin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Nous tombons dans</a:t>
            </a:r>
          </a:p>
          <a:p>
            <a:r>
              <a:rPr lang="fr-FR" sz="2800" dirty="0" smtClean="0">
                <a:solidFill>
                  <a:srgbClr val="003300"/>
                </a:solidFill>
              </a:rPr>
              <a:t>     ma haie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Hantés par le désir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Comme deux garçons</a:t>
            </a:r>
          </a:p>
          <a:p>
            <a:r>
              <a:rPr lang="fr-FR" sz="2800" dirty="0" smtClean="0">
                <a:solidFill>
                  <a:srgbClr val="003300"/>
                </a:solidFill>
              </a:rPr>
              <a:t>         manqués</a:t>
            </a:r>
          </a:p>
          <a:p>
            <a:endParaRPr lang="fr-FR" sz="2800" dirty="0" smtClean="0">
              <a:solidFill>
                <a:srgbClr val="003300"/>
              </a:solidFill>
            </a:endParaRPr>
          </a:p>
          <a:p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4" name="Forme libre 63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003300"/>
                </a:solidFill>
              </a:rPr>
              <a:t>     Il retire sur son compte.</a:t>
            </a:r>
          </a:p>
          <a:p>
            <a:r>
              <a:rPr lang="fr-FR" sz="2800" dirty="0" smtClean="0">
                <a:solidFill>
                  <a:srgbClr val="003300"/>
                </a:solidFill>
              </a:rPr>
              <a:t>     L'argent pour le voyage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Des amis à Woodstock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Lui laisseront l'étage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Tant la beauté du </a:t>
            </a:r>
          </a:p>
          <a:p>
            <a:r>
              <a:rPr lang="fr-FR" sz="2800" dirty="0" smtClean="0">
                <a:solidFill>
                  <a:srgbClr val="003300"/>
                </a:solidFill>
              </a:rPr>
              <a:t>          dehors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Lui déplait</a:t>
            </a:r>
          </a:p>
          <a:p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5" name="Forme libre 64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003300"/>
                </a:solidFill>
              </a:rPr>
              <a:t> 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Comme à l'anatomie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Sa détresse chemine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Souverain dans l'exil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Sur sa lignée de reines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      Il pleut</a:t>
            </a:r>
          </a:p>
          <a:p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6" name="Forme libre 65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Comme un frère dans le crime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A sa mélancolie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Avec ses mousquetaires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Il cherche un caractère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Un caractère léger</a:t>
            </a:r>
          </a:p>
          <a:p>
            <a:pPr algn="ctr"/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7" name="Forme libre 66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Il retire sur son compte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L'argent pour le voyage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Des amis à Chambord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Lui laisseront l'étage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Tant la beauté du</a:t>
            </a:r>
          </a:p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 dehors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Lui déplait</a:t>
            </a:r>
          </a:p>
          <a:p>
            <a:pPr algn="ctr"/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8" name="Forme libre 67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Il a ça dans le sang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L'inonde le torrent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A ses femmes d'argile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Il doit meubler ce vide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Il est le dieu d'une île</a:t>
            </a:r>
          </a:p>
          <a:p>
            <a:pPr algn="ctr"/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69" name="Forme libre 68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Comme tout est</a:t>
            </a:r>
          </a:p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 légendaire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Je chante sa prière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Pour sortir du néant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Dieu veuillez l'écouter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un plateau tournant</a:t>
            </a:r>
          </a:p>
          <a:p>
            <a:pPr algn="ctr"/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70" name="Forme libre 69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Il retire sur son compte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L'argent pour le voyage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Des amis sur Saturne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Lui laisseront l'étage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Tant la beauté du</a:t>
            </a:r>
          </a:p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 dehors lui déplait</a:t>
            </a:r>
          </a:p>
          <a:p>
            <a:pPr algn="ctr"/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71" name="Forme libre 70"/>
          <p:cNvSpPr/>
          <p:nvPr/>
        </p:nvSpPr>
        <p:spPr>
          <a:xfrm>
            <a:off x="468000" y="142852"/>
            <a:ext cx="4212562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Premières neiges d'hiver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Son dieu se courbe enfin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Voilà le Finistère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Où pourrions-nous aller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Qu'espériez-vous trouvez</a:t>
            </a:r>
            <a:br>
              <a:rPr lang="fr-FR" sz="2800" dirty="0" smtClean="0">
                <a:solidFill>
                  <a:srgbClr val="003300"/>
                </a:solidFill>
              </a:rPr>
            </a:br>
            <a:r>
              <a:rPr lang="fr-FR" sz="2800" dirty="0" smtClean="0">
                <a:solidFill>
                  <a:srgbClr val="003300"/>
                </a:solidFill>
              </a:rPr>
              <a:t>Sur mes lèvres</a:t>
            </a: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</p:txBody>
      </p:sp>
      <p:sp>
        <p:nvSpPr>
          <p:cNvPr id="75" name="Rectangle 74">
            <a:hlinkClick r:id="rId23" action="ppaction://hlinksldjump"/>
          </p:cNvPr>
          <p:cNvSpPr/>
          <p:nvPr/>
        </p:nvSpPr>
        <p:spPr>
          <a:xfrm>
            <a:off x="3786182" y="5214926"/>
            <a:ext cx="1785918" cy="1643074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Clic</a:t>
            </a:r>
            <a:endParaRPr lang="fr-FR" dirty="0"/>
          </a:p>
        </p:txBody>
      </p:sp>
    </p:spTree>
  </p:cSld>
  <p:clrMapOvr>
    <a:masterClrMapping/>
  </p:clrMapOvr>
  <p:transition>
    <p:sndAc>
      <p:stSnd>
        <p:snd r:embed="rId2" name="11 Sur mes lev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4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95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65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6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4" presetClass="entr" presetSubtype="0" accel="10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5000"/>
                            </p:stCondLst>
                            <p:childTnLst>
                              <p:par>
                                <p:cTn id="96" presetID="55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4" presetClass="entr" presetSubtype="0" accel="10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43000"/>
                            </p:stCondLst>
                            <p:childTnLst>
                              <p:par>
                                <p:cTn id="109" presetID="55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4" presetClass="entr" presetSubtype="0" accel="10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61000"/>
                            </p:stCondLst>
                            <p:childTnLst>
                              <p:par>
                                <p:cTn id="122" presetID="55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4" presetClass="entr" presetSubtype="0" accel="10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79000"/>
                            </p:stCondLst>
                            <p:childTnLst>
                              <p:par>
                                <p:cTn id="135" presetID="55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4" presetClass="entr" presetSubtype="0" accel="10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98000"/>
                            </p:stCondLst>
                            <p:childTnLst>
                              <p:par>
                                <p:cTn id="148" presetID="55" presetClass="entr" presetSubtype="0" fill="hold" grpId="0" nodeType="after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4" presetClass="entr" presetSubtype="0" accel="10000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16500"/>
                            </p:stCondLst>
                            <p:childTnLst>
                              <p:par>
                                <p:cTn id="161" presetID="55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4" presetClass="entr" presetSubtype="0" accel="10000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357158" y="108000"/>
            <a:ext cx="8786874" cy="6715148"/>
            <a:chOff x="357158" y="108000"/>
            <a:chExt cx="8786874" cy="6715148"/>
          </a:xfrm>
        </p:grpSpPr>
        <p:grpSp>
          <p:nvGrpSpPr>
            <p:cNvPr id="3" name="Groupe 39"/>
            <p:cNvGrpSpPr/>
            <p:nvPr/>
          </p:nvGrpSpPr>
          <p:grpSpPr>
            <a:xfrm>
              <a:off x="357158" y="108000"/>
              <a:ext cx="8786874" cy="6715148"/>
              <a:chOff x="357158" y="108000"/>
              <a:chExt cx="8786874" cy="6715148"/>
            </a:xfrm>
          </p:grpSpPr>
          <p:grpSp>
            <p:nvGrpSpPr>
              <p:cNvPr id="5" name="Groupe 6"/>
              <p:cNvGrpSpPr/>
              <p:nvPr/>
            </p:nvGrpSpPr>
            <p:grpSpPr>
              <a:xfrm>
                <a:off x="357158" y="108000"/>
                <a:ext cx="8786874" cy="6715148"/>
                <a:chOff x="357158" y="108000"/>
                <a:chExt cx="8786874" cy="6715148"/>
              </a:xfrm>
            </p:grpSpPr>
            <p:pic>
              <p:nvPicPr>
                <p:cNvPr id="8" name="Picture 2" descr="C:\Users\Mireille\Pictures\Nolwenn Leroy\k1co1qib.gif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tretch>
                  <a:fillRect/>
                </a:stretch>
              </p:blipFill>
              <p:spPr bwMode="auto">
                <a:xfrm>
                  <a:off x="357158" y="108000"/>
                  <a:ext cx="8786874" cy="671514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grpSp>
              <p:nvGrpSpPr>
                <p:cNvPr id="9" name="Groupe 15"/>
                <p:cNvGrpSpPr/>
                <p:nvPr/>
              </p:nvGrpSpPr>
              <p:grpSpPr>
                <a:xfrm>
                  <a:off x="468000" y="108000"/>
                  <a:ext cx="8496000" cy="6480235"/>
                  <a:chOff x="468000" y="108000"/>
                  <a:chExt cx="8496000" cy="6480235"/>
                </a:xfrm>
              </p:grpSpPr>
              <p:sp>
                <p:nvSpPr>
                  <p:cNvPr id="10" name="Forme libre 2"/>
                  <p:cNvSpPr/>
                  <p:nvPr/>
                </p:nvSpPr>
                <p:spPr>
                  <a:xfrm>
                    <a:off x="468000" y="324000"/>
                    <a:ext cx="8496000" cy="6264235"/>
                  </a:xfrm>
                  <a:custGeom>
                    <a:avLst/>
                    <a:gdLst>
                      <a:gd name="connsiteX0" fmla="*/ 8193974 w 8358250"/>
                      <a:gd name="connsiteY0" fmla="*/ 0 h 6264235"/>
                      <a:gd name="connsiteX1" fmla="*/ 8288977 w 8358250"/>
                      <a:gd name="connsiteY1" fmla="*/ 225632 h 6264235"/>
                      <a:gd name="connsiteX2" fmla="*/ 8312728 w 8358250"/>
                      <a:gd name="connsiteY2" fmla="*/ 1270660 h 6264235"/>
                      <a:gd name="connsiteX3" fmla="*/ 8288977 w 8358250"/>
                      <a:gd name="connsiteY3" fmla="*/ 1484416 h 6264235"/>
                      <a:gd name="connsiteX4" fmla="*/ 8288977 w 8358250"/>
                      <a:gd name="connsiteY4" fmla="*/ 1757549 h 6264235"/>
                      <a:gd name="connsiteX5" fmla="*/ 8277102 w 8358250"/>
                      <a:gd name="connsiteY5" fmla="*/ 2244437 h 6264235"/>
                      <a:gd name="connsiteX6" fmla="*/ 8277102 w 8358250"/>
                      <a:gd name="connsiteY6" fmla="*/ 2660073 h 6264235"/>
                      <a:gd name="connsiteX7" fmla="*/ 8300852 w 8358250"/>
                      <a:gd name="connsiteY7" fmla="*/ 2873829 h 6264235"/>
                      <a:gd name="connsiteX8" fmla="*/ 8300852 w 8358250"/>
                      <a:gd name="connsiteY8" fmla="*/ 3206338 h 6264235"/>
                      <a:gd name="connsiteX9" fmla="*/ 8300852 w 8358250"/>
                      <a:gd name="connsiteY9" fmla="*/ 3811980 h 6264235"/>
                      <a:gd name="connsiteX10" fmla="*/ 8300852 w 8358250"/>
                      <a:gd name="connsiteY10" fmla="*/ 4880759 h 6264235"/>
                      <a:gd name="connsiteX11" fmla="*/ 8336478 w 8358250"/>
                      <a:gd name="connsiteY11" fmla="*/ 4999512 h 6264235"/>
                      <a:gd name="connsiteX12" fmla="*/ 8324603 w 8358250"/>
                      <a:gd name="connsiteY12" fmla="*/ 5581403 h 6264235"/>
                      <a:gd name="connsiteX13" fmla="*/ 8324603 w 8358250"/>
                      <a:gd name="connsiteY13" fmla="*/ 5866411 h 6264235"/>
                      <a:gd name="connsiteX14" fmla="*/ 8336478 w 8358250"/>
                      <a:gd name="connsiteY14" fmla="*/ 6115793 h 6264235"/>
                      <a:gd name="connsiteX15" fmla="*/ 8193974 w 8358250"/>
                      <a:gd name="connsiteY15" fmla="*/ 6163294 h 6264235"/>
                      <a:gd name="connsiteX16" fmla="*/ 8051470 w 8358250"/>
                      <a:gd name="connsiteY16" fmla="*/ 6187045 h 6264235"/>
                      <a:gd name="connsiteX17" fmla="*/ 7849590 w 8358250"/>
                      <a:gd name="connsiteY17" fmla="*/ 6210795 h 6264235"/>
                      <a:gd name="connsiteX18" fmla="*/ 7422078 w 8358250"/>
                      <a:gd name="connsiteY18" fmla="*/ 6222671 h 6264235"/>
                      <a:gd name="connsiteX19" fmla="*/ 7208322 w 8358250"/>
                      <a:gd name="connsiteY19" fmla="*/ 6234546 h 6264235"/>
                      <a:gd name="connsiteX20" fmla="*/ 6804561 w 8358250"/>
                      <a:gd name="connsiteY20" fmla="*/ 6234546 h 6264235"/>
                      <a:gd name="connsiteX21" fmla="*/ 5913912 w 8358250"/>
                      <a:gd name="connsiteY21" fmla="*/ 6234546 h 6264235"/>
                      <a:gd name="connsiteX22" fmla="*/ 5640780 w 8358250"/>
                      <a:gd name="connsiteY22" fmla="*/ 6198920 h 6264235"/>
                      <a:gd name="connsiteX23" fmla="*/ 5035138 w 8358250"/>
                      <a:gd name="connsiteY23" fmla="*/ 6151419 h 6264235"/>
                      <a:gd name="connsiteX24" fmla="*/ 4785756 w 8358250"/>
                      <a:gd name="connsiteY24" fmla="*/ 6163294 h 6264235"/>
                      <a:gd name="connsiteX25" fmla="*/ 4690754 w 8358250"/>
                      <a:gd name="connsiteY25" fmla="*/ 6210795 h 6264235"/>
                      <a:gd name="connsiteX26" fmla="*/ 4548250 w 8358250"/>
                      <a:gd name="connsiteY26" fmla="*/ 6210795 h 6264235"/>
                      <a:gd name="connsiteX27" fmla="*/ 4548250 w 8358250"/>
                      <a:gd name="connsiteY27" fmla="*/ 6151419 h 6264235"/>
                      <a:gd name="connsiteX28" fmla="*/ 4441372 w 8358250"/>
                      <a:gd name="connsiteY28" fmla="*/ 5997039 h 6264235"/>
                      <a:gd name="connsiteX29" fmla="*/ 4203865 w 8358250"/>
                      <a:gd name="connsiteY29" fmla="*/ 5913912 h 6264235"/>
                      <a:gd name="connsiteX30" fmla="*/ 4061361 w 8358250"/>
                      <a:gd name="connsiteY30" fmla="*/ 5902037 h 6264235"/>
                      <a:gd name="connsiteX31" fmla="*/ 3930733 w 8358250"/>
                      <a:gd name="connsiteY31" fmla="*/ 5997039 h 6264235"/>
                      <a:gd name="connsiteX32" fmla="*/ 3811980 w 8358250"/>
                      <a:gd name="connsiteY32" fmla="*/ 6127668 h 6264235"/>
                      <a:gd name="connsiteX33" fmla="*/ 3776354 w 8358250"/>
                      <a:gd name="connsiteY33" fmla="*/ 6210795 h 6264235"/>
                      <a:gd name="connsiteX34" fmla="*/ 3610099 w 8358250"/>
                      <a:gd name="connsiteY34" fmla="*/ 6175169 h 6264235"/>
                      <a:gd name="connsiteX35" fmla="*/ 3301341 w 8358250"/>
                      <a:gd name="connsiteY35" fmla="*/ 6187045 h 6264235"/>
                      <a:gd name="connsiteX36" fmla="*/ 2873829 w 8358250"/>
                      <a:gd name="connsiteY36" fmla="*/ 6234546 h 6264235"/>
                      <a:gd name="connsiteX37" fmla="*/ 2125683 w 8358250"/>
                      <a:gd name="connsiteY37" fmla="*/ 6258297 h 6264235"/>
                      <a:gd name="connsiteX38" fmla="*/ 1389413 w 8358250"/>
                      <a:gd name="connsiteY38" fmla="*/ 6198920 h 6264235"/>
                      <a:gd name="connsiteX39" fmla="*/ 914400 w 8358250"/>
                      <a:gd name="connsiteY39" fmla="*/ 6198920 h 6264235"/>
                      <a:gd name="connsiteX40" fmla="*/ 451263 w 8358250"/>
                      <a:gd name="connsiteY40" fmla="*/ 6198920 h 6264235"/>
                      <a:gd name="connsiteX41" fmla="*/ 213756 w 8358250"/>
                      <a:gd name="connsiteY41" fmla="*/ 6210795 h 6264235"/>
                      <a:gd name="connsiteX42" fmla="*/ 83128 w 8358250"/>
                      <a:gd name="connsiteY42" fmla="*/ 6139543 h 6264235"/>
                      <a:gd name="connsiteX43" fmla="*/ 11876 w 8358250"/>
                      <a:gd name="connsiteY43" fmla="*/ 5985164 h 6264235"/>
                      <a:gd name="connsiteX44" fmla="*/ 59377 w 8358250"/>
                      <a:gd name="connsiteY44" fmla="*/ 5664530 h 6264235"/>
                      <a:gd name="connsiteX45" fmla="*/ 23751 w 8358250"/>
                      <a:gd name="connsiteY45" fmla="*/ 5438899 h 6264235"/>
                      <a:gd name="connsiteX46" fmla="*/ 0 w 8358250"/>
                      <a:gd name="connsiteY46" fmla="*/ 5118265 h 6264235"/>
                      <a:gd name="connsiteX47" fmla="*/ 23751 w 8358250"/>
                      <a:gd name="connsiteY47" fmla="*/ 4809507 h 6264235"/>
                      <a:gd name="connsiteX48" fmla="*/ 47502 w 8358250"/>
                      <a:gd name="connsiteY48" fmla="*/ 4667003 h 6264235"/>
                      <a:gd name="connsiteX49" fmla="*/ 47502 w 8358250"/>
                      <a:gd name="connsiteY49" fmla="*/ 4667003 h 6264235"/>
                      <a:gd name="connsiteX50" fmla="*/ 6234546 w 8358250"/>
                      <a:gd name="connsiteY50" fmla="*/ 1294411 h 6264235"/>
                      <a:gd name="connsiteX51" fmla="*/ 7968343 w 8358250"/>
                      <a:gd name="connsiteY51" fmla="*/ 285008 h 6264235"/>
                      <a:gd name="connsiteX52" fmla="*/ 8241476 w 8358250"/>
                      <a:gd name="connsiteY52" fmla="*/ 71252 h 6264235"/>
                      <a:gd name="connsiteX53" fmla="*/ 8241476 w 8358250"/>
                      <a:gd name="connsiteY53" fmla="*/ 71252 h 62642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</a:cxnLst>
                    <a:rect l="l" t="t" r="r" b="b"/>
                    <a:pathLst>
                      <a:path w="8358250" h="6264235">
                        <a:moveTo>
                          <a:pt x="8193974" y="0"/>
                        </a:moveTo>
                        <a:cubicBezTo>
                          <a:pt x="8231579" y="6927"/>
                          <a:pt x="8269185" y="13855"/>
                          <a:pt x="8288977" y="225632"/>
                        </a:cubicBezTo>
                        <a:cubicBezTo>
                          <a:pt x="8308769" y="437409"/>
                          <a:pt x="8312728" y="1060863"/>
                          <a:pt x="8312728" y="1270660"/>
                        </a:cubicBezTo>
                        <a:cubicBezTo>
                          <a:pt x="8312728" y="1480457"/>
                          <a:pt x="8292935" y="1403268"/>
                          <a:pt x="8288977" y="1484416"/>
                        </a:cubicBezTo>
                        <a:cubicBezTo>
                          <a:pt x="8285019" y="1565564"/>
                          <a:pt x="8290956" y="1630879"/>
                          <a:pt x="8288977" y="1757549"/>
                        </a:cubicBezTo>
                        <a:cubicBezTo>
                          <a:pt x="8286998" y="1884219"/>
                          <a:pt x="8279081" y="2094016"/>
                          <a:pt x="8277102" y="2244437"/>
                        </a:cubicBezTo>
                        <a:cubicBezTo>
                          <a:pt x="8275123" y="2394858"/>
                          <a:pt x="8273144" y="2555174"/>
                          <a:pt x="8277102" y="2660073"/>
                        </a:cubicBezTo>
                        <a:cubicBezTo>
                          <a:pt x="8281060" y="2764972"/>
                          <a:pt x="8296894" y="2782785"/>
                          <a:pt x="8300852" y="2873829"/>
                        </a:cubicBezTo>
                        <a:cubicBezTo>
                          <a:pt x="8304810" y="2964873"/>
                          <a:pt x="8300852" y="3206338"/>
                          <a:pt x="8300852" y="3206338"/>
                        </a:cubicBezTo>
                        <a:lnTo>
                          <a:pt x="8300852" y="3811980"/>
                        </a:lnTo>
                        <a:cubicBezTo>
                          <a:pt x="8300852" y="4091050"/>
                          <a:pt x="8294914" y="4682837"/>
                          <a:pt x="8300852" y="4880759"/>
                        </a:cubicBezTo>
                        <a:cubicBezTo>
                          <a:pt x="8306790" y="5078681"/>
                          <a:pt x="8332519" y="4882738"/>
                          <a:pt x="8336478" y="4999512"/>
                        </a:cubicBezTo>
                        <a:cubicBezTo>
                          <a:pt x="8340437" y="5116286"/>
                          <a:pt x="8326582" y="5436920"/>
                          <a:pt x="8324603" y="5581403"/>
                        </a:cubicBezTo>
                        <a:cubicBezTo>
                          <a:pt x="8322624" y="5725886"/>
                          <a:pt x="8322624" y="5777346"/>
                          <a:pt x="8324603" y="5866411"/>
                        </a:cubicBezTo>
                        <a:cubicBezTo>
                          <a:pt x="8326582" y="5955476"/>
                          <a:pt x="8358250" y="6066313"/>
                          <a:pt x="8336478" y="6115793"/>
                        </a:cubicBezTo>
                        <a:cubicBezTo>
                          <a:pt x="8314707" y="6165274"/>
                          <a:pt x="8241475" y="6151419"/>
                          <a:pt x="8193974" y="6163294"/>
                        </a:cubicBezTo>
                        <a:cubicBezTo>
                          <a:pt x="8146473" y="6175169"/>
                          <a:pt x="8108867" y="6179128"/>
                          <a:pt x="8051470" y="6187045"/>
                        </a:cubicBezTo>
                        <a:cubicBezTo>
                          <a:pt x="7994073" y="6194962"/>
                          <a:pt x="7954489" y="6204857"/>
                          <a:pt x="7849590" y="6210795"/>
                        </a:cubicBezTo>
                        <a:cubicBezTo>
                          <a:pt x="7744691" y="6216733"/>
                          <a:pt x="7528956" y="6218713"/>
                          <a:pt x="7422078" y="6222671"/>
                        </a:cubicBezTo>
                        <a:cubicBezTo>
                          <a:pt x="7315200" y="6226629"/>
                          <a:pt x="7311241" y="6232567"/>
                          <a:pt x="7208322" y="6234546"/>
                        </a:cubicBezTo>
                        <a:cubicBezTo>
                          <a:pt x="7105403" y="6236525"/>
                          <a:pt x="6804561" y="6234546"/>
                          <a:pt x="6804561" y="6234546"/>
                        </a:cubicBezTo>
                        <a:lnTo>
                          <a:pt x="5913912" y="6234546"/>
                        </a:lnTo>
                        <a:cubicBezTo>
                          <a:pt x="5719949" y="6228608"/>
                          <a:pt x="5787242" y="6212774"/>
                          <a:pt x="5640780" y="6198920"/>
                        </a:cubicBezTo>
                        <a:cubicBezTo>
                          <a:pt x="5494318" y="6185066"/>
                          <a:pt x="5177642" y="6157357"/>
                          <a:pt x="5035138" y="6151419"/>
                        </a:cubicBezTo>
                        <a:cubicBezTo>
                          <a:pt x="4892634" y="6145481"/>
                          <a:pt x="4843153" y="6153398"/>
                          <a:pt x="4785756" y="6163294"/>
                        </a:cubicBezTo>
                        <a:cubicBezTo>
                          <a:pt x="4728359" y="6173190"/>
                          <a:pt x="4730338" y="6202878"/>
                          <a:pt x="4690754" y="6210795"/>
                        </a:cubicBezTo>
                        <a:cubicBezTo>
                          <a:pt x="4651170" y="6218712"/>
                          <a:pt x="4572001" y="6220691"/>
                          <a:pt x="4548250" y="6210795"/>
                        </a:cubicBezTo>
                        <a:cubicBezTo>
                          <a:pt x="4524499" y="6200899"/>
                          <a:pt x="4566063" y="6187045"/>
                          <a:pt x="4548250" y="6151419"/>
                        </a:cubicBezTo>
                        <a:cubicBezTo>
                          <a:pt x="4530437" y="6115793"/>
                          <a:pt x="4498769" y="6036623"/>
                          <a:pt x="4441372" y="5997039"/>
                        </a:cubicBezTo>
                        <a:cubicBezTo>
                          <a:pt x="4383975" y="5957455"/>
                          <a:pt x="4267200" y="5929746"/>
                          <a:pt x="4203865" y="5913912"/>
                        </a:cubicBezTo>
                        <a:cubicBezTo>
                          <a:pt x="4140530" y="5898078"/>
                          <a:pt x="4106883" y="5888183"/>
                          <a:pt x="4061361" y="5902037"/>
                        </a:cubicBezTo>
                        <a:cubicBezTo>
                          <a:pt x="4015839" y="5915892"/>
                          <a:pt x="3972296" y="5959434"/>
                          <a:pt x="3930733" y="5997039"/>
                        </a:cubicBezTo>
                        <a:cubicBezTo>
                          <a:pt x="3889170" y="6034644"/>
                          <a:pt x="3837710" y="6092042"/>
                          <a:pt x="3811980" y="6127668"/>
                        </a:cubicBezTo>
                        <a:cubicBezTo>
                          <a:pt x="3786250" y="6163294"/>
                          <a:pt x="3810001" y="6202878"/>
                          <a:pt x="3776354" y="6210795"/>
                        </a:cubicBezTo>
                        <a:cubicBezTo>
                          <a:pt x="3742707" y="6218712"/>
                          <a:pt x="3689268" y="6179127"/>
                          <a:pt x="3610099" y="6175169"/>
                        </a:cubicBezTo>
                        <a:cubicBezTo>
                          <a:pt x="3530930" y="6171211"/>
                          <a:pt x="3424053" y="6177149"/>
                          <a:pt x="3301341" y="6187045"/>
                        </a:cubicBezTo>
                        <a:cubicBezTo>
                          <a:pt x="3178629" y="6196941"/>
                          <a:pt x="3069772" y="6222671"/>
                          <a:pt x="2873829" y="6234546"/>
                        </a:cubicBezTo>
                        <a:cubicBezTo>
                          <a:pt x="2677886" y="6246421"/>
                          <a:pt x="2373086" y="6264235"/>
                          <a:pt x="2125683" y="6258297"/>
                        </a:cubicBezTo>
                        <a:cubicBezTo>
                          <a:pt x="1878280" y="6252359"/>
                          <a:pt x="1591293" y="6208816"/>
                          <a:pt x="1389413" y="6198920"/>
                        </a:cubicBezTo>
                        <a:cubicBezTo>
                          <a:pt x="1187533" y="6189024"/>
                          <a:pt x="914400" y="6198920"/>
                          <a:pt x="914400" y="6198920"/>
                        </a:cubicBezTo>
                        <a:lnTo>
                          <a:pt x="451263" y="6198920"/>
                        </a:lnTo>
                        <a:cubicBezTo>
                          <a:pt x="334489" y="6200899"/>
                          <a:pt x="275112" y="6220691"/>
                          <a:pt x="213756" y="6210795"/>
                        </a:cubicBezTo>
                        <a:cubicBezTo>
                          <a:pt x="152400" y="6200899"/>
                          <a:pt x="116775" y="6177148"/>
                          <a:pt x="83128" y="6139543"/>
                        </a:cubicBezTo>
                        <a:cubicBezTo>
                          <a:pt x="49481" y="6101938"/>
                          <a:pt x="15835" y="6064333"/>
                          <a:pt x="11876" y="5985164"/>
                        </a:cubicBezTo>
                        <a:cubicBezTo>
                          <a:pt x="7918" y="5905995"/>
                          <a:pt x="57398" y="5755574"/>
                          <a:pt x="59377" y="5664530"/>
                        </a:cubicBezTo>
                        <a:cubicBezTo>
                          <a:pt x="61356" y="5573486"/>
                          <a:pt x="33647" y="5529943"/>
                          <a:pt x="23751" y="5438899"/>
                        </a:cubicBezTo>
                        <a:cubicBezTo>
                          <a:pt x="13855" y="5347855"/>
                          <a:pt x="0" y="5223164"/>
                          <a:pt x="0" y="5118265"/>
                        </a:cubicBezTo>
                        <a:cubicBezTo>
                          <a:pt x="0" y="5013366"/>
                          <a:pt x="15834" y="4884717"/>
                          <a:pt x="23751" y="4809507"/>
                        </a:cubicBezTo>
                        <a:cubicBezTo>
                          <a:pt x="31668" y="4734297"/>
                          <a:pt x="47502" y="4667003"/>
                          <a:pt x="47502" y="4667003"/>
                        </a:cubicBezTo>
                        <a:lnTo>
                          <a:pt x="47502" y="4667003"/>
                        </a:lnTo>
                        <a:lnTo>
                          <a:pt x="6234546" y="1294411"/>
                        </a:lnTo>
                        <a:cubicBezTo>
                          <a:pt x="7554686" y="564079"/>
                          <a:pt x="7633855" y="488868"/>
                          <a:pt x="7968343" y="285008"/>
                        </a:cubicBezTo>
                        <a:cubicBezTo>
                          <a:pt x="8302831" y="81148"/>
                          <a:pt x="8241476" y="71252"/>
                          <a:pt x="8241476" y="71252"/>
                        </a:cubicBezTo>
                        <a:lnTo>
                          <a:pt x="8241476" y="71252"/>
                        </a:lnTo>
                      </a:path>
                    </a:pathLst>
                  </a:custGeom>
                  <a:blipFill>
                    <a:blip r:embed="rId4" cstate="print">
                      <a:duotone>
                        <a:prstClr val="black"/>
                        <a:srgbClr val="990099">
                          <a:tint val="45000"/>
                          <a:satMod val="400000"/>
                        </a:srgbClr>
                      </a:duotone>
                      <a:lum bright="10000"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 dirty="0"/>
                  </a:p>
                </p:txBody>
              </p:sp>
              <p:sp>
                <p:nvSpPr>
                  <p:cNvPr id="11" name="Forme libre 10"/>
                  <p:cNvSpPr/>
                  <p:nvPr/>
                </p:nvSpPr>
                <p:spPr>
                  <a:xfrm>
                    <a:off x="468000" y="142852"/>
                    <a:ext cx="4284000" cy="6012000"/>
                  </a:xfrm>
                  <a:custGeom>
                    <a:avLst/>
                    <a:gdLst>
                      <a:gd name="connsiteX0" fmla="*/ 6422189 w 6432884"/>
                      <a:gd name="connsiteY0" fmla="*/ 475916 h 8464884"/>
                      <a:gd name="connsiteX1" fmla="*/ 6341978 w 6432884"/>
                      <a:gd name="connsiteY1" fmla="*/ 299453 h 8464884"/>
                      <a:gd name="connsiteX2" fmla="*/ 6181557 w 6432884"/>
                      <a:gd name="connsiteY2" fmla="*/ 155074 h 8464884"/>
                      <a:gd name="connsiteX3" fmla="*/ 5956968 w 6432884"/>
                      <a:gd name="connsiteY3" fmla="*/ 42779 h 8464884"/>
                      <a:gd name="connsiteX4" fmla="*/ 5507789 w 6432884"/>
                      <a:gd name="connsiteY4" fmla="*/ 10695 h 8464884"/>
                      <a:gd name="connsiteX5" fmla="*/ 4593389 w 6432884"/>
                      <a:gd name="connsiteY5" fmla="*/ 26737 h 8464884"/>
                      <a:gd name="connsiteX6" fmla="*/ 4336715 w 6432884"/>
                      <a:gd name="connsiteY6" fmla="*/ 10695 h 8464884"/>
                      <a:gd name="connsiteX7" fmla="*/ 4047957 w 6432884"/>
                      <a:gd name="connsiteY7" fmla="*/ 90906 h 8464884"/>
                      <a:gd name="connsiteX8" fmla="*/ 3743157 w 6432884"/>
                      <a:gd name="connsiteY8" fmla="*/ 58822 h 8464884"/>
                      <a:gd name="connsiteX9" fmla="*/ 3181684 w 6432884"/>
                      <a:gd name="connsiteY9" fmla="*/ 187158 h 8464884"/>
                      <a:gd name="connsiteX10" fmla="*/ 2700421 w 6432884"/>
                      <a:gd name="connsiteY10" fmla="*/ 155074 h 8464884"/>
                      <a:gd name="connsiteX11" fmla="*/ 2572084 w 6432884"/>
                      <a:gd name="connsiteY11" fmla="*/ 203200 h 8464884"/>
                      <a:gd name="connsiteX12" fmla="*/ 1802063 w 6432884"/>
                      <a:gd name="connsiteY12" fmla="*/ 155074 h 8464884"/>
                      <a:gd name="connsiteX13" fmla="*/ 1673726 w 6432884"/>
                      <a:gd name="connsiteY13" fmla="*/ 235285 h 8464884"/>
                      <a:gd name="connsiteX14" fmla="*/ 1465178 w 6432884"/>
                      <a:gd name="connsiteY14" fmla="*/ 171116 h 8464884"/>
                      <a:gd name="connsiteX15" fmla="*/ 1336842 w 6432884"/>
                      <a:gd name="connsiteY15" fmla="*/ 203200 h 8464884"/>
                      <a:gd name="connsiteX16" fmla="*/ 1144336 w 6432884"/>
                      <a:gd name="connsiteY16" fmla="*/ 155074 h 8464884"/>
                      <a:gd name="connsiteX17" fmla="*/ 919747 w 6432884"/>
                      <a:gd name="connsiteY17" fmla="*/ 203200 h 8464884"/>
                      <a:gd name="connsiteX18" fmla="*/ 791410 w 6432884"/>
                      <a:gd name="connsiteY18" fmla="*/ 155074 h 8464884"/>
                      <a:gd name="connsiteX19" fmla="*/ 598905 w 6432884"/>
                      <a:gd name="connsiteY19" fmla="*/ 171116 h 8464884"/>
                      <a:gd name="connsiteX20" fmla="*/ 518694 w 6432884"/>
                      <a:gd name="connsiteY20" fmla="*/ 122990 h 8464884"/>
                      <a:gd name="connsiteX21" fmla="*/ 229936 w 6432884"/>
                      <a:gd name="connsiteY21" fmla="*/ 155074 h 8464884"/>
                      <a:gd name="connsiteX22" fmla="*/ 149726 w 6432884"/>
                      <a:gd name="connsiteY22" fmla="*/ 90906 h 8464884"/>
                      <a:gd name="connsiteX23" fmla="*/ 69515 w 6432884"/>
                      <a:gd name="connsiteY23" fmla="*/ 58822 h 8464884"/>
                      <a:gd name="connsiteX24" fmla="*/ 53473 w 6432884"/>
                      <a:gd name="connsiteY24" fmla="*/ 106948 h 8464884"/>
                      <a:gd name="connsiteX25" fmla="*/ 21389 w 6432884"/>
                      <a:gd name="connsiteY25" fmla="*/ 379664 h 8464884"/>
                      <a:gd name="connsiteX26" fmla="*/ 37431 w 6432884"/>
                      <a:gd name="connsiteY26" fmla="*/ 556127 h 8464884"/>
                      <a:gd name="connsiteX27" fmla="*/ 37431 w 6432884"/>
                      <a:gd name="connsiteY27" fmla="*/ 668422 h 8464884"/>
                      <a:gd name="connsiteX28" fmla="*/ 165768 w 6432884"/>
                      <a:gd name="connsiteY28" fmla="*/ 748632 h 8464884"/>
                      <a:gd name="connsiteX29" fmla="*/ 85557 w 6432884"/>
                      <a:gd name="connsiteY29" fmla="*/ 812800 h 8464884"/>
                      <a:gd name="connsiteX30" fmla="*/ 53473 w 6432884"/>
                      <a:gd name="connsiteY30" fmla="*/ 893011 h 8464884"/>
                      <a:gd name="connsiteX31" fmla="*/ 85557 w 6432884"/>
                      <a:gd name="connsiteY31" fmla="*/ 957179 h 8464884"/>
                      <a:gd name="connsiteX32" fmla="*/ 21389 w 6432884"/>
                      <a:gd name="connsiteY32" fmla="*/ 1069474 h 8464884"/>
                      <a:gd name="connsiteX33" fmla="*/ 21389 w 6432884"/>
                      <a:gd name="connsiteY33" fmla="*/ 1181769 h 8464884"/>
                      <a:gd name="connsiteX34" fmla="*/ 149726 w 6432884"/>
                      <a:gd name="connsiteY34" fmla="*/ 1390316 h 8464884"/>
                      <a:gd name="connsiteX35" fmla="*/ 133684 w 6432884"/>
                      <a:gd name="connsiteY35" fmla="*/ 1614906 h 8464884"/>
                      <a:gd name="connsiteX36" fmla="*/ 101599 w 6432884"/>
                      <a:gd name="connsiteY36" fmla="*/ 1935748 h 8464884"/>
                      <a:gd name="connsiteX37" fmla="*/ 101599 w 6432884"/>
                      <a:gd name="connsiteY37" fmla="*/ 2112211 h 8464884"/>
                      <a:gd name="connsiteX38" fmla="*/ 117642 w 6432884"/>
                      <a:gd name="connsiteY38" fmla="*/ 2240548 h 8464884"/>
                      <a:gd name="connsiteX39" fmla="*/ 85557 w 6432884"/>
                      <a:gd name="connsiteY39" fmla="*/ 2433053 h 8464884"/>
                      <a:gd name="connsiteX40" fmla="*/ 85557 w 6432884"/>
                      <a:gd name="connsiteY40" fmla="*/ 2641600 h 8464884"/>
                      <a:gd name="connsiteX41" fmla="*/ 69515 w 6432884"/>
                      <a:gd name="connsiteY41" fmla="*/ 2930358 h 8464884"/>
                      <a:gd name="connsiteX42" fmla="*/ 53473 w 6432884"/>
                      <a:gd name="connsiteY42" fmla="*/ 3411622 h 8464884"/>
                      <a:gd name="connsiteX43" fmla="*/ 21389 w 6432884"/>
                      <a:gd name="connsiteY43" fmla="*/ 3604127 h 8464884"/>
                      <a:gd name="connsiteX44" fmla="*/ 133684 w 6432884"/>
                      <a:gd name="connsiteY44" fmla="*/ 3860800 h 8464884"/>
                      <a:gd name="connsiteX45" fmla="*/ 85557 w 6432884"/>
                      <a:gd name="connsiteY45" fmla="*/ 3924969 h 8464884"/>
                      <a:gd name="connsiteX46" fmla="*/ 117642 w 6432884"/>
                      <a:gd name="connsiteY46" fmla="*/ 4133516 h 8464884"/>
                      <a:gd name="connsiteX47" fmla="*/ 69515 w 6432884"/>
                      <a:gd name="connsiteY47" fmla="*/ 4326022 h 8464884"/>
                      <a:gd name="connsiteX48" fmla="*/ 117642 w 6432884"/>
                      <a:gd name="connsiteY48" fmla="*/ 4678948 h 8464884"/>
                      <a:gd name="connsiteX49" fmla="*/ 69515 w 6432884"/>
                      <a:gd name="connsiteY49" fmla="*/ 4919579 h 8464884"/>
                      <a:gd name="connsiteX50" fmla="*/ 101599 w 6432884"/>
                      <a:gd name="connsiteY50" fmla="*/ 5224379 h 8464884"/>
                      <a:gd name="connsiteX51" fmla="*/ 85557 w 6432884"/>
                      <a:gd name="connsiteY51" fmla="*/ 5497095 h 8464884"/>
                      <a:gd name="connsiteX52" fmla="*/ 85557 w 6432884"/>
                      <a:gd name="connsiteY52" fmla="*/ 5673558 h 8464884"/>
                      <a:gd name="connsiteX53" fmla="*/ 101599 w 6432884"/>
                      <a:gd name="connsiteY53" fmla="*/ 5866064 h 8464884"/>
                      <a:gd name="connsiteX54" fmla="*/ 69515 w 6432884"/>
                      <a:gd name="connsiteY54" fmla="*/ 5962316 h 8464884"/>
                      <a:gd name="connsiteX55" fmla="*/ 53473 w 6432884"/>
                      <a:gd name="connsiteY55" fmla="*/ 6138779 h 8464884"/>
                      <a:gd name="connsiteX56" fmla="*/ 117642 w 6432884"/>
                      <a:gd name="connsiteY56" fmla="*/ 6251074 h 8464884"/>
                      <a:gd name="connsiteX57" fmla="*/ 53473 w 6432884"/>
                      <a:gd name="connsiteY57" fmla="*/ 6379411 h 8464884"/>
                      <a:gd name="connsiteX58" fmla="*/ 53473 w 6432884"/>
                      <a:gd name="connsiteY58" fmla="*/ 6604000 h 8464884"/>
                      <a:gd name="connsiteX59" fmla="*/ 21389 w 6432884"/>
                      <a:gd name="connsiteY59" fmla="*/ 6860674 h 8464884"/>
                      <a:gd name="connsiteX60" fmla="*/ 85557 w 6432884"/>
                      <a:gd name="connsiteY60" fmla="*/ 7101306 h 8464884"/>
                      <a:gd name="connsiteX61" fmla="*/ 53473 w 6432884"/>
                      <a:gd name="connsiteY61" fmla="*/ 7229643 h 8464884"/>
                      <a:gd name="connsiteX62" fmla="*/ 262021 w 6432884"/>
                      <a:gd name="connsiteY62" fmla="*/ 7550485 h 8464884"/>
                      <a:gd name="connsiteX63" fmla="*/ 582863 w 6432884"/>
                      <a:gd name="connsiteY63" fmla="*/ 7871327 h 8464884"/>
                      <a:gd name="connsiteX64" fmla="*/ 999957 w 6432884"/>
                      <a:gd name="connsiteY64" fmla="*/ 8208211 h 8464884"/>
                      <a:gd name="connsiteX65" fmla="*/ 1449136 w 6432884"/>
                      <a:gd name="connsiteY65" fmla="*/ 8432800 h 8464884"/>
                      <a:gd name="connsiteX66" fmla="*/ 2042694 w 6432884"/>
                      <a:gd name="connsiteY66" fmla="*/ 8400716 h 8464884"/>
                      <a:gd name="connsiteX67" fmla="*/ 2267284 w 6432884"/>
                      <a:gd name="connsiteY67" fmla="*/ 8416758 h 8464884"/>
                      <a:gd name="connsiteX68" fmla="*/ 2507915 w 6432884"/>
                      <a:gd name="connsiteY68" fmla="*/ 8352590 h 8464884"/>
                      <a:gd name="connsiteX69" fmla="*/ 2812715 w 6432884"/>
                      <a:gd name="connsiteY69" fmla="*/ 8368632 h 8464884"/>
                      <a:gd name="connsiteX70" fmla="*/ 2957094 w 6432884"/>
                      <a:gd name="connsiteY70" fmla="*/ 8320506 h 8464884"/>
                      <a:gd name="connsiteX71" fmla="*/ 3598778 w 6432884"/>
                      <a:gd name="connsiteY71" fmla="*/ 8320506 h 8464884"/>
                      <a:gd name="connsiteX72" fmla="*/ 4593389 w 6432884"/>
                      <a:gd name="connsiteY72" fmla="*/ 8192169 h 8464884"/>
                      <a:gd name="connsiteX73" fmla="*/ 5411536 w 6432884"/>
                      <a:gd name="connsiteY73" fmla="*/ 8047790 h 8464884"/>
                      <a:gd name="connsiteX74" fmla="*/ 5732378 w 6432884"/>
                      <a:gd name="connsiteY74" fmla="*/ 7983622 h 8464884"/>
                      <a:gd name="connsiteX75" fmla="*/ 6069263 w 6432884"/>
                      <a:gd name="connsiteY75" fmla="*/ 8063832 h 8464884"/>
                      <a:gd name="connsiteX76" fmla="*/ 6277810 w 6432884"/>
                      <a:gd name="connsiteY76" fmla="*/ 8208211 h 8464884"/>
                      <a:gd name="connsiteX77" fmla="*/ 6406147 w 6432884"/>
                      <a:gd name="connsiteY77" fmla="*/ 8288422 h 8464884"/>
                      <a:gd name="connsiteX78" fmla="*/ 6406147 w 6432884"/>
                      <a:gd name="connsiteY78" fmla="*/ 8288422 h 8464884"/>
                      <a:gd name="connsiteX79" fmla="*/ 6390105 w 6432884"/>
                      <a:gd name="connsiteY79" fmla="*/ 7390064 h 8464884"/>
                      <a:gd name="connsiteX80" fmla="*/ 6390105 w 6432884"/>
                      <a:gd name="connsiteY80" fmla="*/ 4807285 h 8464884"/>
                      <a:gd name="connsiteX81" fmla="*/ 6406147 w 6432884"/>
                      <a:gd name="connsiteY81" fmla="*/ 1181769 h 8464884"/>
                      <a:gd name="connsiteX82" fmla="*/ 6422189 w 6432884"/>
                      <a:gd name="connsiteY82" fmla="*/ 475916 h 84648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</a:cxnLst>
                    <a:rect l="l" t="t" r="r" b="b"/>
                    <a:pathLst>
                      <a:path w="6432884" h="8464884">
                        <a:moveTo>
                          <a:pt x="6422189" y="475916"/>
                        </a:moveTo>
                        <a:cubicBezTo>
                          <a:pt x="6411494" y="328863"/>
                          <a:pt x="6382083" y="352927"/>
                          <a:pt x="6341978" y="299453"/>
                        </a:cubicBezTo>
                        <a:cubicBezTo>
                          <a:pt x="6301873" y="245979"/>
                          <a:pt x="6245725" y="197853"/>
                          <a:pt x="6181557" y="155074"/>
                        </a:cubicBezTo>
                        <a:cubicBezTo>
                          <a:pt x="6117389" y="112295"/>
                          <a:pt x="6069263" y="66842"/>
                          <a:pt x="5956968" y="42779"/>
                        </a:cubicBezTo>
                        <a:cubicBezTo>
                          <a:pt x="5844673" y="18716"/>
                          <a:pt x="5507789" y="10695"/>
                          <a:pt x="5507789" y="10695"/>
                        </a:cubicBezTo>
                        <a:lnTo>
                          <a:pt x="4593389" y="26737"/>
                        </a:lnTo>
                        <a:cubicBezTo>
                          <a:pt x="4398210" y="26737"/>
                          <a:pt x="4427620" y="0"/>
                          <a:pt x="4336715" y="10695"/>
                        </a:cubicBezTo>
                        <a:cubicBezTo>
                          <a:pt x="4245810" y="21390"/>
                          <a:pt x="4146883" y="82885"/>
                          <a:pt x="4047957" y="90906"/>
                        </a:cubicBezTo>
                        <a:cubicBezTo>
                          <a:pt x="3949031" y="98927"/>
                          <a:pt x="3887536" y="42780"/>
                          <a:pt x="3743157" y="58822"/>
                        </a:cubicBezTo>
                        <a:cubicBezTo>
                          <a:pt x="3598778" y="74864"/>
                          <a:pt x="3355473" y="171116"/>
                          <a:pt x="3181684" y="187158"/>
                        </a:cubicBezTo>
                        <a:cubicBezTo>
                          <a:pt x="3007895" y="203200"/>
                          <a:pt x="2802021" y="152400"/>
                          <a:pt x="2700421" y="155074"/>
                        </a:cubicBezTo>
                        <a:cubicBezTo>
                          <a:pt x="2598821" y="157748"/>
                          <a:pt x="2721810" y="203200"/>
                          <a:pt x="2572084" y="203200"/>
                        </a:cubicBezTo>
                        <a:cubicBezTo>
                          <a:pt x="2422358" y="203200"/>
                          <a:pt x="1951789" y="149727"/>
                          <a:pt x="1802063" y="155074"/>
                        </a:cubicBezTo>
                        <a:cubicBezTo>
                          <a:pt x="1652337" y="160421"/>
                          <a:pt x="1729873" y="232611"/>
                          <a:pt x="1673726" y="235285"/>
                        </a:cubicBezTo>
                        <a:cubicBezTo>
                          <a:pt x="1617579" y="237959"/>
                          <a:pt x="1521325" y="176463"/>
                          <a:pt x="1465178" y="171116"/>
                        </a:cubicBezTo>
                        <a:cubicBezTo>
                          <a:pt x="1409031" y="165769"/>
                          <a:pt x="1390316" y="205874"/>
                          <a:pt x="1336842" y="203200"/>
                        </a:cubicBezTo>
                        <a:cubicBezTo>
                          <a:pt x="1283368" y="200526"/>
                          <a:pt x="1213852" y="155074"/>
                          <a:pt x="1144336" y="155074"/>
                        </a:cubicBezTo>
                        <a:cubicBezTo>
                          <a:pt x="1074820" y="155074"/>
                          <a:pt x="978568" y="203200"/>
                          <a:pt x="919747" y="203200"/>
                        </a:cubicBezTo>
                        <a:cubicBezTo>
                          <a:pt x="860926" y="203200"/>
                          <a:pt x="844884" y="160421"/>
                          <a:pt x="791410" y="155074"/>
                        </a:cubicBezTo>
                        <a:cubicBezTo>
                          <a:pt x="737936" y="149727"/>
                          <a:pt x="644358" y="176463"/>
                          <a:pt x="598905" y="171116"/>
                        </a:cubicBezTo>
                        <a:cubicBezTo>
                          <a:pt x="553452" y="165769"/>
                          <a:pt x="580189" y="125664"/>
                          <a:pt x="518694" y="122990"/>
                        </a:cubicBezTo>
                        <a:cubicBezTo>
                          <a:pt x="457199" y="120316"/>
                          <a:pt x="291431" y="160421"/>
                          <a:pt x="229936" y="155074"/>
                        </a:cubicBezTo>
                        <a:cubicBezTo>
                          <a:pt x="168441" y="149727"/>
                          <a:pt x="176463" y="106948"/>
                          <a:pt x="149726" y="90906"/>
                        </a:cubicBezTo>
                        <a:cubicBezTo>
                          <a:pt x="122989" y="74864"/>
                          <a:pt x="85557" y="56148"/>
                          <a:pt x="69515" y="58822"/>
                        </a:cubicBezTo>
                        <a:cubicBezTo>
                          <a:pt x="53473" y="61496"/>
                          <a:pt x="61494" y="53474"/>
                          <a:pt x="53473" y="106948"/>
                        </a:cubicBezTo>
                        <a:cubicBezTo>
                          <a:pt x="45452" y="160422"/>
                          <a:pt x="24063" y="304801"/>
                          <a:pt x="21389" y="379664"/>
                        </a:cubicBezTo>
                        <a:cubicBezTo>
                          <a:pt x="18715" y="454527"/>
                          <a:pt x="34757" y="508001"/>
                          <a:pt x="37431" y="556127"/>
                        </a:cubicBezTo>
                        <a:cubicBezTo>
                          <a:pt x="40105" y="604253"/>
                          <a:pt x="16042" y="636338"/>
                          <a:pt x="37431" y="668422"/>
                        </a:cubicBezTo>
                        <a:cubicBezTo>
                          <a:pt x="58820" y="700506"/>
                          <a:pt x="157747" y="724569"/>
                          <a:pt x="165768" y="748632"/>
                        </a:cubicBezTo>
                        <a:cubicBezTo>
                          <a:pt x="173789" y="772695"/>
                          <a:pt x="104273" y="788737"/>
                          <a:pt x="85557" y="812800"/>
                        </a:cubicBezTo>
                        <a:cubicBezTo>
                          <a:pt x="66841" y="836863"/>
                          <a:pt x="53473" y="868948"/>
                          <a:pt x="53473" y="893011"/>
                        </a:cubicBezTo>
                        <a:cubicBezTo>
                          <a:pt x="53473" y="917074"/>
                          <a:pt x="90904" y="927769"/>
                          <a:pt x="85557" y="957179"/>
                        </a:cubicBezTo>
                        <a:cubicBezTo>
                          <a:pt x="80210" y="986589"/>
                          <a:pt x="32084" y="1032042"/>
                          <a:pt x="21389" y="1069474"/>
                        </a:cubicBezTo>
                        <a:cubicBezTo>
                          <a:pt x="10694" y="1106906"/>
                          <a:pt x="0" y="1128295"/>
                          <a:pt x="21389" y="1181769"/>
                        </a:cubicBezTo>
                        <a:cubicBezTo>
                          <a:pt x="42778" y="1235243"/>
                          <a:pt x="131010" y="1318127"/>
                          <a:pt x="149726" y="1390316"/>
                        </a:cubicBezTo>
                        <a:cubicBezTo>
                          <a:pt x="168442" y="1462505"/>
                          <a:pt x="141705" y="1524001"/>
                          <a:pt x="133684" y="1614906"/>
                        </a:cubicBezTo>
                        <a:cubicBezTo>
                          <a:pt x="125663" y="1705811"/>
                          <a:pt x="106946" y="1852864"/>
                          <a:pt x="101599" y="1935748"/>
                        </a:cubicBezTo>
                        <a:cubicBezTo>
                          <a:pt x="96252" y="2018632"/>
                          <a:pt x="98925" y="2061411"/>
                          <a:pt x="101599" y="2112211"/>
                        </a:cubicBezTo>
                        <a:cubicBezTo>
                          <a:pt x="104273" y="2163011"/>
                          <a:pt x="120316" y="2187074"/>
                          <a:pt x="117642" y="2240548"/>
                        </a:cubicBezTo>
                        <a:cubicBezTo>
                          <a:pt x="114968" y="2294022"/>
                          <a:pt x="90904" y="2366211"/>
                          <a:pt x="85557" y="2433053"/>
                        </a:cubicBezTo>
                        <a:cubicBezTo>
                          <a:pt x="80210" y="2499895"/>
                          <a:pt x="88231" y="2558716"/>
                          <a:pt x="85557" y="2641600"/>
                        </a:cubicBezTo>
                        <a:cubicBezTo>
                          <a:pt x="82883" y="2724484"/>
                          <a:pt x="74862" y="2802021"/>
                          <a:pt x="69515" y="2930358"/>
                        </a:cubicBezTo>
                        <a:cubicBezTo>
                          <a:pt x="64168" y="3058695"/>
                          <a:pt x="61494" y="3299327"/>
                          <a:pt x="53473" y="3411622"/>
                        </a:cubicBezTo>
                        <a:cubicBezTo>
                          <a:pt x="45452" y="3523917"/>
                          <a:pt x="8021" y="3529264"/>
                          <a:pt x="21389" y="3604127"/>
                        </a:cubicBezTo>
                        <a:cubicBezTo>
                          <a:pt x="34758" y="3678990"/>
                          <a:pt x="122989" y="3807326"/>
                          <a:pt x="133684" y="3860800"/>
                        </a:cubicBezTo>
                        <a:cubicBezTo>
                          <a:pt x="144379" y="3914274"/>
                          <a:pt x="88231" y="3879516"/>
                          <a:pt x="85557" y="3924969"/>
                        </a:cubicBezTo>
                        <a:cubicBezTo>
                          <a:pt x="82883" y="3970422"/>
                          <a:pt x="120316" y="4066674"/>
                          <a:pt x="117642" y="4133516"/>
                        </a:cubicBezTo>
                        <a:cubicBezTo>
                          <a:pt x="114968" y="4200358"/>
                          <a:pt x="69515" y="4235117"/>
                          <a:pt x="69515" y="4326022"/>
                        </a:cubicBezTo>
                        <a:cubicBezTo>
                          <a:pt x="69515" y="4416927"/>
                          <a:pt x="117642" y="4580022"/>
                          <a:pt x="117642" y="4678948"/>
                        </a:cubicBezTo>
                        <a:cubicBezTo>
                          <a:pt x="117642" y="4777874"/>
                          <a:pt x="72189" y="4828674"/>
                          <a:pt x="69515" y="4919579"/>
                        </a:cubicBezTo>
                        <a:cubicBezTo>
                          <a:pt x="66841" y="5010484"/>
                          <a:pt x="98925" y="5128126"/>
                          <a:pt x="101599" y="5224379"/>
                        </a:cubicBezTo>
                        <a:cubicBezTo>
                          <a:pt x="104273" y="5320632"/>
                          <a:pt x="88231" y="5422232"/>
                          <a:pt x="85557" y="5497095"/>
                        </a:cubicBezTo>
                        <a:cubicBezTo>
                          <a:pt x="82883" y="5571958"/>
                          <a:pt x="82883" y="5612063"/>
                          <a:pt x="85557" y="5673558"/>
                        </a:cubicBezTo>
                        <a:cubicBezTo>
                          <a:pt x="88231" y="5735053"/>
                          <a:pt x="104273" y="5817938"/>
                          <a:pt x="101599" y="5866064"/>
                        </a:cubicBezTo>
                        <a:cubicBezTo>
                          <a:pt x="98925" y="5914190"/>
                          <a:pt x="77536" y="5916864"/>
                          <a:pt x="69515" y="5962316"/>
                        </a:cubicBezTo>
                        <a:cubicBezTo>
                          <a:pt x="61494" y="6007769"/>
                          <a:pt x="45452" y="6090653"/>
                          <a:pt x="53473" y="6138779"/>
                        </a:cubicBezTo>
                        <a:cubicBezTo>
                          <a:pt x="61494" y="6186905"/>
                          <a:pt x="117642" y="6210969"/>
                          <a:pt x="117642" y="6251074"/>
                        </a:cubicBezTo>
                        <a:cubicBezTo>
                          <a:pt x="117642" y="6291179"/>
                          <a:pt x="64168" y="6320590"/>
                          <a:pt x="53473" y="6379411"/>
                        </a:cubicBezTo>
                        <a:cubicBezTo>
                          <a:pt x="42778" y="6438232"/>
                          <a:pt x="58820" y="6523790"/>
                          <a:pt x="53473" y="6604000"/>
                        </a:cubicBezTo>
                        <a:cubicBezTo>
                          <a:pt x="48126" y="6684210"/>
                          <a:pt x="16042" y="6777790"/>
                          <a:pt x="21389" y="6860674"/>
                        </a:cubicBezTo>
                        <a:cubicBezTo>
                          <a:pt x="26736" y="6943558"/>
                          <a:pt x="80210" y="7039811"/>
                          <a:pt x="85557" y="7101306"/>
                        </a:cubicBezTo>
                        <a:cubicBezTo>
                          <a:pt x="90904" y="7162801"/>
                          <a:pt x="24062" y="7154780"/>
                          <a:pt x="53473" y="7229643"/>
                        </a:cubicBezTo>
                        <a:cubicBezTo>
                          <a:pt x="82884" y="7304506"/>
                          <a:pt x="173789" y="7443538"/>
                          <a:pt x="262021" y="7550485"/>
                        </a:cubicBezTo>
                        <a:cubicBezTo>
                          <a:pt x="350253" y="7657432"/>
                          <a:pt x="459874" y="7761706"/>
                          <a:pt x="582863" y="7871327"/>
                        </a:cubicBezTo>
                        <a:cubicBezTo>
                          <a:pt x="705852" y="7980948"/>
                          <a:pt x="855578" y="8114632"/>
                          <a:pt x="999957" y="8208211"/>
                        </a:cubicBezTo>
                        <a:cubicBezTo>
                          <a:pt x="1144336" y="8301790"/>
                          <a:pt x="1275347" y="8400716"/>
                          <a:pt x="1449136" y="8432800"/>
                        </a:cubicBezTo>
                        <a:cubicBezTo>
                          <a:pt x="1622925" y="8464884"/>
                          <a:pt x="1906336" y="8403390"/>
                          <a:pt x="2042694" y="8400716"/>
                        </a:cubicBezTo>
                        <a:cubicBezTo>
                          <a:pt x="2179052" y="8398042"/>
                          <a:pt x="2189747" y="8424779"/>
                          <a:pt x="2267284" y="8416758"/>
                        </a:cubicBezTo>
                        <a:cubicBezTo>
                          <a:pt x="2344821" y="8408737"/>
                          <a:pt x="2417010" y="8360611"/>
                          <a:pt x="2507915" y="8352590"/>
                        </a:cubicBezTo>
                        <a:cubicBezTo>
                          <a:pt x="2598820" y="8344569"/>
                          <a:pt x="2737852" y="8373979"/>
                          <a:pt x="2812715" y="8368632"/>
                        </a:cubicBezTo>
                        <a:cubicBezTo>
                          <a:pt x="2887578" y="8363285"/>
                          <a:pt x="2826084" y="8328527"/>
                          <a:pt x="2957094" y="8320506"/>
                        </a:cubicBezTo>
                        <a:cubicBezTo>
                          <a:pt x="3088104" y="8312485"/>
                          <a:pt x="3326062" y="8341895"/>
                          <a:pt x="3598778" y="8320506"/>
                        </a:cubicBezTo>
                        <a:cubicBezTo>
                          <a:pt x="3871494" y="8299117"/>
                          <a:pt x="4291263" y="8237622"/>
                          <a:pt x="4593389" y="8192169"/>
                        </a:cubicBezTo>
                        <a:cubicBezTo>
                          <a:pt x="4895515" y="8146716"/>
                          <a:pt x="5221705" y="8082548"/>
                          <a:pt x="5411536" y="8047790"/>
                        </a:cubicBezTo>
                        <a:cubicBezTo>
                          <a:pt x="5601367" y="8013032"/>
                          <a:pt x="5622757" y="7980948"/>
                          <a:pt x="5732378" y="7983622"/>
                        </a:cubicBezTo>
                        <a:cubicBezTo>
                          <a:pt x="5841999" y="7986296"/>
                          <a:pt x="5978358" y="8026401"/>
                          <a:pt x="6069263" y="8063832"/>
                        </a:cubicBezTo>
                        <a:cubicBezTo>
                          <a:pt x="6160168" y="8101263"/>
                          <a:pt x="6221663" y="8170779"/>
                          <a:pt x="6277810" y="8208211"/>
                        </a:cubicBezTo>
                        <a:cubicBezTo>
                          <a:pt x="6333957" y="8245643"/>
                          <a:pt x="6406147" y="8288422"/>
                          <a:pt x="6406147" y="8288422"/>
                        </a:cubicBezTo>
                        <a:lnTo>
                          <a:pt x="6406147" y="8288422"/>
                        </a:lnTo>
                        <a:cubicBezTo>
                          <a:pt x="6403473" y="8138696"/>
                          <a:pt x="6392779" y="7970253"/>
                          <a:pt x="6390105" y="7390064"/>
                        </a:cubicBezTo>
                        <a:cubicBezTo>
                          <a:pt x="6387431" y="6809875"/>
                          <a:pt x="6387431" y="5842001"/>
                          <a:pt x="6390105" y="4807285"/>
                        </a:cubicBezTo>
                        <a:cubicBezTo>
                          <a:pt x="6392779" y="3772569"/>
                          <a:pt x="6400800" y="1906337"/>
                          <a:pt x="6406147" y="1181769"/>
                        </a:cubicBezTo>
                        <a:cubicBezTo>
                          <a:pt x="6411494" y="457201"/>
                          <a:pt x="6432884" y="622969"/>
                          <a:pt x="6422189" y="475916"/>
                        </a:cubicBezTo>
                        <a:close/>
                      </a:path>
                    </a:pathLst>
                  </a:custGeom>
                  <a:blipFill>
                    <a:blip r:embed="rId5" cstate="print">
                      <a:duotone>
                        <a:prstClr val="black"/>
                        <a:srgbClr val="990099">
                          <a:tint val="45000"/>
                          <a:satMod val="400000"/>
                        </a:srgbClr>
                      </a:duotone>
                      <a:lum bright="10000"/>
                    </a:blip>
                    <a:stretch>
                      <a:fillRect/>
                    </a:stretch>
                  </a:blipFill>
                  <a:ln w="63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 dirty="0"/>
                  </a:p>
                </p:txBody>
              </p:sp>
              <p:sp>
                <p:nvSpPr>
                  <p:cNvPr id="12" name="Forme libre 4"/>
                  <p:cNvSpPr/>
                  <p:nvPr/>
                </p:nvSpPr>
                <p:spPr>
                  <a:xfrm>
                    <a:off x="4644000" y="108000"/>
                    <a:ext cx="4284000" cy="6048000"/>
                  </a:xfrm>
                  <a:custGeom>
                    <a:avLst/>
                    <a:gdLst>
                      <a:gd name="connsiteX0" fmla="*/ 64169 w 6456947"/>
                      <a:gd name="connsiteY0" fmla="*/ 473242 h 8464883"/>
                      <a:gd name="connsiteX1" fmla="*/ 160421 w 6456947"/>
                      <a:gd name="connsiteY1" fmla="*/ 200526 h 8464883"/>
                      <a:gd name="connsiteX2" fmla="*/ 320842 w 6456947"/>
                      <a:gd name="connsiteY2" fmla="*/ 72189 h 8464883"/>
                      <a:gd name="connsiteX3" fmla="*/ 609600 w 6456947"/>
                      <a:gd name="connsiteY3" fmla="*/ 8021 h 8464883"/>
                      <a:gd name="connsiteX4" fmla="*/ 1010653 w 6456947"/>
                      <a:gd name="connsiteY4" fmla="*/ 24063 h 8464883"/>
                      <a:gd name="connsiteX5" fmla="*/ 1524000 w 6456947"/>
                      <a:gd name="connsiteY5" fmla="*/ 8021 h 8464883"/>
                      <a:gd name="connsiteX6" fmla="*/ 1556084 w 6456947"/>
                      <a:gd name="connsiteY6" fmla="*/ 40105 h 8464883"/>
                      <a:gd name="connsiteX7" fmla="*/ 2213811 w 6456947"/>
                      <a:gd name="connsiteY7" fmla="*/ 24063 h 8464883"/>
                      <a:gd name="connsiteX8" fmla="*/ 2454442 w 6456947"/>
                      <a:gd name="connsiteY8" fmla="*/ 88231 h 8464883"/>
                      <a:gd name="connsiteX9" fmla="*/ 2759242 w 6456947"/>
                      <a:gd name="connsiteY9" fmla="*/ 72189 h 8464883"/>
                      <a:gd name="connsiteX10" fmla="*/ 3224463 w 6456947"/>
                      <a:gd name="connsiteY10" fmla="*/ 136358 h 8464883"/>
                      <a:gd name="connsiteX11" fmla="*/ 3850105 w 6456947"/>
                      <a:gd name="connsiteY11" fmla="*/ 152400 h 8464883"/>
                      <a:gd name="connsiteX12" fmla="*/ 3882190 w 6456947"/>
                      <a:gd name="connsiteY12" fmla="*/ 184484 h 8464883"/>
                      <a:gd name="connsiteX13" fmla="*/ 4283242 w 6456947"/>
                      <a:gd name="connsiteY13" fmla="*/ 152400 h 8464883"/>
                      <a:gd name="connsiteX14" fmla="*/ 4363453 w 6456947"/>
                      <a:gd name="connsiteY14" fmla="*/ 184484 h 8464883"/>
                      <a:gd name="connsiteX15" fmla="*/ 4764505 w 6456947"/>
                      <a:gd name="connsiteY15" fmla="*/ 168442 h 8464883"/>
                      <a:gd name="connsiteX16" fmla="*/ 4812632 w 6456947"/>
                      <a:gd name="connsiteY16" fmla="*/ 232610 h 8464883"/>
                      <a:gd name="connsiteX17" fmla="*/ 5165558 w 6456947"/>
                      <a:gd name="connsiteY17" fmla="*/ 216568 h 8464883"/>
                      <a:gd name="connsiteX18" fmla="*/ 5261811 w 6456947"/>
                      <a:gd name="connsiteY18" fmla="*/ 184484 h 8464883"/>
                      <a:gd name="connsiteX19" fmla="*/ 5582653 w 6456947"/>
                      <a:gd name="connsiteY19" fmla="*/ 216568 h 8464883"/>
                      <a:gd name="connsiteX20" fmla="*/ 5871411 w 6456947"/>
                      <a:gd name="connsiteY20" fmla="*/ 136358 h 8464883"/>
                      <a:gd name="connsiteX21" fmla="*/ 5983705 w 6456947"/>
                      <a:gd name="connsiteY21" fmla="*/ 168442 h 8464883"/>
                      <a:gd name="connsiteX22" fmla="*/ 6368716 w 6456947"/>
                      <a:gd name="connsiteY22" fmla="*/ 72189 h 8464883"/>
                      <a:gd name="connsiteX23" fmla="*/ 6368716 w 6456947"/>
                      <a:gd name="connsiteY23" fmla="*/ 360947 h 8464883"/>
                      <a:gd name="connsiteX24" fmla="*/ 6352674 w 6456947"/>
                      <a:gd name="connsiteY24" fmla="*/ 826168 h 8464883"/>
                      <a:gd name="connsiteX25" fmla="*/ 6400800 w 6456947"/>
                      <a:gd name="connsiteY25" fmla="*/ 1034715 h 8464883"/>
                      <a:gd name="connsiteX26" fmla="*/ 6384758 w 6456947"/>
                      <a:gd name="connsiteY26" fmla="*/ 1548063 h 8464883"/>
                      <a:gd name="connsiteX27" fmla="*/ 6304548 w 6456947"/>
                      <a:gd name="connsiteY27" fmla="*/ 2687052 h 8464883"/>
                      <a:gd name="connsiteX28" fmla="*/ 6304548 w 6456947"/>
                      <a:gd name="connsiteY28" fmla="*/ 3248526 h 8464883"/>
                      <a:gd name="connsiteX29" fmla="*/ 6304548 w 6456947"/>
                      <a:gd name="connsiteY29" fmla="*/ 3633537 h 8464883"/>
                      <a:gd name="connsiteX30" fmla="*/ 6336632 w 6456947"/>
                      <a:gd name="connsiteY30" fmla="*/ 4162926 h 8464883"/>
                      <a:gd name="connsiteX31" fmla="*/ 6352674 w 6456947"/>
                      <a:gd name="connsiteY31" fmla="*/ 4692315 h 8464883"/>
                      <a:gd name="connsiteX32" fmla="*/ 6336632 w 6456947"/>
                      <a:gd name="connsiteY32" fmla="*/ 4804610 h 8464883"/>
                      <a:gd name="connsiteX33" fmla="*/ 6352674 w 6456947"/>
                      <a:gd name="connsiteY33" fmla="*/ 5173579 h 8464883"/>
                      <a:gd name="connsiteX34" fmla="*/ 6400800 w 6456947"/>
                      <a:gd name="connsiteY34" fmla="*/ 5510463 h 8464883"/>
                      <a:gd name="connsiteX35" fmla="*/ 6368716 w 6456947"/>
                      <a:gd name="connsiteY35" fmla="*/ 5767137 h 8464883"/>
                      <a:gd name="connsiteX36" fmla="*/ 6416842 w 6456947"/>
                      <a:gd name="connsiteY36" fmla="*/ 6007768 h 8464883"/>
                      <a:gd name="connsiteX37" fmla="*/ 6416842 w 6456947"/>
                      <a:gd name="connsiteY37" fmla="*/ 6280484 h 8464883"/>
                      <a:gd name="connsiteX38" fmla="*/ 6432884 w 6456947"/>
                      <a:gd name="connsiteY38" fmla="*/ 6456947 h 8464883"/>
                      <a:gd name="connsiteX39" fmla="*/ 6432884 w 6456947"/>
                      <a:gd name="connsiteY39" fmla="*/ 6681537 h 8464883"/>
                      <a:gd name="connsiteX40" fmla="*/ 6448926 w 6456947"/>
                      <a:gd name="connsiteY40" fmla="*/ 6906126 h 8464883"/>
                      <a:gd name="connsiteX41" fmla="*/ 6416842 w 6456947"/>
                      <a:gd name="connsiteY41" fmla="*/ 7066547 h 8464883"/>
                      <a:gd name="connsiteX42" fmla="*/ 6448926 w 6456947"/>
                      <a:gd name="connsiteY42" fmla="*/ 7226968 h 8464883"/>
                      <a:gd name="connsiteX43" fmla="*/ 6368716 w 6456947"/>
                      <a:gd name="connsiteY43" fmla="*/ 7323221 h 8464883"/>
                      <a:gd name="connsiteX44" fmla="*/ 5887453 w 6456947"/>
                      <a:gd name="connsiteY44" fmla="*/ 7884694 h 8464883"/>
                      <a:gd name="connsiteX45" fmla="*/ 5550569 w 6456947"/>
                      <a:gd name="connsiteY45" fmla="*/ 8157410 h 8464883"/>
                      <a:gd name="connsiteX46" fmla="*/ 5342021 w 6456947"/>
                      <a:gd name="connsiteY46" fmla="*/ 8301789 h 8464883"/>
                      <a:gd name="connsiteX47" fmla="*/ 5069305 w 6456947"/>
                      <a:gd name="connsiteY47" fmla="*/ 8365958 h 8464883"/>
                      <a:gd name="connsiteX48" fmla="*/ 4908884 w 6456947"/>
                      <a:gd name="connsiteY48" fmla="*/ 8398042 h 8464883"/>
                      <a:gd name="connsiteX49" fmla="*/ 4748463 w 6456947"/>
                      <a:gd name="connsiteY49" fmla="*/ 8382000 h 8464883"/>
                      <a:gd name="connsiteX50" fmla="*/ 4620126 w 6456947"/>
                      <a:gd name="connsiteY50" fmla="*/ 8398042 h 8464883"/>
                      <a:gd name="connsiteX51" fmla="*/ 4170948 w 6456947"/>
                      <a:gd name="connsiteY51" fmla="*/ 8317831 h 8464883"/>
                      <a:gd name="connsiteX52" fmla="*/ 3368842 w 6456947"/>
                      <a:gd name="connsiteY52" fmla="*/ 8253663 h 8464883"/>
                      <a:gd name="connsiteX53" fmla="*/ 2759242 w 6456947"/>
                      <a:gd name="connsiteY53" fmla="*/ 8173452 h 8464883"/>
                      <a:gd name="connsiteX54" fmla="*/ 2069432 w 6456947"/>
                      <a:gd name="connsiteY54" fmla="*/ 8061158 h 8464883"/>
                      <a:gd name="connsiteX55" fmla="*/ 1315453 w 6456947"/>
                      <a:gd name="connsiteY55" fmla="*/ 8013031 h 8464883"/>
                      <a:gd name="connsiteX56" fmla="*/ 1058779 w 6456947"/>
                      <a:gd name="connsiteY56" fmla="*/ 7980947 h 8464883"/>
                      <a:gd name="connsiteX57" fmla="*/ 657726 w 6456947"/>
                      <a:gd name="connsiteY57" fmla="*/ 8013031 h 8464883"/>
                      <a:gd name="connsiteX58" fmla="*/ 401053 w 6456947"/>
                      <a:gd name="connsiteY58" fmla="*/ 8125326 h 8464883"/>
                      <a:gd name="connsiteX59" fmla="*/ 224590 w 6456947"/>
                      <a:gd name="connsiteY59" fmla="*/ 8221579 h 8464883"/>
                      <a:gd name="connsiteX60" fmla="*/ 112295 w 6456947"/>
                      <a:gd name="connsiteY60" fmla="*/ 8333873 h 8464883"/>
                      <a:gd name="connsiteX61" fmla="*/ 48126 w 6456947"/>
                      <a:gd name="connsiteY61" fmla="*/ 8237621 h 8464883"/>
                      <a:gd name="connsiteX62" fmla="*/ 16042 w 6456947"/>
                      <a:gd name="connsiteY62" fmla="*/ 8189494 h 8464883"/>
                      <a:gd name="connsiteX63" fmla="*/ 16042 w 6456947"/>
                      <a:gd name="connsiteY63" fmla="*/ 6585284 h 8464883"/>
                      <a:gd name="connsiteX64" fmla="*/ 0 w 6456947"/>
                      <a:gd name="connsiteY64" fmla="*/ 3826042 h 8464883"/>
                      <a:gd name="connsiteX65" fmla="*/ 16042 w 6456947"/>
                      <a:gd name="connsiteY65" fmla="*/ 1820779 h 8464883"/>
                      <a:gd name="connsiteX66" fmla="*/ 64169 w 6456947"/>
                      <a:gd name="connsiteY66" fmla="*/ 473242 h 846488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</a:cxnLst>
                    <a:rect l="l" t="t" r="r" b="b"/>
                    <a:pathLst>
                      <a:path w="6456947" h="8464883">
                        <a:moveTo>
                          <a:pt x="64169" y="473242"/>
                        </a:moveTo>
                        <a:cubicBezTo>
                          <a:pt x="88232" y="203200"/>
                          <a:pt x="117642" y="267368"/>
                          <a:pt x="160421" y="200526"/>
                        </a:cubicBezTo>
                        <a:cubicBezTo>
                          <a:pt x="203200" y="133684"/>
                          <a:pt x="245979" y="104273"/>
                          <a:pt x="320842" y="72189"/>
                        </a:cubicBezTo>
                        <a:cubicBezTo>
                          <a:pt x="395705" y="40105"/>
                          <a:pt x="494632" y="16042"/>
                          <a:pt x="609600" y="8021"/>
                        </a:cubicBezTo>
                        <a:cubicBezTo>
                          <a:pt x="724568" y="0"/>
                          <a:pt x="858253" y="24063"/>
                          <a:pt x="1010653" y="24063"/>
                        </a:cubicBezTo>
                        <a:cubicBezTo>
                          <a:pt x="1163053" y="24063"/>
                          <a:pt x="1433095" y="5347"/>
                          <a:pt x="1524000" y="8021"/>
                        </a:cubicBezTo>
                        <a:cubicBezTo>
                          <a:pt x="1614905" y="10695"/>
                          <a:pt x="1556084" y="40105"/>
                          <a:pt x="1556084" y="40105"/>
                        </a:cubicBezTo>
                        <a:cubicBezTo>
                          <a:pt x="1671052" y="42779"/>
                          <a:pt x="2064085" y="16042"/>
                          <a:pt x="2213811" y="24063"/>
                        </a:cubicBezTo>
                        <a:cubicBezTo>
                          <a:pt x="2363537" y="32084"/>
                          <a:pt x="2363537" y="80210"/>
                          <a:pt x="2454442" y="88231"/>
                        </a:cubicBezTo>
                        <a:cubicBezTo>
                          <a:pt x="2545347" y="96252"/>
                          <a:pt x="2630905" y="64168"/>
                          <a:pt x="2759242" y="72189"/>
                        </a:cubicBezTo>
                        <a:cubicBezTo>
                          <a:pt x="2887579" y="80210"/>
                          <a:pt x="3042653" y="122990"/>
                          <a:pt x="3224463" y="136358"/>
                        </a:cubicBezTo>
                        <a:cubicBezTo>
                          <a:pt x="3406273" y="149726"/>
                          <a:pt x="3740484" y="144379"/>
                          <a:pt x="3850105" y="152400"/>
                        </a:cubicBezTo>
                        <a:cubicBezTo>
                          <a:pt x="3959726" y="160421"/>
                          <a:pt x="3810001" y="184484"/>
                          <a:pt x="3882190" y="184484"/>
                        </a:cubicBezTo>
                        <a:cubicBezTo>
                          <a:pt x="3954379" y="184484"/>
                          <a:pt x="4203032" y="152400"/>
                          <a:pt x="4283242" y="152400"/>
                        </a:cubicBezTo>
                        <a:cubicBezTo>
                          <a:pt x="4363452" y="152400"/>
                          <a:pt x="4283243" y="181810"/>
                          <a:pt x="4363453" y="184484"/>
                        </a:cubicBezTo>
                        <a:cubicBezTo>
                          <a:pt x="4443663" y="187158"/>
                          <a:pt x="4689642" y="160421"/>
                          <a:pt x="4764505" y="168442"/>
                        </a:cubicBezTo>
                        <a:cubicBezTo>
                          <a:pt x="4839368" y="176463"/>
                          <a:pt x="4745790" y="224589"/>
                          <a:pt x="4812632" y="232610"/>
                        </a:cubicBezTo>
                        <a:cubicBezTo>
                          <a:pt x="4879474" y="240631"/>
                          <a:pt x="5090695" y="224589"/>
                          <a:pt x="5165558" y="216568"/>
                        </a:cubicBezTo>
                        <a:cubicBezTo>
                          <a:pt x="5240421" y="208547"/>
                          <a:pt x="5192295" y="184484"/>
                          <a:pt x="5261811" y="184484"/>
                        </a:cubicBezTo>
                        <a:cubicBezTo>
                          <a:pt x="5331327" y="184484"/>
                          <a:pt x="5481053" y="224589"/>
                          <a:pt x="5582653" y="216568"/>
                        </a:cubicBezTo>
                        <a:cubicBezTo>
                          <a:pt x="5684253" y="208547"/>
                          <a:pt x="5804569" y="144379"/>
                          <a:pt x="5871411" y="136358"/>
                        </a:cubicBezTo>
                        <a:cubicBezTo>
                          <a:pt x="5938253" y="128337"/>
                          <a:pt x="5900821" y="179137"/>
                          <a:pt x="5983705" y="168442"/>
                        </a:cubicBezTo>
                        <a:cubicBezTo>
                          <a:pt x="6066589" y="157747"/>
                          <a:pt x="6304548" y="40105"/>
                          <a:pt x="6368716" y="72189"/>
                        </a:cubicBezTo>
                        <a:cubicBezTo>
                          <a:pt x="6432885" y="104273"/>
                          <a:pt x="6371390" y="235284"/>
                          <a:pt x="6368716" y="360947"/>
                        </a:cubicBezTo>
                        <a:cubicBezTo>
                          <a:pt x="6366042" y="486610"/>
                          <a:pt x="6347327" y="713873"/>
                          <a:pt x="6352674" y="826168"/>
                        </a:cubicBezTo>
                        <a:cubicBezTo>
                          <a:pt x="6358021" y="938463"/>
                          <a:pt x="6395453" y="914399"/>
                          <a:pt x="6400800" y="1034715"/>
                        </a:cubicBezTo>
                        <a:cubicBezTo>
                          <a:pt x="6406147" y="1155031"/>
                          <a:pt x="6400800" y="1272674"/>
                          <a:pt x="6384758" y="1548063"/>
                        </a:cubicBezTo>
                        <a:cubicBezTo>
                          <a:pt x="6368716" y="1823452"/>
                          <a:pt x="6317916" y="2403642"/>
                          <a:pt x="6304548" y="2687052"/>
                        </a:cubicBezTo>
                        <a:cubicBezTo>
                          <a:pt x="6291180" y="2970462"/>
                          <a:pt x="6304548" y="3248526"/>
                          <a:pt x="6304548" y="3248526"/>
                        </a:cubicBezTo>
                        <a:cubicBezTo>
                          <a:pt x="6304548" y="3406273"/>
                          <a:pt x="6299201" y="3481137"/>
                          <a:pt x="6304548" y="3633537"/>
                        </a:cubicBezTo>
                        <a:cubicBezTo>
                          <a:pt x="6309895" y="3785937"/>
                          <a:pt x="6328611" y="3986463"/>
                          <a:pt x="6336632" y="4162926"/>
                        </a:cubicBezTo>
                        <a:cubicBezTo>
                          <a:pt x="6344653" y="4339389"/>
                          <a:pt x="6352674" y="4585368"/>
                          <a:pt x="6352674" y="4692315"/>
                        </a:cubicBezTo>
                        <a:cubicBezTo>
                          <a:pt x="6352674" y="4799262"/>
                          <a:pt x="6336632" y="4724399"/>
                          <a:pt x="6336632" y="4804610"/>
                        </a:cubicBezTo>
                        <a:cubicBezTo>
                          <a:pt x="6336632" y="4884821"/>
                          <a:pt x="6341979" y="5055937"/>
                          <a:pt x="6352674" y="5173579"/>
                        </a:cubicBezTo>
                        <a:cubicBezTo>
                          <a:pt x="6363369" y="5291221"/>
                          <a:pt x="6398126" y="5411537"/>
                          <a:pt x="6400800" y="5510463"/>
                        </a:cubicBezTo>
                        <a:cubicBezTo>
                          <a:pt x="6403474" y="5609389"/>
                          <a:pt x="6366042" y="5684253"/>
                          <a:pt x="6368716" y="5767137"/>
                        </a:cubicBezTo>
                        <a:cubicBezTo>
                          <a:pt x="6371390" y="5850021"/>
                          <a:pt x="6408821" y="5922210"/>
                          <a:pt x="6416842" y="6007768"/>
                        </a:cubicBezTo>
                        <a:cubicBezTo>
                          <a:pt x="6424863" y="6093326"/>
                          <a:pt x="6414168" y="6205621"/>
                          <a:pt x="6416842" y="6280484"/>
                        </a:cubicBezTo>
                        <a:cubicBezTo>
                          <a:pt x="6419516" y="6355347"/>
                          <a:pt x="6430210" y="6390105"/>
                          <a:pt x="6432884" y="6456947"/>
                        </a:cubicBezTo>
                        <a:cubicBezTo>
                          <a:pt x="6435558" y="6523789"/>
                          <a:pt x="6430210" y="6606674"/>
                          <a:pt x="6432884" y="6681537"/>
                        </a:cubicBezTo>
                        <a:cubicBezTo>
                          <a:pt x="6435558" y="6756400"/>
                          <a:pt x="6451600" y="6841958"/>
                          <a:pt x="6448926" y="6906126"/>
                        </a:cubicBezTo>
                        <a:cubicBezTo>
                          <a:pt x="6446252" y="6970294"/>
                          <a:pt x="6416842" y="7013073"/>
                          <a:pt x="6416842" y="7066547"/>
                        </a:cubicBezTo>
                        <a:cubicBezTo>
                          <a:pt x="6416842" y="7120021"/>
                          <a:pt x="6456947" y="7184189"/>
                          <a:pt x="6448926" y="7226968"/>
                        </a:cubicBezTo>
                        <a:cubicBezTo>
                          <a:pt x="6440905" y="7269747"/>
                          <a:pt x="6368716" y="7323221"/>
                          <a:pt x="6368716" y="7323221"/>
                        </a:cubicBezTo>
                        <a:cubicBezTo>
                          <a:pt x="6275137" y="7432842"/>
                          <a:pt x="6023811" y="7745663"/>
                          <a:pt x="5887453" y="7884694"/>
                        </a:cubicBezTo>
                        <a:cubicBezTo>
                          <a:pt x="5751095" y="8023725"/>
                          <a:pt x="5641474" y="8087894"/>
                          <a:pt x="5550569" y="8157410"/>
                        </a:cubicBezTo>
                        <a:cubicBezTo>
                          <a:pt x="5459664" y="8226926"/>
                          <a:pt x="5422232" y="8267031"/>
                          <a:pt x="5342021" y="8301789"/>
                        </a:cubicBezTo>
                        <a:cubicBezTo>
                          <a:pt x="5261810" y="8336547"/>
                          <a:pt x="5141494" y="8349916"/>
                          <a:pt x="5069305" y="8365958"/>
                        </a:cubicBezTo>
                        <a:cubicBezTo>
                          <a:pt x="4997116" y="8382000"/>
                          <a:pt x="4962358" y="8395368"/>
                          <a:pt x="4908884" y="8398042"/>
                        </a:cubicBezTo>
                        <a:cubicBezTo>
                          <a:pt x="4855410" y="8400716"/>
                          <a:pt x="4796589" y="8382000"/>
                          <a:pt x="4748463" y="8382000"/>
                        </a:cubicBezTo>
                        <a:cubicBezTo>
                          <a:pt x="4700337" y="8382000"/>
                          <a:pt x="4716378" y="8408737"/>
                          <a:pt x="4620126" y="8398042"/>
                        </a:cubicBezTo>
                        <a:cubicBezTo>
                          <a:pt x="4523874" y="8387347"/>
                          <a:pt x="4379495" y="8341894"/>
                          <a:pt x="4170948" y="8317831"/>
                        </a:cubicBezTo>
                        <a:cubicBezTo>
                          <a:pt x="3962401" y="8293768"/>
                          <a:pt x="3604126" y="8277726"/>
                          <a:pt x="3368842" y="8253663"/>
                        </a:cubicBezTo>
                        <a:cubicBezTo>
                          <a:pt x="3133558" y="8229600"/>
                          <a:pt x="2975810" y="8205536"/>
                          <a:pt x="2759242" y="8173452"/>
                        </a:cubicBezTo>
                        <a:cubicBezTo>
                          <a:pt x="2542674" y="8141368"/>
                          <a:pt x="2310063" y="8087895"/>
                          <a:pt x="2069432" y="8061158"/>
                        </a:cubicBezTo>
                        <a:cubicBezTo>
                          <a:pt x="1828801" y="8034421"/>
                          <a:pt x="1483895" y="8026399"/>
                          <a:pt x="1315453" y="8013031"/>
                        </a:cubicBezTo>
                        <a:cubicBezTo>
                          <a:pt x="1147011" y="7999663"/>
                          <a:pt x="1168400" y="7980947"/>
                          <a:pt x="1058779" y="7980947"/>
                        </a:cubicBezTo>
                        <a:cubicBezTo>
                          <a:pt x="949158" y="7980947"/>
                          <a:pt x="767347" y="7988968"/>
                          <a:pt x="657726" y="8013031"/>
                        </a:cubicBezTo>
                        <a:cubicBezTo>
                          <a:pt x="548105" y="8037094"/>
                          <a:pt x="473242" y="8090568"/>
                          <a:pt x="401053" y="8125326"/>
                        </a:cubicBezTo>
                        <a:cubicBezTo>
                          <a:pt x="328864" y="8160084"/>
                          <a:pt x="272716" y="8186821"/>
                          <a:pt x="224590" y="8221579"/>
                        </a:cubicBezTo>
                        <a:cubicBezTo>
                          <a:pt x="176464" y="8256337"/>
                          <a:pt x="141706" y="8331199"/>
                          <a:pt x="112295" y="8333873"/>
                        </a:cubicBezTo>
                        <a:cubicBezTo>
                          <a:pt x="82884" y="8336547"/>
                          <a:pt x="48126" y="8237621"/>
                          <a:pt x="48126" y="8237621"/>
                        </a:cubicBezTo>
                        <a:cubicBezTo>
                          <a:pt x="32084" y="8213558"/>
                          <a:pt x="21389" y="8464883"/>
                          <a:pt x="16042" y="8189494"/>
                        </a:cubicBezTo>
                        <a:cubicBezTo>
                          <a:pt x="10695" y="7914105"/>
                          <a:pt x="18716" y="7312526"/>
                          <a:pt x="16042" y="6585284"/>
                        </a:cubicBezTo>
                        <a:cubicBezTo>
                          <a:pt x="13368" y="5858042"/>
                          <a:pt x="0" y="4620126"/>
                          <a:pt x="0" y="3826042"/>
                        </a:cubicBezTo>
                        <a:cubicBezTo>
                          <a:pt x="0" y="3031958"/>
                          <a:pt x="5347" y="2374232"/>
                          <a:pt x="16042" y="1820779"/>
                        </a:cubicBezTo>
                        <a:cubicBezTo>
                          <a:pt x="26737" y="1267326"/>
                          <a:pt x="40106" y="743284"/>
                          <a:pt x="64169" y="473242"/>
                        </a:cubicBezTo>
                        <a:close/>
                      </a:path>
                    </a:pathLst>
                  </a:custGeom>
                  <a:blipFill>
                    <a:blip r:embed="rId6" cstate="print">
                      <a:duotone>
                        <a:prstClr val="black"/>
                        <a:srgbClr val="990099">
                          <a:tint val="45000"/>
                          <a:satMod val="400000"/>
                        </a:srgbClr>
                      </a:duotone>
                      <a:lum bright="10000"/>
                    </a:blip>
                    <a:stretch>
                      <a:fillRect/>
                    </a:stretch>
                  </a:blipFill>
                  <a:ln w="63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 dirty="0"/>
                  </a:p>
                </p:txBody>
              </p:sp>
            </p:grpSp>
          </p:grpSp>
          <p:pic>
            <p:nvPicPr>
              <p:cNvPr id="6" name="Image 5" descr="Image23.jpg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072066" y="500041"/>
                <a:ext cx="3415862" cy="5115421"/>
              </a:xfrm>
              <a:prstGeom prst="rect">
                <a:avLst/>
              </a:prstGeom>
            </p:spPr>
          </p:pic>
          <p:sp>
            <p:nvSpPr>
              <p:cNvPr id="7" name="Forme libre 6"/>
              <p:cNvSpPr/>
              <p:nvPr/>
            </p:nvSpPr>
            <p:spPr>
              <a:xfrm>
                <a:off x="7883999" y="5040000"/>
                <a:ext cx="1044000" cy="1080000"/>
              </a:xfrm>
              <a:custGeom>
                <a:avLst/>
                <a:gdLst>
                  <a:gd name="connsiteX0" fmla="*/ 987631 w 1023257"/>
                  <a:gd name="connsiteY0" fmla="*/ 251361 h 1045029"/>
                  <a:gd name="connsiteX1" fmla="*/ 963880 w 1023257"/>
                  <a:gd name="connsiteY1" fmla="*/ 108857 h 1045029"/>
                  <a:gd name="connsiteX2" fmla="*/ 868877 w 1023257"/>
                  <a:gd name="connsiteY2" fmla="*/ 61356 h 1045029"/>
                  <a:gd name="connsiteX3" fmla="*/ 702623 w 1023257"/>
                  <a:gd name="connsiteY3" fmla="*/ 49481 h 1045029"/>
                  <a:gd name="connsiteX4" fmla="*/ 607620 w 1023257"/>
                  <a:gd name="connsiteY4" fmla="*/ 1979 h 1045029"/>
                  <a:gd name="connsiteX5" fmla="*/ 286986 w 1023257"/>
                  <a:gd name="connsiteY5" fmla="*/ 61356 h 1045029"/>
                  <a:gd name="connsiteX6" fmla="*/ 227610 w 1023257"/>
                  <a:gd name="connsiteY6" fmla="*/ 132608 h 1045029"/>
                  <a:gd name="connsiteX7" fmla="*/ 298862 w 1023257"/>
                  <a:gd name="connsiteY7" fmla="*/ 286987 h 1045029"/>
                  <a:gd name="connsiteX8" fmla="*/ 334488 w 1023257"/>
                  <a:gd name="connsiteY8" fmla="*/ 619496 h 1045029"/>
                  <a:gd name="connsiteX9" fmla="*/ 286986 w 1023257"/>
                  <a:gd name="connsiteY9" fmla="*/ 809501 h 1045029"/>
                  <a:gd name="connsiteX10" fmla="*/ 156358 w 1023257"/>
                  <a:gd name="connsiteY10" fmla="*/ 963881 h 1045029"/>
                  <a:gd name="connsiteX11" fmla="*/ 13854 w 1023257"/>
                  <a:gd name="connsiteY11" fmla="*/ 1035133 h 1045029"/>
                  <a:gd name="connsiteX12" fmla="*/ 239485 w 1023257"/>
                  <a:gd name="connsiteY12" fmla="*/ 1023257 h 1045029"/>
                  <a:gd name="connsiteX13" fmla="*/ 322612 w 1023257"/>
                  <a:gd name="connsiteY13" fmla="*/ 952005 h 1045029"/>
                  <a:gd name="connsiteX14" fmla="*/ 488867 w 1023257"/>
                  <a:gd name="connsiteY14" fmla="*/ 857003 h 1045029"/>
                  <a:gd name="connsiteX15" fmla="*/ 750124 w 1023257"/>
                  <a:gd name="connsiteY15" fmla="*/ 560120 h 1045029"/>
                  <a:gd name="connsiteX16" fmla="*/ 987631 w 1023257"/>
                  <a:gd name="connsiteY16" fmla="*/ 251361 h 1045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023257" h="1045029">
                    <a:moveTo>
                      <a:pt x="987631" y="251361"/>
                    </a:moveTo>
                    <a:cubicBezTo>
                      <a:pt x="1023257" y="176151"/>
                      <a:pt x="983672" y="140524"/>
                      <a:pt x="963880" y="108857"/>
                    </a:cubicBezTo>
                    <a:cubicBezTo>
                      <a:pt x="944088" y="77190"/>
                      <a:pt x="912420" y="71252"/>
                      <a:pt x="868877" y="61356"/>
                    </a:cubicBezTo>
                    <a:cubicBezTo>
                      <a:pt x="825334" y="51460"/>
                      <a:pt x="746166" y="59377"/>
                      <a:pt x="702623" y="49481"/>
                    </a:cubicBezTo>
                    <a:cubicBezTo>
                      <a:pt x="659080" y="39585"/>
                      <a:pt x="676893" y="0"/>
                      <a:pt x="607620" y="1979"/>
                    </a:cubicBezTo>
                    <a:cubicBezTo>
                      <a:pt x="538347" y="3958"/>
                      <a:pt x="350321" y="39585"/>
                      <a:pt x="286986" y="61356"/>
                    </a:cubicBezTo>
                    <a:cubicBezTo>
                      <a:pt x="223651" y="83127"/>
                      <a:pt x="225631" y="95003"/>
                      <a:pt x="227610" y="132608"/>
                    </a:cubicBezTo>
                    <a:cubicBezTo>
                      <a:pt x="229589" y="170213"/>
                      <a:pt x="281049" y="205839"/>
                      <a:pt x="298862" y="286987"/>
                    </a:cubicBezTo>
                    <a:cubicBezTo>
                      <a:pt x="316675" y="368135"/>
                      <a:pt x="336467" y="532410"/>
                      <a:pt x="334488" y="619496"/>
                    </a:cubicBezTo>
                    <a:cubicBezTo>
                      <a:pt x="332509" y="706582"/>
                      <a:pt x="316674" y="752104"/>
                      <a:pt x="286986" y="809501"/>
                    </a:cubicBezTo>
                    <a:cubicBezTo>
                      <a:pt x="257298" y="866899"/>
                      <a:pt x="201880" y="926276"/>
                      <a:pt x="156358" y="963881"/>
                    </a:cubicBezTo>
                    <a:cubicBezTo>
                      <a:pt x="110836" y="1001486"/>
                      <a:pt x="0" y="1025237"/>
                      <a:pt x="13854" y="1035133"/>
                    </a:cubicBezTo>
                    <a:cubicBezTo>
                      <a:pt x="27709" y="1045029"/>
                      <a:pt x="188025" y="1037112"/>
                      <a:pt x="239485" y="1023257"/>
                    </a:cubicBezTo>
                    <a:cubicBezTo>
                      <a:pt x="290945" y="1009402"/>
                      <a:pt x="281048" y="979714"/>
                      <a:pt x="322612" y="952005"/>
                    </a:cubicBezTo>
                    <a:cubicBezTo>
                      <a:pt x="364176" y="924296"/>
                      <a:pt x="417615" y="922317"/>
                      <a:pt x="488867" y="857003"/>
                    </a:cubicBezTo>
                    <a:cubicBezTo>
                      <a:pt x="560119" y="791689"/>
                      <a:pt x="666997" y="657102"/>
                      <a:pt x="750124" y="560120"/>
                    </a:cubicBezTo>
                    <a:cubicBezTo>
                      <a:pt x="833251" y="463138"/>
                      <a:pt x="952005" y="326571"/>
                      <a:pt x="987631" y="251361"/>
                    </a:cubicBezTo>
                    <a:close/>
                  </a:path>
                </a:pathLst>
              </a:custGeom>
              <a:blipFill>
                <a:blip r:embed="rId8" cstate="print">
                  <a:duotone>
                    <a:prstClr val="black"/>
                    <a:srgbClr val="990099">
                      <a:tint val="45000"/>
                      <a:satMod val="400000"/>
                    </a:srgbClr>
                  </a:duotone>
                  <a:lum bright="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1142976" y="1428736"/>
              <a:ext cx="2773516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800" b="1" dirty="0" smtClean="0"/>
                <a:t>  À La Vie</a:t>
              </a:r>
            </a:p>
            <a:p>
              <a:r>
                <a:rPr lang="fr-FR" sz="4800" b="1" dirty="0" smtClean="0"/>
                <a:t> à La Mort</a:t>
              </a:r>
              <a:endParaRPr lang="fr-FR" sz="4800" dirty="0"/>
            </a:p>
          </p:txBody>
        </p:sp>
      </p:grpSp>
      <p:grpSp>
        <p:nvGrpSpPr>
          <p:cNvPr id="13" name="Groupe 12"/>
          <p:cNvGrpSpPr/>
          <p:nvPr/>
        </p:nvGrpSpPr>
        <p:grpSpPr>
          <a:xfrm>
            <a:off x="4644000" y="142852"/>
            <a:ext cx="4299257" cy="6048000"/>
            <a:chOff x="4644000" y="108000"/>
            <a:chExt cx="4299257" cy="6048000"/>
          </a:xfrm>
        </p:grpSpPr>
        <p:sp>
          <p:nvSpPr>
            <p:cNvPr id="14" name="Forme libre 8"/>
            <p:cNvSpPr/>
            <p:nvPr/>
          </p:nvSpPr>
          <p:spPr>
            <a:xfrm>
              <a:off x="4644000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rgbClr val="9900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5" name="Image 9" descr="Image8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69185" y="500042"/>
              <a:ext cx="3600807" cy="5000660"/>
            </a:xfrm>
            <a:prstGeom prst="rect">
              <a:avLst/>
            </a:prstGeom>
          </p:spPr>
        </p:pic>
        <p:sp>
          <p:nvSpPr>
            <p:cNvPr id="16" name="Forme libre 10"/>
            <p:cNvSpPr/>
            <p:nvPr/>
          </p:nvSpPr>
          <p:spPr>
            <a:xfrm>
              <a:off x="7920000" y="5072074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rgbClr val="9900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4644000" y="142852"/>
            <a:ext cx="4299257" cy="6048000"/>
            <a:chOff x="4644000" y="108000"/>
            <a:chExt cx="4299257" cy="6048000"/>
          </a:xfrm>
        </p:grpSpPr>
        <p:sp>
          <p:nvSpPr>
            <p:cNvPr id="18" name="Forme libre 17"/>
            <p:cNvSpPr/>
            <p:nvPr/>
          </p:nvSpPr>
          <p:spPr>
            <a:xfrm>
              <a:off x="4644000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rgbClr val="9900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9" name="Image 18" descr="Nolwenn-Leroy-aux-NRJ-Music-Awards-a-Cannes-le-26-janvier-2013_portrait_w674.jpg"/>
            <p:cNvPicPr>
              <a:picLocks noChangeAspect="1"/>
            </p:cNvPicPr>
            <p:nvPr/>
          </p:nvPicPr>
          <p:blipFill>
            <a:blip r:embed="rId10" cstate="print"/>
            <a:srcRect l="28750" r="23750"/>
            <a:stretch>
              <a:fillRect/>
            </a:stretch>
          </p:blipFill>
          <p:spPr>
            <a:xfrm>
              <a:off x="5072066" y="642918"/>
              <a:ext cx="3357586" cy="4712368"/>
            </a:xfrm>
            <a:prstGeom prst="rect">
              <a:avLst/>
            </a:prstGeom>
          </p:spPr>
        </p:pic>
        <p:sp>
          <p:nvSpPr>
            <p:cNvPr id="20" name="Forme libre 19"/>
            <p:cNvSpPr/>
            <p:nvPr/>
          </p:nvSpPr>
          <p:spPr>
            <a:xfrm>
              <a:off x="7920000" y="5072074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rgbClr val="9900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4645718" y="142852"/>
            <a:ext cx="4284000" cy="6048000"/>
            <a:chOff x="3714744" y="214290"/>
            <a:chExt cx="4284000" cy="6048000"/>
          </a:xfrm>
        </p:grpSpPr>
        <p:sp>
          <p:nvSpPr>
            <p:cNvPr id="22" name="Forme libre 21"/>
            <p:cNvSpPr/>
            <p:nvPr/>
          </p:nvSpPr>
          <p:spPr>
            <a:xfrm>
              <a:off x="3714744" y="21429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rgbClr val="9900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3" name="Image 22" descr="nol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43372" y="571480"/>
              <a:ext cx="3339709" cy="4452945"/>
            </a:xfrm>
            <a:prstGeom prst="rect">
              <a:avLst/>
            </a:prstGeom>
          </p:spPr>
        </p:pic>
      </p:grpSp>
      <p:grpSp>
        <p:nvGrpSpPr>
          <p:cNvPr id="24" name="Groupe 23"/>
          <p:cNvGrpSpPr/>
          <p:nvPr/>
        </p:nvGrpSpPr>
        <p:grpSpPr>
          <a:xfrm>
            <a:off x="4643438" y="142852"/>
            <a:ext cx="4284000" cy="6048000"/>
            <a:chOff x="4644000" y="108000"/>
            <a:chExt cx="4284000" cy="6048000"/>
          </a:xfrm>
        </p:grpSpPr>
        <p:sp>
          <p:nvSpPr>
            <p:cNvPr id="25" name="Forme libre 24"/>
            <p:cNvSpPr/>
            <p:nvPr/>
          </p:nvSpPr>
          <p:spPr>
            <a:xfrm>
              <a:off x="4644000" y="108000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rgbClr val="9900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6" name="Image 25" descr="180189-nolwenn-leroy-400x210-3.jpg"/>
            <p:cNvPicPr>
              <a:picLocks noChangeAspect="1"/>
            </p:cNvPicPr>
            <p:nvPr/>
          </p:nvPicPr>
          <p:blipFill>
            <a:blip r:embed="rId12" cstate="print"/>
            <a:srcRect l="35000" r="21875"/>
            <a:stretch>
              <a:fillRect/>
            </a:stretch>
          </p:blipFill>
          <p:spPr>
            <a:xfrm>
              <a:off x="5072066" y="857232"/>
              <a:ext cx="3344853" cy="4071966"/>
            </a:xfrm>
            <a:prstGeom prst="rect">
              <a:avLst/>
            </a:prstGeom>
          </p:spPr>
        </p:pic>
      </p:grpSp>
      <p:grpSp>
        <p:nvGrpSpPr>
          <p:cNvPr id="27" name="Groupe 26"/>
          <p:cNvGrpSpPr/>
          <p:nvPr/>
        </p:nvGrpSpPr>
        <p:grpSpPr>
          <a:xfrm>
            <a:off x="4643438" y="142852"/>
            <a:ext cx="4309405" cy="6048000"/>
            <a:chOff x="4643438" y="142852"/>
            <a:chExt cx="4309405" cy="6048000"/>
          </a:xfrm>
        </p:grpSpPr>
        <p:sp>
          <p:nvSpPr>
            <p:cNvPr id="28" name="Forme libre 27"/>
            <p:cNvSpPr/>
            <p:nvPr/>
          </p:nvSpPr>
          <p:spPr>
            <a:xfrm>
              <a:off x="4643438" y="142852"/>
              <a:ext cx="4284000" cy="6048000"/>
            </a:xfrm>
            <a:custGeom>
              <a:avLst/>
              <a:gdLst>
                <a:gd name="connsiteX0" fmla="*/ 64169 w 6456947"/>
                <a:gd name="connsiteY0" fmla="*/ 473242 h 8464883"/>
                <a:gd name="connsiteX1" fmla="*/ 160421 w 6456947"/>
                <a:gd name="connsiteY1" fmla="*/ 200526 h 8464883"/>
                <a:gd name="connsiteX2" fmla="*/ 320842 w 6456947"/>
                <a:gd name="connsiteY2" fmla="*/ 72189 h 8464883"/>
                <a:gd name="connsiteX3" fmla="*/ 609600 w 6456947"/>
                <a:gd name="connsiteY3" fmla="*/ 8021 h 8464883"/>
                <a:gd name="connsiteX4" fmla="*/ 1010653 w 6456947"/>
                <a:gd name="connsiteY4" fmla="*/ 24063 h 8464883"/>
                <a:gd name="connsiteX5" fmla="*/ 1524000 w 6456947"/>
                <a:gd name="connsiteY5" fmla="*/ 8021 h 8464883"/>
                <a:gd name="connsiteX6" fmla="*/ 1556084 w 6456947"/>
                <a:gd name="connsiteY6" fmla="*/ 40105 h 8464883"/>
                <a:gd name="connsiteX7" fmla="*/ 2213811 w 6456947"/>
                <a:gd name="connsiteY7" fmla="*/ 24063 h 8464883"/>
                <a:gd name="connsiteX8" fmla="*/ 2454442 w 6456947"/>
                <a:gd name="connsiteY8" fmla="*/ 88231 h 8464883"/>
                <a:gd name="connsiteX9" fmla="*/ 2759242 w 6456947"/>
                <a:gd name="connsiteY9" fmla="*/ 72189 h 8464883"/>
                <a:gd name="connsiteX10" fmla="*/ 3224463 w 6456947"/>
                <a:gd name="connsiteY10" fmla="*/ 136358 h 8464883"/>
                <a:gd name="connsiteX11" fmla="*/ 3850105 w 6456947"/>
                <a:gd name="connsiteY11" fmla="*/ 152400 h 8464883"/>
                <a:gd name="connsiteX12" fmla="*/ 3882190 w 6456947"/>
                <a:gd name="connsiteY12" fmla="*/ 184484 h 8464883"/>
                <a:gd name="connsiteX13" fmla="*/ 4283242 w 6456947"/>
                <a:gd name="connsiteY13" fmla="*/ 152400 h 8464883"/>
                <a:gd name="connsiteX14" fmla="*/ 4363453 w 6456947"/>
                <a:gd name="connsiteY14" fmla="*/ 184484 h 8464883"/>
                <a:gd name="connsiteX15" fmla="*/ 4764505 w 6456947"/>
                <a:gd name="connsiteY15" fmla="*/ 168442 h 8464883"/>
                <a:gd name="connsiteX16" fmla="*/ 4812632 w 6456947"/>
                <a:gd name="connsiteY16" fmla="*/ 232610 h 8464883"/>
                <a:gd name="connsiteX17" fmla="*/ 5165558 w 6456947"/>
                <a:gd name="connsiteY17" fmla="*/ 216568 h 8464883"/>
                <a:gd name="connsiteX18" fmla="*/ 5261811 w 6456947"/>
                <a:gd name="connsiteY18" fmla="*/ 184484 h 8464883"/>
                <a:gd name="connsiteX19" fmla="*/ 5582653 w 6456947"/>
                <a:gd name="connsiteY19" fmla="*/ 216568 h 8464883"/>
                <a:gd name="connsiteX20" fmla="*/ 5871411 w 6456947"/>
                <a:gd name="connsiteY20" fmla="*/ 136358 h 8464883"/>
                <a:gd name="connsiteX21" fmla="*/ 5983705 w 6456947"/>
                <a:gd name="connsiteY21" fmla="*/ 168442 h 8464883"/>
                <a:gd name="connsiteX22" fmla="*/ 6368716 w 6456947"/>
                <a:gd name="connsiteY22" fmla="*/ 72189 h 8464883"/>
                <a:gd name="connsiteX23" fmla="*/ 6368716 w 6456947"/>
                <a:gd name="connsiteY23" fmla="*/ 360947 h 8464883"/>
                <a:gd name="connsiteX24" fmla="*/ 6352674 w 6456947"/>
                <a:gd name="connsiteY24" fmla="*/ 826168 h 8464883"/>
                <a:gd name="connsiteX25" fmla="*/ 6400800 w 6456947"/>
                <a:gd name="connsiteY25" fmla="*/ 1034715 h 8464883"/>
                <a:gd name="connsiteX26" fmla="*/ 6384758 w 6456947"/>
                <a:gd name="connsiteY26" fmla="*/ 1548063 h 8464883"/>
                <a:gd name="connsiteX27" fmla="*/ 6304548 w 6456947"/>
                <a:gd name="connsiteY27" fmla="*/ 2687052 h 8464883"/>
                <a:gd name="connsiteX28" fmla="*/ 6304548 w 6456947"/>
                <a:gd name="connsiteY28" fmla="*/ 3248526 h 8464883"/>
                <a:gd name="connsiteX29" fmla="*/ 6304548 w 6456947"/>
                <a:gd name="connsiteY29" fmla="*/ 3633537 h 8464883"/>
                <a:gd name="connsiteX30" fmla="*/ 6336632 w 6456947"/>
                <a:gd name="connsiteY30" fmla="*/ 4162926 h 8464883"/>
                <a:gd name="connsiteX31" fmla="*/ 6352674 w 6456947"/>
                <a:gd name="connsiteY31" fmla="*/ 4692315 h 8464883"/>
                <a:gd name="connsiteX32" fmla="*/ 6336632 w 6456947"/>
                <a:gd name="connsiteY32" fmla="*/ 4804610 h 8464883"/>
                <a:gd name="connsiteX33" fmla="*/ 6352674 w 6456947"/>
                <a:gd name="connsiteY33" fmla="*/ 5173579 h 8464883"/>
                <a:gd name="connsiteX34" fmla="*/ 6400800 w 6456947"/>
                <a:gd name="connsiteY34" fmla="*/ 5510463 h 8464883"/>
                <a:gd name="connsiteX35" fmla="*/ 6368716 w 6456947"/>
                <a:gd name="connsiteY35" fmla="*/ 5767137 h 8464883"/>
                <a:gd name="connsiteX36" fmla="*/ 6416842 w 6456947"/>
                <a:gd name="connsiteY36" fmla="*/ 6007768 h 8464883"/>
                <a:gd name="connsiteX37" fmla="*/ 6416842 w 6456947"/>
                <a:gd name="connsiteY37" fmla="*/ 6280484 h 8464883"/>
                <a:gd name="connsiteX38" fmla="*/ 6432884 w 6456947"/>
                <a:gd name="connsiteY38" fmla="*/ 6456947 h 8464883"/>
                <a:gd name="connsiteX39" fmla="*/ 6432884 w 6456947"/>
                <a:gd name="connsiteY39" fmla="*/ 6681537 h 8464883"/>
                <a:gd name="connsiteX40" fmla="*/ 6448926 w 6456947"/>
                <a:gd name="connsiteY40" fmla="*/ 6906126 h 8464883"/>
                <a:gd name="connsiteX41" fmla="*/ 6416842 w 6456947"/>
                <a:gd name="connsiteY41" fmla="*/ 7066547 h 8464883"/>
                <a:gd name="connsiteX42" fmla="*/ 6448926 w 6456947"/>
                <a:gd name="connsiteY42" fmla="*/ 7226968 h 8464883"/>
                <a:gd name="connsiteX43" fmla="*/ 6368716 w 6456947"/>
                <a:gd name="connsiteY43" fmla="*/ 7323221 h 8464883"/>
                <a:gd name="connsiteX44" fmla="*/ 5887453 w 6456947"/>
                <a:gd name="connsiteY44" fmla="*/ 7884694 h 8464883"/>
                <a:gd name="connsiteX45" fmla="*/ 5550569 w 6456947"/>
                <a:gd name="connsiteY45" fmla="*/ 8157410 h 8464883"/>
                <a:gd name="connsiteX46" fmla="*/ 5342021 w 6456947"/>
                <a:gd name="connsiteY46" fmla="*/ 8301789 h 8464883"/>
                <a:gd name="connsiteX47" fmla="*/ 5069305 w 6456947"/>
                <a:gd name="connsiteY47" fmla="*/ 8365958 h 8464883"/>
                <a:gd name="connsiteX48" fmla="*/ 4908884 w 6456947"/>
                <a:gd name="connsiteY48" fmla="*/ 8398042 h 8464883"/>
                <a:gd name="connsiteX49" fmla="*/ 4748463 w 6456947"/>
                <a:gd name="connsiteY49" fmla="*/ 8382000 h 8464883"/>
                <a:gd name="connsiteX50" fmla="*/ 4620126 w 6456947"/>
                <a:gd name="connsiteY50" fmla="*/ 8398042 h 8464883"/>
                <a:gd name="connsiteX51" fmla="*/ 4170948 w 6456947"/>
                <a:gd name="connsiteY51" fmla="*/ 8317831 h 8464883"/>
                <a:gd name="connsiteX52" fmla="*/ 3368842 w 6456947"/>
                <a:gd name="connsiteY52" fmla="*/ 8253663 h 8464883"/>
                <a:gd name="connsiteX53" fmla="*/ 2759242 w 6456947"/>
                <a:gd name="connsiteY53" fmla="*/ 8173452 h 8464883"/>
                <a:gd name="connsiteX54" fmla="*/ 2069432 w 6456947"/>
                <a:gd name="connsiteY54" fmla="*/ 8061158 h 8464883"/>
                <a:gd name="connsiteX55" fmla="*/ 1315453 w 6456947"/>
                <a:gd name="connsiteY55" fmla="*/ 8013031 h 8464883"/>
                <a:gd name="connsiteX56" fmla="*/ 1058779 w 6456947"/>
                <a:gd name="connsiteY56" fmla="*/ 7980947 h 8464883"/>
                <a:gd name="connsiteX57" fmla="*/ 657726 w 6456947"/>
                <a:gd name="connsiteY57" fmla="*/ 8013031 h 8464883"/>
                <a:gd name="connsiteX58" fmla="*/ 401053 w 6456947"/>
                <a:gd name="connsiteY58" fmla="*/ 8125326 h 8464883"/>
                <a:gd name="connsiteX59" fmla="*/ 224590 w 6456947"/>
                <a:gd name="connsiteY59" fmla="*/ 8221579 h 8464883"/>
                <a:gd name="connsiteX60" fmla="*/ 112295 w 6456947"/>
                <a:gd name="connsiteY60" fmla="*/ 8333873 h 8464883"/>
                <a:gd name="connsiteX61" fmla="*/ 48126 w 6456947"/>
                <a:gd name="connsiteY61" fmla="*/ 8237621 h 8464883"/>
                <a:gd name="connsiteX62" fmla="*/ 16042 w 6456947"/>
                <a:gd name="connsiteY62" fmla="*/ 8189494 h 8464883"/>
                <a:gd name="connsiteX63" fmla="*/ 16042 w 6456947"/>
                <a:gd name="connsiteY63" fmla="*/ 6585284 h 8464883"/>
                <a:gd name="connsiteX64" fmla="*/ 0 w 6456947"/>
                <a:gd name="connsiteY64" fmla="*/ 3826042 h 8464883"/>
                <a:gd name="connsiteX65" fmla="*/ 16042 w 6456947"/>
                <a:gd name="connsiteY65" fmla="*/ 1820779 h 8464883"/>
                <a:gd name="connsiteX66" fmla="*/ 64169 w 6456947"/>
                <a:gd name="connsiteY66" fmla="*/ 473242 h 8464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456947" h="8464883">
                  <a:moveTo>
                    <a:pt x="64169" y="473242"/>
                  </a:moveTo>
                  <a:cubicBezTo>
                    <a:pt x="88232" y="203200"/>
                    <a:pt x="117642" y="267368"/>
                    <a:pt x="160421" y="200526"/>
                  </a:cubicBezTo>
                  <a:cubicBezTo>
                    <a:pt x="203200" y="133684"/>
                    <a:pt x="245979" y="104273"/>
                    <a:pt x="320842" y="72189"/>
                  </a:cubicBezTo>
                  <a:cubicBezTo>
                    <a:pt x="395705" y="40105"/>
                    <a:pt x="494632" y="16042"/>
                    <a:pt x="609600" y="8021"/>
                  </a:cubicBezTo>
                  <a:cubicBezTo>
                    <a:pt x="724568" y="0"/>
                    <a:pt x="858253" y="24063"/>
                    <a:pt x="1010653" y="24063"/>
                  </a:cubicBezTo>
                  <a:cubicBezTo>
                    <a:pt x="1163053" y="24063"/>
                    <a:pt x="1433095" y="5347"/>
                    <a:pt x="1524000" y="8021"/>
                  </a:cubicBezTo>
                  <a:cubicBezTo>
                    <a:pt x="1614905" y="10695"/>
                    <a:pt x="1556084" y="40105"/>
                    <a:pt x="1556084" y="40105"/>
                  </a:cubicBezTo>
                  <a:cubicBezTo>
                    <a:pt x="1671052" y="42779"/>
                    <a:pt x="2064085" y="16042"/>
                    <a:pt x="2213811" y="24063"/>
                  </a:cubicBezTo>
                  <a:cubicBezTo>
                    <a:pt x="2363537" y="32084"/>
                    <a:pt x="2363537" y="80210"/>
                    <a:pt x="2454442" y="88231"/>
                  </a:cubicBezTo>
                  <a:cubicBezTo>
                    <a:pt x="2545347" y="96252"/>
                    <a:pt x="2630905" y="64168"/>
                    <a:pt x="2759242" y="72189"/>
                  </a:cubicBezTo>
                  <a:cubicBezTo>
                    <a:pt x="2887579" y="80210"/>
                    <a:pt x="3042653" y="122990"/>
                    <a:pt x="3224463" y="136358"/>
                  </a:cubicBezTo>
                  <a:cubicBezTo>
                    <a:pt x="3406273" y="149726"/>
                    <a:pt x="3740484" y="144379"/>
                    <a:pt x="3850105" y="152400"/>
                  </a:cubicBezTo>
                  <a:cubicBezTo>
                    <a:pt x="3959726" y="160421"/>
                    <a:pt x="3810001" y="184484"/>
                    <a:pt x="3882190" y="184484"/>
                  </a:cubicBezTo>
                  <a:cubicBezTo>
                    <a:pt x="3954379" y="184484"/>
                    <a:pt x="4203032" y="152400"/>
                    <a:pt x="4283242" y="152400"/>
                  </a:cubicBezTo>
                  <a:cubicBezTo>
                    <a:pt x="4363452" y="152400"/>
                    <a:pt x="4283243" y="181810"/>
                    <a:pt x="4363453" y="184484"/>
                  </a:cubicBezTo>
                  <a:cubicBezTo>
                    <a:pt x="4443663" y="187158"/>
                    <a:pt x="4689642" y="160421"/>
                    <a:pt x="4764505" y="168442"/>
                  </a:cubicBezTo>
                  <a:cubicBezTo>
                    <a:pt x="4839368" y="176463"/>
                    <a:pt x="4745790" y="224589"/>
                    <a:pt x="4812632" y="232610"/>
                  </a:cubicBezTo>
                  <a:cubicBezTo>
                    <a:pt x="4879474" y="240631"/>
                    <a:pt x="5090695" y="224589"/>
                    <a:pt x="5165558" y="216568"/>
                  </a:cubicBezTo>
                  <a:cubicBezTo>
                    <a:pt x="5240421" y="208547"/>
                    <a:pt x="5192295" y="184484"/>
                    <a:pt x="5261811" y="184484"/>
                  </a:cubicBezTo>
                  <a:cubicBezTo>
                    <a:pt x="5331327" y="184484"/>
                    <a:pt x="5481053" y="224589"/>
                    <a:pt x="5582653" y="216568"/>
                  </a:cubicBezTo>
                  <a:cubicBezTo>
                    <a:pt x="5684253" y="208547"/>
                    <a:pt x="5804569" y="144379"/>
                    <a:pt x="5871411" y="136358"/>
                  </a:cubicBezTo>
                  <a:cubicBezTo>
                    <a:pt x="5938253" y="128337"/>
                    <a:pt x="5900821" y="179137"/>
                    <a:pt x="5983705" y="168442"/>
                  </a:cubicBezTo>
                  <a:cubicBezTo>
                    <a:pt x="6066589" y="157747"/>
                    <a:pt x="6304548" y="40105"/>
                    <a:pt x="6368716" y="72189"/>
                  </a:cubicBezTo>
                  <a:cubicBezTo>
                    <a:pt x="6432885" y="104273"/>
                    <a:pt x="6371390" y="235284"/>
                    <a:pt x="6368716" y="360947"/>
                  </a:cubicBezTo>
                  <a:cubicBezTo>
                    <a:pt x="6366042" y="486610"/>
                    <a:pt x="6347327" y="713873"/>
                    <a:pt x="6352674" y="826168"/>
                  </a:cubicBezTo>
                  <a:cubicBezTo>
                    <a:pt x="6358021" y="938463"/>
                    <a:pt x="6395453" y="914399"/>
                    <a:pt x="6400800" y="1034715"/>
                  </a:cubicBezTo>
                  <a:cubicBezTo>
                    <a:pt x="6406147" y="1155031"/>
                    <a:pt x="6400800" y="1272674"/>
                    <a:pt x="6384758" y="1548063"/>
                  </a:cubicBezTo>
                  <a:cubicBezTo>
                    <a:pt x="6368716" y="1823452"/>
                    <a:pt x="6317916" y="2403642"/>
                    <a:pt x="6304548" y="2687052"/>
                  </a:cubicBezTo>
                  <a:cubicBezTo>
                    <a:pt x="6291180" y="2970462"/>
                    <a:pt x="6304548" y="3248526"/>
                    <a:pt x="6304548" y="3248526"/>
                  </a:cubicBezTo>
                  <a:cubicBezTo>
                    <a:pt x="6304548" y="3406273"/>
                    <a:pt x="6299201" y="3481137"/>
                    <a:pt x="6304548" y="3633537"/>
                  </a:cubicBezTo>
                  <a:cubicBezTo>
                    <a:pt x="6309895" y="3785937"/>
                    <a:pt x="6328611" y="3986463"/>
                    <a:pt x="6336632" y="4162926"/>
                  </a:cubicBezTo>
                  <a:cubicBezTo>
                    <a:pt x="6344653" y="4339389"/>
                    <a:pt x="6352674" y="4585368"/>
                    <a:pt x="6352674" y="4692315"/>
                  </a:cubicBezTo>
                  <a:cubicBezTo>
                    <a:pt x="6352674" y="4799262"/>
                    <a:pt x="6336632" y="4724399"/>
                    <a:pt x="6336632" y="4804610"/>
                  </a:cubicBezTo>
                  <a:cubicBezTo>
                    <a:pt x="6336632" y="4884821"/>
                    <a:pt x="6341979" y="5055937"/>
                    <a:pt x="6352674" y="5173579"/>
                  </a:cubicBezTo>
                  <a:cubicBezTo>
                    <a:pt x="6363369" y="5291221"/>
                    <a:pt x="6398126" y="5411537"/>
                    <a:pt x="6400800" y="5510463"/>
                  </a:cubicBezTo>
                  <a:cubicBezTo>
                    <a:pt x="6403474" y="5609389"/>
                    <a:pt x="6366042" y="5684253"/>
                    <a:pt x="6368716" y="5767137"/>
                  </a:cubicBezTo>
                  <a:cubicBezTo>
                    <a:pt x="6371390" y="5850021"/>
                    <a:pt x="6408821" y="5922210"/>
                    <a:pt x="6416842" y="6007768"/>
                  </a:cubicBezTo>
                  <a:cubicBezTo>
                    <a:pt x="6424863" y="6093326"/>
                    <a:pt x="6414168" y="6205621"/>
                    <a:pt x="6416842" y="6280484"/>
                  </a:cubicBezTo>
                  <a:cubicBezTo>
                    <a:pt x="6419516" y="6355347"/>
                    <a:pt x="6430210" y="6390105"/>
                    <a:pt x="6432884" y="6456947"/>
                  </a:cubicBezTo>
                  <a:cubicBezTo>
                    <a:pt x="6435558" y="6523789"/>
                    <a:pt x="6430210" y="6606674"/>
                    <a:pt x="6432884" y="6681537"/>
                  </a:cubicBezTo>
                  <a:cubicBezTo>
                    <a:pt x="6435558" y="6756400"/>
                    <a:pt x="6451600" y="6841958"/>
                    <a:pt x="6448926" y="6906126"/>
                  </a:cubicBezTo>
                  <a:cubicBezTo>
                    <a:pt x="6446252" y="6970294"/>
                    <a:pt x="6416842" y="7013073"/>
                    <a:pt x="6416842" y="7066547"/>
                  </a:cubicBezTo>
                  <a:cubicBezTo>
                    <a:pt x="6416842" y="7120021"/>
                    <a:pt x="6456947" y="7184189"/>
                    <a:pt x="6448926" y="7226968"/>
                  </a:cubicBezTo>
                  <a:cubicBezTo>
                    <a:pt x="6440905" y="7269747"/>
                    <a:pt x="6368716" y="7323221"/>
                    <a:pt x="6368716" y="7323221"/>
                  </a:cubicBezTo>
                  <a:cubicBezTo>
                    <a:pt x="6275137" y="7432842"/>
                    <a:pt x="6023811" y="7745663"/>
                    <a:pt x="5887453" y="7884694"/>
                  </a:cubicBezTo>
                  <a:cubicBezTo>
                    <a:pt x="5751095" y="8023725"/>
                    <a:pt x="5641474" y="8087894"/>
                    <a:pt x="5550569" y="8157410"/>
                  </a:cubicBezTo>
                  <a:cubicBezTo>
                    <a:pt x="5459664" y="8226926"/>
                    <a:pt x="5422232" y="8267031"/>
                    <a:pt x="5342021" y="8301789"/>
                  </a:cubicBezTo>
                  <a:cubicBezTo>
                    <a:pt x="5261810" y="8336547"/>
                    <a:pt x="5141494" y="8349916"/>
                    <a:pt x="5069305" y="8365958"/>
                  </a:cubicBezTo>
                  <a:cubicBezTo>
                    <a:pt x="4997116" y="8382000"/>
                    <a:pt x="4962358" y="8395368"/>
                    <a:pt x="4908884" y="8398042"/>
                  </a:cubicBezTo>
                  <a:cubicBezTo>
                    <a:pt x="4855410" y="8400716"/>
                    <a:pt x="4796589" y="8382000"/>
                    <a:pt x="4748463" y="8382000"/>
                  </a:cubicBezTo>
                  <a:cubicBezTo>
                    <a:pt x="4700337" y="8382000"/>
                    <a:pt x="4716378" y="8408737"/>
                    <a:pt x="4620126" y="8398042"/>
                  </a:cubicBezTo>
                  <a:cubicBezTo>
                    <a:pt x="4523874" y="8387347"/>
                    <a:pt x="4379495" y="8341894"/>
                    <a:pt x="4170948" y="8317831"/>
                  </a:cubicBezTo>
                  <a:cubicBezTo>
                    <a:pt x="3962401" y="8293768"/>
                    <a:pt x="3604126" y="8277726"/>
                    <a:pt x="3368842" y="8253663"/>
                  </a:cubicBezTo>
                  <a:cubicBezTo>
                    <a:pt x="3133558" y="8229600"/>
                    <a:pt x="2975810" y="8205536"/>
                    <a:pt x="2759242" y="8173452"/>
                  </a:cubicBezTo>
                  <a:cubicBezTo>
                    <a:pt x="2542674" y="8141368"/>
                    <a:pt x="2310063" y="8087895"/>
                    <a:pt x="2069432" y="8061158"/>
                  </a:cubicBezTo>
                  <a:cubicBezTo>
                    <a:pt x="1828801" y="8034421"/>
                    <a:pt x="1483895" y="8026399"/>
                    <a:pt x="1315453" y="8013031"/>
                  </a:cubicBezTo>
                  <a:cubicBezTo>
                    <a:pt x="1147011" y="7999663"/>
                    <a:pt x="1168400" y="7980947"/>
                    <a:pt x="1058779" y="7980947"/>
                  </a:cubicBezTo>
                  <a:cubicBezTo>
                    <a:pt x="949158" y="7980947"/>
                    <a:pt x="767347" y="7988968"/>
                    <a:pt x="657726" y="8013031"/>
                  </a:cubicBezTo>
                  <a:cubicBezTo>
                    <a:pt x="548105" y="8037094"/>
                    <a:pt x="473242" y="8090568"/>
                    <a:pt x="401053" y="8125326"/>
                  </a:cubicBezTo>
                  <a:cubicBezTo>
                    <a:pt x="328864" y="8160084"/>
                    <a:pt x="272716" y="8186821"/>
                    <a:pt x="224590" y="8221579"/>
                  </a:cubicBezTo>
                  <a:cubicBezTo>
                    <a:pt x="176464" y="8256337"/>
                    <a:pt x="141706" y="8331199"/>
                    <a:pt x="112295" y="8333873"/>
                  </a:cubicBezTo>
                  <a:cubicBezTo>
                    <a:pt x="82884" y="8336547"/>
                    <a:pt x="48126" y="8237621"/>
                    <a:pt x="48126" y="8237621"/>
                  </a:cubicBezTo>
                  <a:cubicBezTo>
                    <a:pt x="32084" y="8213558"/>
                    <a:pt x="21389" y="8464883"/>
                    <a:pt x="16042" y="8189494"/>
                  </a:cubicBezTo>
                  <a:cubicBezTo>
                    <a:pt x="10695" y="7914105"/>
                    <a:pt x="18716" y="7312526"/>
                    <a:pt x="16042" y="6585284"/>
                  </a:cubicBezTo>
                  <a:cubicBezTo>
                    <a:pt x="13368" y="5858042"/>
                    <a:pt x="0" y="4620126"/>
                    <a:pt x="0" y="3826042"/>
                  </a:cubicBezTo>
                  <a:cubicBezTo>
                    <a:pt x="0" y="3031958"/>
                    <a:pt x="5347" y="2374232"/>
                    <a:pt x="16042" y="1820779"/>
                  </a:cubicBezTo>
                  <a:cubicBezTo>
                    <a:pt x="26737" y="1267326"/>
                    <a:pt x="40106" y="743284"/>
                    <a:pt x="64169" y="473242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rgbClr val="9900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 w="63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9" name="Image 28" descr="Image7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072066" y="500042"/>
              <a:ext cx="3435864" cy="5060386"/>
            </a:xfrm>
            <a:prstGeom prst="rect">
              <a:avLst/>
            </a:prstGeom>
          </p:spPr>
        </p:pic>
        <p:sp>
          <p:nvSpPr>
            <p:cNvPr id="30" name="Forme libre 29"/>
            <p:cNvSpPr/>
            <p:nvPr/>
          </p:nvSpPr>
          <p:spPr>
            <a:xfrm>
              <a:off x="7929586" y="5072074"/>
              <a:ext cx="1023257" cy="1045029"/>
            </a:xfrm>
            <a:custGeom>
              <a:avLst/>
              <a:gdLst>
                <a:gd name="connsiteX0" fmla="*/ 987631 w 1023257"/>
                <a:gd name="connsiteY0" fmla="*/ 251361 h 1045029"/>
                <a:gd name="connsiteX1" fmla="*/ 963880 w 1023257"/>
                <a:gd name="connsiteY1" fmla="*/ 108857 h 1045029"/>
                <a:gd name="connsiteX2" fmla="*/ 868877 w 1023257"/>
                <a:gd name="connsiteY2" fmla="*/ 61356 h 1045029"/>
                <a:gd name="connsiteX3" fmla="*/ 702623 w 1023257"/>
                <a:gd name="connsiteY3" fmla="*/ 49481 h 1045029"/>
                <a:gd name="connsiteX4" fmla="*/ 607620 w 1023257"/>
                <a:gd name="connsiteY4" fmla="*/ 1979 h 1045029"/>
                <a:gd name="connsiteX5" fmla="*/ 286986 w 1023257"/>
                <a:gd name="connsiteY5" fmla="*/ 61356 h 1045029"/>
                <a:gd name="connsiteX6" fmla="*/ 227610 w 1023257"/>
                <a:gd name="connsiteY6" fmla="*/ 132608 h 1045029"/>
                <a:gd name="connsiteX7" fmla="*/ 298862 w 1023257"/>
                <a:gd name="connsiteY7" fmla="*/ 286987 h 1045029"/>
                <a:gd name="connsiteX8" fmla="*/ 334488 w 1023257"/>
                <a:gd name="connsiteY8" fmla="*/ 619496 h 1045029"/>
                <a:gd name="connsiteX9" fmla="*/ 286986 w 1023257"/>
                <a:gd name="connsiteY9" fmla="*/ 809501 h 1045029"/>
                <a:gd name="connsiteX10" fmla="*/ 156358 w 1023257"/>
                <a:gd name="connsiteY10" fmla="*/ 963881 h 1045029"/>
                <a:gd name="connsiteX11" fmla="*/ 13854 w 1023257"/>
                <a:gd name="connsiteY11" fmla="*/ 1035133 h 1045029"/>
                <a:gd name="connsiteX12" fmla="*/ 239485 w 1023257"/>
                <a:gd name="connsiteY12" fmla="*/ 1023257 h 1045029"/>
                <a:gd name="connsiteX13" fmla="*/ 322612 w 1023257"/>
                <a:gd name="connsiteY13" fmla="*/ 952005 h 1045029"/>
                <a:gd name="connsiteX14" fmla="*/ 488867 w 1023257"/>
                <a:gd name="connsiteY14" fmla="*/ 857003 h 1045029"/>
                <a:gd name="connsiteX15" fmla="*/ 750124 w 1023257"/>
                <a:gd name="connsiteY15" fmla="*/ 560120 h 1045029"/>
                <a:gd name="connsiteX16" fmla="*/ 987631 w 1023257"/>
                <a:gd name="connsiteY16" fmla="*/ 251361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23257" h="1045029">
                  <a:moveTo>
                    <a:pt x="987631" y="251361"/>
                  </a:moveTo>
                  <a:cubicBezTo>
                    <a:pt x="1023257" y="176151"/>
                    <a:pt x="983672" y="140524"/>
                    <a:pt x="963880" y="108857"/>
                  </a:cubicBezTo>
                  <a:cubicBezTo>
                    <a:pt x="944088" y="77190"/>
                    <a:pt x="912420" y="71252"/>
                    <a:pt x="868877" y="61356"/>
                  </a:cubicBezTo>
                  <a:cubicBezTo>
                    <a:pt x="825334" y="51460"/>
                    <a:pt x="746166" y="59377"/>
                    <a:pt x="702623" y="49481"/>
                  </a:cubicBezTo>
                  <a:cubicBezTo>
                    <a:pt x="659080" y="39585"/>
                    <a:pt x="676893" y="0"/>
                    <a:pt x="607620" y="1979"/>
                  </a:cubicBezTo>
                  <a:cubicBezTo>
                    <a:pt x="538347" y="3958"/>
                    <a:pt x="350321" y="39585"/>
                    <a:pt x="286986" y="61356"/>
                  </a:cubicBezTo>
                  <a:cubicBezTo>
                    <a:pt x="223651" y="83127"/>
                    <a:pt x="225631" y="95003"/>
                    <a:pt x="227610" y="132608"/>
                  </a:cubicBezTo>
                  <a:cubicBezTo>
                    <a:pt x="229589" y="170213"/>
                    <a:pt x="281049" y="205839"/>
                    <a:pt x="298862" y="286987"/>
                  </a:cubicBezTo>
                  <a:cubicBezTo>
                    <a:pt x="316675" y="368135"/>
                    <a:pt x="336467" y="532410"/>
                    <a:pt x="334488" y="619496"/>
                  </a:cubicBezTo>
                  <a:cubicBezTo>
                    <a:pt x="332509" y="706582"/>
                    <a:pt x="316674" y="752104"/>
                    <a:pt x="286986" y="809501"/>
                  </a:cubicBezTo>
                  <a:cubicBezTo>
                    <a:pt x="257298" y="866899"/>
                    <a:pt x="201880" y="926276"/>
                    <a:pt x="156358" y="963881"/>
                  </a:cubicBezTo>
                  <a:cubicBezTo>
                    <a:pt x="110836" y="1001486"/>
                    <a:pt x="0" y="1025237"/>
                    <a:pt x="13854" y="1035133"/>
                  </a:cubicBezTo>
                  <a:cubicBezTo>
                    <a:pt x="27709" y="1045029"/>
                    <a:pt x="188025" y="1037112"/>
                    <a:pt x="239485" y="1023257"/>
                  </a:cubicBezTo>
                  <a:cubicBezTo>
                    <a:pt x="290945" y="1009402"/>
                    <a:pt x="281048" y="979714"/>
                    <a:pt x="322612" y="952005"/>
                  </a:cubicBezTo>
                  <a:cubicBezTo>
                    <a:pt x="364176" y="924296"/>
                    <a:pt x="417615" y="922317"/>
                    <a:pt x="488867" y="857003"/>
                  </a:cubicBezTo>
                  <a:cubicBezTo>
                    <a:pt x="560119" y="791689"/>
                    <a:pt x="666997" y="657102"/>
                    <a:pt x="750124" y="560120"/>
                  </a:cubicBezTo>
                  <a:cubicBezTo>
                    <a:pt x="833251" y="463138"/>
                    <a:pt x="952005" y="326571"/>
                    <a:pt x="987631" y="251361"/>
                  </a:cubicBezTo>
                  <a:close/>
                </a:path>
              </a:pathLst>
            </a:custGeom>
            <a:blipFill>
              <a:blip r:embed="rId8" cstate="print">
                <a:duotone>
                  <a:prstClr val="black"/>
                  <a:srgbClr val="9900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1" name="Forme libre 11"/>
          <p:cNvSpPr/>
          <p:nvPr/>
        </p:nvSpPr>
        <p:spPr>
          <a:xfrm>
            <a:off x="500034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rgbClr val="990099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  <a:t>À la vie à la mort</a:t>
            </a:r>
            <a:b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  <a:t>À la vie à la mort</a:t>
            </a:r>
            <a:b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  <a:t>Je te jure que si l'on s'en sort</a:t>
            </a:r>
            <a:b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  <a:t>On prendra tout le temps</a:t>
            </a:r>
            <a:b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600" dirty="0" smtClean="0">
                <a:solidFill>
                  <a:schemeClr val="accent4">
                    <a:lumMod val="50000"/>
                  </a:schemeClr>
                </a:solidFill>
              </a:rPr>
              <a:t>Tout le temps qu'il faut</a:t>
            </a:r>
            <a:endParaRPr lang="fr-FR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2" name="Forme libre 12"/>
          <p:cNvSpPr/>
          <p:nvPr/>
        </p:nvSpPr>
        <p:spPr>
          <a:xfrm>
            <a:off x="500034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rgbClr val="990099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Pour faire le tour du monde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En train, en bateau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Pour filer sur l'onde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Les pieds dans l'eau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Et s'aimer encore et encore et encore...</a:t>
            </a:r>
            <a:endParaRPr lang="fr-FR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3" name="Forme libre 13"/>
          <p:cNvSpPr/>
          <p:nvPr/>
        </p:nvSpPr>
        <p:spPr>
          <a:xfrm>
            <a:off x="500034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rgbClr val="990099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À la vie à la mort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C'est nos rêves qui nous rendront forts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La vie est un voyage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Dont on n'sait pas trop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S'il mène au bout du monde</a:t>
            </a:r>
            <a:b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Ni même s'il fera beau</a:t>
            </a:r>
            <a:endParaRPr lang="fr-FR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4" name="Forme libre 14"/>
          <p:cNvSpPr/>
          <p:nvPr/>
        </p:nvSpPr>
        <p:spPr>
          <a:xfrm>
            <a:off x="500034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rgbClr val="990099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Pour filer sur l'onde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Les pieds dans l'eau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Et s'aimer encore et</a:t>
            </a:r>
          </a:p>
          <a:p>
            <a:pPr algn="ctr"/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encore et encore...</a:t>
            </a:r>
          </a:p>
          <a:p>
            <a:pPr algn="ctr"/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À la vie à la mort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On dérive et puis on s'endort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En oubliant le temps </a:t>
            </a:r>
          </a:p>
          <a:p>
            <a:pPr algn="ctr"/>
            <a:endParaRPr lang="fr-FR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5" name="Forme libre 15"/>
          <p:cNvSpPr/>
          <p:nvPr/>
        </p:nvSpPr>
        <p:spPr>
          <a:xfrm>
            <a:off x="500034" y="142852"/>
            <a:ext cx="4284000" cy="6012000"/>
          </a:xfrm>
          <a:custGeom>
            <a:avLst/>
            <a:gdLst>
              <a:gd name="connsiteX0" fmla="*/ 6422189 w 6432884"/>
              <a:gd name="connsiteY0" fmla="*/ 475916 h 8464884"/>
              <a:gd name="connsiteX1" fmla="*/ 6341978 w 6432884"/>
              <a:gd name="connsiteY1" fmla="*/ 299453 h 8464884"/>
              <a:gd name="connsiteX2" fmla="*/ 6181557 w 6432884"/>
              <a:gd name="connsiteY2" fmla="*/ 155074 h 8464884"/>
              <a:gd name="connsiteX3" fmla="*/ 5956968 w 6432884"/>
              <a:gd name="connsiteY3" fmla="*/ 42779 h 8464884"/>
              <a:gd name="connsiteX4" fmla="*/ 5507789 w 6432884"/>
              <a:gd name="connsiteY4" fmla="*/ 10695 h 8464884"/>
              <a:gd name="connsiteX5" fmla="*/ 4593389 w 6432884"/>
              <a:gd name="connsiteY5" fmla="*/ 26737 h 8464884"/>
              <a:gd name="connsiteX6" fmla="*/ 4336715 w 6432884"/>
              <a:gd name="connsiteY6" fmla="*/ 10695 h 8464884"/>
              <a:gd name="connsiteX7" fmla="*/ 4047957 w 6432884"/>
              <a:gd name="connsiteY7" fmla="*/ 90906 h 8464884"/>
              <a:gd name="connsiteX8" fmla="*/ 3743157 w 6432884"/>
              <a:gd name="connsiteY8" fmla="*/ 58822 h 8464884"/>
              <a:gd name="connsiteX9" fmla="*/ 3181684 w 6432884"/>
              <a:gd name="connsiteY9" fmla="*/ 187158 h 8464884"/>
              <a:gd name="connsiteX10" fmla="*/ 2700421 w 6432884"/>
              <a:gd name="connsiteY10" fmla="*/ 155074 h 8464884"/>
              <a:gd name="connsiteX11" fmla="*/ 2572084 w 6432884"/>
              <a:gd name="connsiteY11" fmla="*/ 203200 h 8464884"/>
              <a:gd name="connsiteX12" fmla="*/ 1802063 w 6432884"/>
              <a:gd name="connsiteY12" fmla="*/ 155074 h 8464884"/>
              <a:gd name="connsiteX13" fmla="*/ 1673726 w 6432884"/>
              <a:gd name="connsiteY13" fmla="*/ 235285 h 8464884"/>
              <a:gd name="connsiteX14" fmla="*/ 1465178 w 6432884"/>
              <a:gd name="connsiteY14" fmla="*/ 171116 h 8464884"/>
              <a:gd name="connsiteX15" fmla="*/ 1336842 w 6432884"/>
              <a:gd name="connsiteY15" fmla="*/ 203200 h 8464884"/>
              <a:gd name="connsiteX16" fmla="*/ 1144336 w 6432884"/>
              <a:gd name="connsiteY16" fmla="*/ 155074 h 8464884"/>
              <a:gd name="connsiteX17" fmla="*/ 919747 w 6432884"/>
              <a:gd name="connsiteY17" fmla="*/ 203200 h 8464884"/>
              <a:gd name="connsiteX18" fmla="*/ 791410 w 6432884"/>
              <a:gd name="connsiteY18" fmla="*/ 155074 h 8464884"/>
              <a:gd name="connsiteX19" fmla="*/ 598905 w 6432884"/>
              <a:gd name="connsiteY19" fmla="*/ 171116 h 8464884"/>
              <a:gd name="connsiteX20" fmla="*/ 518694 w 6432884"/>
              <a:gd name="connsiteY20" fmla="*/ 122990 h 8464884"/>
              <a:gd name="connsiteX21" fmla="*/ 229936 w 6432884"/>
              <a:gd name="connsiteY21" fmla="*/ 155074 h 8464884"/>
              <a:gd name="connsiteX22" fmla="*/ 149726 w 6432884"/>
              <a:gd name="connsiteY22" fmla="*/ 90906 h 8464884"/>
              <a:gd name="connsiteX23" fmla="*/ 69515 w 6432884"/>
              <a:gd name="connsiteY23" fmla="*/ 58822 h 8464884"/>
              <a:gd name="connsiteX24" fmla="*/ 53473 w 6432884"/>
              <a:gd name="connsiteY24" fmla="*/ 106948 h 8464884"/>
              <a:gd name="connsiteX25" fmla="*/ 21389 w 6432884"/>
              <a:gd name="connsiteY25" fmla="*/ 379664 h 8464884"/>
              <a:gd name="connsiteX26" fmla="*/ 37431 w 6432884"/>
              <a:gd name="connsiteY26" fmla="*/ 556127 h 8464884"/>
              <a:gd name="connsiteX27" fmla="*/ 37431 w 6432884"/>
              <a:gd name="connsiteY27" fmla="*/ 668422 h 8464884"/>
              <a:gd name="connsiteX28" fmla="*/ 165768 w 6432884"/>
              <a:gd name="connsiteY28" fmla="*/ 748632 h 8464884"/>
              <a:gd name="connsiteX29" fmla="*/ 85557 w 6432884"/>
              <a:gd name="connsiteY29" fmla="*/ 812800 h 8464884"/>
              <a:gd name="connsiteX30" fmla="*/ 53473 w 6432884"/>
              <a:gd name="connsiteY30" fmla="*/ 893011 h 8464884"/>
              <a:gd name="connsiteX31" fmla="*/ 85557 w 6432884"/>
              <a:gd name="connsiteY31" fmla="*/ 957179 h 8464884"/>
              <a:gd name="connsiteX32" fmla="*/ 21389 w 6432884"/>
              <a:gd name="connsiteY32" fmla="*/ 1069474 h 8464884"/>
              <a:gd name="connsiteX33" fmla="*/ 21389 w 6432884"/>
              <a:gd name="connsiteY33" fmla="*/ 1181769 h 8464884"/>
              <a:gd name="connsiteX34" fmla="*/ 149726 w 6432884"/>
              <a:gd name="connsiteY34" fmla="*/ 1390316 h 8464884"/>
              <a:gd name="connsiteX35" fmla="*/ 133684 w 6432884"/>
              <a:gd name="connsiteY35" fmla="*/ 1614906 h 8464884"/>
              <a:gd name="connsiteX36" fmla="*/ 101599 w 6432884"/>
              <a:gd name="connsiteY36" fmla="*/ 1935748 h 8464884"/>
              <a:gd name="connsiteX37" fmla="*/ 101599 w 6432884"/>
              <a:gd name="connsiteY37" fmla="*/ 2112211 h 8464884"/>
              <a:gd name="connsiteX38" fmla="*/ 117642 w 6432884"/>
              <a:gd name="connsiteY38" fmla="*/ 2240548 h 8464884"/>
              <a:gd name="connsiteX39" fmla="*/ 85557 w 6432884"/>
              <a:gd name="connsiteY39" fmla="*/ 2433053 h 8464884"/>
              <a:gd name="connsiteX40" fmla="*/ 85557 w 6432884"/>
              <a:gd name="connsiteY40" fmla="*/ 2641600 h 8464884"/>
              <a:gd name="connsiteX41" fmla="*/ 69515 w 6432884"/>
              <a:gd name="connsiteY41" fmla="*/ 2930358 h 8464884"/>
              <a:gd name="connsiteX42" fmla="*/ 53473 w 6432884"/>
              <a:gd name="connsiteY42" fmla="*/ 3411622 h 8464884"/>
              <a:gd name="connsiteX43" fmla="*/ 21389 w 6432884"/>
              <a:gd name="connsiteY43" fmla="*/ 3604127 h 8464884"/>
              <a:gd name="connsiteX44" fmla="*/ 133684 w 6432884"/>
              <a:gd name="connsiteY44" fmla="*/ 3860800 h 8464884"/>
              <a:gd name="connsiteX45" fmla="*/ 85557 w 6432884"/>
              <a:gd name="connsiteY45" fmla="*/ 3924969 h 8464884"/>
              <a:gd name="connsiteX46" fmla="*/ 117642 w 6432884"/>
              <a:gd name="connsiteY46" fmla="*/ 4133516 h 8464884"/>
              <a:gd name="connsiteX47" fmla="*/ 69515 w 6432884"/>
              <a:gd name="connsiteY47" fmla="*/ 4326022 h 8464884"/>
              <a:gd name="connsiteX48" fmla="*/ 117642 w 6432884"/>
              <a:gd name="connsiteY48" fmla="*/ 4678948 h 8464884"/>
              <a:gd name="connsiteX49" fmla="*/ 69515 w 6432884"/>
              <a:gd name="connsiteY49" fmla="*/ 4919579 h 8464884"/>
              <a:gd name="connsiteX50" fmla="*/ 101599 w 6432884"/>
              <a:gd name="connsiteY50" fmla="*/ 5224379 h 8464884"/>
              <a:gd name="connsiteX51" fmla="*/ 85557 w 6432884"/>
              <a:gd name="connsiteY51" fmla="*/ 5497095 h 8464884"/>
              <a:gd name="connsiteX52" fmla="*/ 85557 w 6432884"/>
              <a:gd name="connsiteY52" fmla="*/ 5673558 h 8464884"/>
              <a:gd name="connsiteX53" fmla="*/ 101599 w 6432884"/>
              <a:gd name="connsiteY53" fmla="*/ 5866064 h 8464884"/>
              <a:gd name="connsiteX54" fmla="*/ 69515 w 6432884"/>
              <a:gd name="connsiteY54" fmla="*/ 5962316 h 8464884"/>
              <a:gd name="connsiteX55" fmla="*/ 53473 w 6432884"/>
              <a:gd name="connsiteY55" fmla="*/ 6138779 h 8464884"/>
              <a:gd name="connsiteX56" fmla="*/ 117642 w 6432884"/>
              <a:gd name="connsiteY56" fmla="*/ 6251074 h 8464884"/>
              <a:gd name="connsiteX57" fmla="*/ 53473 w 6432884"/>
              <a:gd name="connsiteY57" fmla="*/ 6379411 h 8464884"/>
              <a:gd name="connsiteX58" fmla="*/ 53473 w 6432884"/>
              <a:gd name="connsiteY58" fmla="*/ 6604000 h 8464884"/>
              <a:gd name="connsiteX59" fmla="*/ 21389 w 6432884"/>
              <a:gd name="connsiteY59" fmla="*/ 6860674 h 8464884"/>
              <a:gd name="connsiteX60" fmla="*/ 85557 w 6432884"/>
              <a:gd name="connsiteY60" fmla="*/ 7101306 h 8464884"/>
              <a:gd name="connsiteX61" fmla="*/ 53473 w 6432884"/>
              <a:gd name="connsiteY61" fmla="*/ 7229643 h 8464884"/>
              <a:gd name="connsiteX62" fmla="*/ 262021 w 6432884"/>
              <a:gd name="connsiteY62" fmla="*/ 7550485 h 8464884"/>
              <a:gd name="connsiteX63" fmla="*/ 582863 w 6432884"/>
              <a:gd name="connsiteY63" fmla="*/ 7871327 h 8464884"/>
              <a:gd name="connsiteX64" fmla="*/ 999957 w 6432884"/>
              <a:gd name="connsiteY64" fmla="*/ 8208211 h 8464884"/>
              <a:gd name="connsiteX65" fmla="*/ 1449136 w 6432884"/>
              <a:gd name="connsiteY65" fmla="*/ 8432800 h 8464884"/>
              <a:gd name="connsiteX66" fmla="*/ 2042694 w 6432884"/>
              <a:gd name="connsiteY66" fmla="*/ 8400716 h 8464884"/>
              <a:gd name="connsiteX67" fmla="*/ 2267284 w 6432884"/>
              <a:gd name="connsiteY67" fmla="*/ 8416758 h 8464884"/>
              <a:gd name="connsiteX68" fmla="*/ 2507915 w 6432884"/>
              <a:gd name="connsiteY68" fmla="*/ 8352590 h 8464884"/>
              <a:gd name="connsiteX69" fmla="*/ 2812715 w 6432884"/>
              <a:gd name="connsiteY69" fmla="*/ 8368632 h 8464884"/>
              <a:gd name="connsiteX70" fmla="*/ 2957094 w 6432884"/>
              <a:gd name="connsiteY70" fmla="*/ 8320506 h 8464884"/>
              <a:gd name="connsiteX71" fmla="*/ 3598778 w 6432884"/>
              <a:gd name="connsiteY71" fmla="*/ 8320506 h 8464884"/>
              <a:gd name="connsiteX72" fmla="*/ 4593389 w 6432884"/>
              <a:gd name="connsiteY72" fmla="*/ 8192169 h 8464884"/>
              <a:gd name="connsiteX73" fmla="*/ 5411536 w 6432884"/>
              <a:gd name="connsiteY73" fmla="*/ 8047790 h 8464884"/>
              <a:gd name="connsiteX74" fmla="*/ 5732378 w 6432884"/>
              <a:gd name="connsiteY74" fmla="*/ 7983622 h 8464884"/>
              <a:gd name="connsiteX75" fmla="*/ 6069263 w 6432884"/>
              <a:gd name="connsiteY75" fmla="*/ 8063832 h 8464884"/>
              <a:gd name="connsiteX76" fmla="*/ 6277810 w 6432884"/>
              <a:gd name="connsiteY76" fmla="*/ 8208211 h 8464884"/>
              <a:gd name="connsiteX77" fmla="*/ 6406147 w 6432884"/>
              <a:gd name="connsiteY77" fmla="*/ 8288422 h 8464884"/>
              <a:gd name="connsiteX78" fmla="*/ 6406147 w 6432884"/>
              <a:gd name="connsiteY78" fmla="*/ 8288422 h 8464884"/>
              <a:gd name="connsiteX79" fmla="*/ 6390105 w 6432884"/>
              <a:gd name="connsiteY79" fmla="*/ 7390064 h 8464884"/>
              <a:gd name="connsiteX80" fmla="*/ 6390105 w 6432884"/>
              <a:gd name="connsiteY80" fmla="*/ 4807285 h 8464884"/>
              <a:gd name="connsiteX81" fmla="*/ 6406147 w 6432884"/>
              <a:gd name="connsiteY81" fmla="*/ 1181769 h 8464884"/>
              <a:gd name="connsiteX82" fmla="*/ 6422189 w 6432884"/>
              <a:gd name="connsiteY82" fmla="*/ 475916 h 846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432884" h="8464884">
                <a:moveTo>
                  <a:pt x="6422189" y="475916"/>
                </a:moveTo>
                <a:cubicBezTo>
                  <a:pt x="6411494" y="328863"/>
                  <a:pt x="6382083" y="352927"/>
                  <a:pt x="6341978" y="299453"/>
                </a:cubicBezTo>
                <a:cubicBezTo>
                  <a:pt x="6301873" y="245979"/>
                  <a:pt x="6245725" y="197853"/>
                  <a:pt x="6181557" y="155074"/>
                </a:cubicBezTo>
                <a:cubicBezTo>
                  <a:pt x="6117389" y="112295"/>
                  <a:pt x="6069263" y="66842"/>
                  <a:pt x="5956968" y="42779"/>
                </a:cubicBezTo>
                <a:cubicBezTo>
                  <a:pt x="5844673" y="18716"/>
                  <a:pt x="5507789" y="10695"/>
                  <a:pt x="5507789" y="10695"/>
                </a:cubicBezTo>
                <a:lnTo>
                  <a:pt x="4593389" y="26737"/>
                </a:lnTo>
                <a:cubicBezTo>
                  <a:pt x="4398210" y="26737"/>
                  <a:pt x="4427620" y="0"/>
                  <a:pt x="4336715" y="10695"/>
                </a:cubicBezTo>
                <a:cubicBezTo>
                  <a:pt x="4245810" y="21390"/>
                  <a:pt x="4146883" y="82885"/>
                  <a:pt x="4047957" y="90906"/>
                </a:cubicBezTo>
                <a:cubicBezTo>
                  <a:pt x="3949031" y="98927"/>
                  <a:pt x="3887536" y="42780"/>
                  <a:pt x="3743157" y="58822"/>
                </a:cubicBezTo>
                <a:cubicBezTo>
                  <a:pt x="3598778" y="74864"/>
                  <a:pt x="3355473" y="171116"/>
                  <a:pt x="3181684" y="187158"/>
                </a:cubicBezTo>
                <a:cubicBezTo>
                  <a:pt x="3007895" y="203200"/>
                  <a:pt x="2802021" y="152400"/>
                  <a:pt x="2700421" y="155074"/>
                </a:cubicBezTo>
                <a:cubicBezTo>
                  <a:pt x="2598821" y="157748"/>
                  <a:pt x="2721810" y="203200"/>
                  <a:pt x="2572084" y="203200"/>
                </a:cubicBezTo>
                <a:cubicBezTo>
                  <a:pt x="2422358" y="203200"/>
                  <a:pt x="1951789" y="149727"/>
                  <a:pt x="1802063" y="155074"/>
                </a:cubicBezTo>
                <a:cubicBezTo>
                  <a:pt x="1652337" y="160421"/>
                  <a:pt x="1729873" y="232611"/>
                  <a:pt x="1673726" y="235285"/>
                </a:cubicBezTo>
                <a:cubicBezTo>
                  <a:pt x="1617579" y="237959"/>
                  <a:pt x="1521325" y="176463"/>
                  <a:pt x="1465178" y="171116"/>
                </a:cubicBezTo>
                <a:cubicBezTo>
                  <a:pt x="1409031" y="165769"/>
                  <a:pt x="1390316" y="205874"/>
                  <a:pt x="1336842" y="203200"/>
                </a:cubicBezTo>
                <a:cubicBezTo>
                  <a:pt x="1283368" y="200526"/>
                  <a:pt x="1213852" y="155074"/>
                  <a:pt x="1144336" y="155074"/>
                </a:cubicBezTo>
                <a:cubicBezTo>
                  <a:pt x="1074820" y="155074"/>
                  <a:pt x="978568" y="203200"/>
                  <a:pt x="919747" y="203200"/>
                </a:cubicBezTo>
                <a:cubicBezTo>
                  <a:pt x="860926" y="203200"/>
                  <a:pt x="844884" y="160421"/>
                  <a:pt x="791410" y="155074"/>
                </a:cubicBezTo>
                <a:cubicBezTo>
                  <a:pt x="737936" y="149727"/>
                  <a:pt x="644358" y="176463"/>
                  <a:pt x="598905" y="171116"/>
                </a:cubicBezTo>
                <a:cubicBezTo>
                  <a:pt x="553452" y="165769"/>
                  <a:pt x="580189" y="125664"/>
                  <a:pt x="518694" y="122990"/>
                </a:cubicBezTo>
                <a:cubicBezTo>
                  <a:pt x="457199" y="120316"/>
                  <a:pt x="291431" y="160421"/>
                  <a:pt x="229936" y="155074"/>
                </a:cubicBezTo>
                <a:cubicBezTo>
                  <a:pt x="168441" y="149727"/>
                  <a:pt x="176463" y="106948"/>
                  <a:pt x="149726" y="90906"/>
                </a:cubicBezTo>
                <a:cubicBezTo>
                  <a:pt x="122989" y="74864"/>
                  <a:pt x="85557" y="56148"/>
                  <a:pt x="69515" y="58822"/>
                </a:cubicBezTo>
                <a:cubicBezTo>
                  <a:pt x="53473" y="61496"/>
                  <a:pt x="61494" y="53474"/>
                  <a:pt x="53473" y="106948"/>
                </a:cubicBezTo>
                <a:cubicBezTo>
                  <a:pt x="45452" y="160422"/>
                  <a:pt x="24063" y="304801"/>
                  <a:pt x="21389" y="379664"/>
                </a:cubicBezTo>
                <a:cubicBezTo>
                  <a:pt x="18715" y="454527"/>
                  <a:pt x="34757" y="508001"/>
                  <a:pt x="37431" y="556127"/>
                </a:cubicBezTo>
                <a:cubicBezTo>
                  <a:pt x="40105" y="604253"/>
                  <a:pt x="16042" y="636338"/>
                  <a:pt x="37431" y="668422"/>
                </a:cubicBezTo>
                <a:cubicBezTo>
                  <a:pt x="58820" y="700506"/>
                  <a:pt x="157747" y="724569"/>
                  <a:pt x="165768" y="748632"/>
                </a:cubicBezTo>
                <a:cubicBezTo>
                  <a:pt x="173789" y="772695"/>
                  <a:pt x="104273" y="788737"/>
                  <a:pt x="85557" y="812800"/>
                </a:cubicBezTo>
                <a:cubicBezTo>
                  <a:pt x="66841" y="836863"/>
                  <a:pt x="53473" y="868948"/>
                  <a:pt x="53473" y="893011"/>
                </a:cubicBezTo>
                <a:cubicBezTo>
                  <a:pt x="53473" y="917074"/>
                  <a:pt x="90904" y="927769"/>
                  <a:pt x="85557" y="957179"/>
                </a:cubicBezTo>
                <a:cubicBezTo>
                  <a:pt x="80210" y="986589"/>
                  <a:pt x="32084" y="1032042"/>
                  <a:pt x="21389" y="1069474"/>
                </a:cubicBezTo>
                <a:cubicBezTo>
                  <a:pt x="10694" y="1106906"/>
                  <a:pt x="0" y="1128295"/>
                  <a:pt x="21389" y="1181769"/>
                </a:cubicBezTo>
                <a:cubicBezTo>
                  <a:pt x="42778" y="1235243"/>
                  <a:pt x="131010" y="1318127"/>
                  <a:pt x="149726" y="1390316"/>
                </a:cubicBezTo>
                <a:cubicBezTo>
                  <a:pt x="168442" y="1462505"/>
                  <a:pt x="141705" y="1524001"/>
                  <a:pt x="133684" y="1614906"/>
                </a:cubicBezTo>
                <a:cubicBezTo>
                  <a:pt x="125663" y="1705811"/>
                  <a:pt x="106946" y="1852864"/>
                  <a:pt x="101599" y="1935748"/>
                </a:cubicBezTo>
                <a:cubicBezTo>
                  <a:pt x="96252" y="2018632"/>
                  <a:pt x="98925" y="2061411"/>
                  <a:pt x="101599" y="2112211"/>
                </a:cubicBezTo>
                <a:cubicBezTo>
                  <a:pt x="104273" y="2163011"/>
                  <a:pt x="120316" y="2187074"/>
                  <a:pt x="117642" y="2240548"/>
                </a:cubicBezTo>
                <a:cubicBezTo>
                  <a:pt x="114968" y="2294022"/>
                  <a:pt x="90904" y="2366211"/>
                  <a:pt x="85557" y="2433053"/>
                </a:cubicBezTo>
                <a:cubicBezTo>
                  <a:pt x="80210" y="2499895"/>
                  <a:pt x="88231" y="2558716"/>
                  <a:pt x="85557" y="2641600"/>
                </a:cubicBezTo>
                <a:cubicBezTo>
                  <a:pt x="82883" y="2724484"/>
                  <a:pt x="74862" y="2802021"/>
                  <a:pt x="69515" y="2930358"/>
                </a:cubicBezTo>
                <a:cubicBezTo>
                  <a:pt x="64168" y="3058695"/>
                  <a:pt x="61494" y="3299327"/>
                  <a:pt x="53473" y="3411622"/>
                </a:cubicBezTo>
                <a:cubicBezTo>
                  <a:pt x="45452" y="3523917"/>
                  <a:pt x="8021" y="3529264"/>
                  <a:pt x="21389" y="3604127"/>
                </a:cubicBezTo>
                <a:cubicBezTo>
                  <a:pt x="34758" y="3678990"/>
                  <a:pt x="122989" y="3807326"/>
                  <a:pt x="133684" y="3860800"/>
                </a:cubicBezTo>
                <a:cubicBezTo>
                  <a:pt x="144379" y="3914274"/>
                  <a:pt x="88231" y="3879516"/>
                  <a:pt x="85557" y="3924969"/>
                </a:cubicBezTo>
                <a:cubicBezTo>
                  <a:pt x="82883" y="3970422"/>
                  <a:pt x="120316" y="4066674"/>
                  <a:pt x="117642" y="4133516"/>
                </a:cubicBezTo>
                <a:cubicBezTo>
                  <a:pt x="114968" y="4200358"/>
                  <a:pt x="69515" y="4235117"/>
                  <a:pt x="69515" y="4326022"/>
                </a:cubicBezTo>
                <a:cubicBezTo>
                  <a:pt x="69515" y="4416927"/>
                  <a:pt x="117642" y="4580022"/>
                  <a:pt x="117642" y="4678948"/>
                </a:cubicBezTo>
                <a:cubicBezTo>
                  <a:pt x="117642" y="4777874"/>
                  <a:pt x="72189" y="4828674"/>
                  <a:pt x="69515" y="4919579"/>
                </a:cubicBezTo>
                <a:cubicBezTo>
                  <a:pt x="66841" y="5010484"/>
                  <a:pt x="98925" y="5128126"/>
                  <a:pt x="101599" y="5224379"/>
                </a:cubicBezTo>
                <a:cubicBezTo>
                  <a:pt x="104273" y="5320632"/>
                  <a:pt x="88231" y="5422232"/>
                  <a:pt x="85557" y="5497095"/>
                </a:cubicBezTo>
                <a:cubicBezTo>
                  <a:pt x="82883" y="5571958"/>
                  <a:pt x="82883" y="5612063"/>
                  <a:pt x="85557" y="5673558"/>
                </a:cubicBezTo>
                <a:cubicBezTo>
                  <a:pt x="88231" y="5735053"/>
                  <a:pt x="104273" y="5817938"/>
                  <a:pt x="101599" y="5866064"/>
                </a:cubicBezTo>
                <a:cubicBezTo>
                  <a:pt x="98925" y="5914190"/>
                  <a:pt x="77536" y="5916864"/>
                  <a:pt x="69515" y="5962316"/>
                </a:cubicBezTo>
                <a:cubicBezTo>
                  <a:pt x="61494" y="6007769"/>
                  <a:pt x="45452" y="6090653"/>
                  <a:pt x="53473" y="6138779"/>
                </a:cubicBezTo>
                <a:cubicBezTo>
                  <a:pt x="61494" y="6186905"/>
                  <a:pt x="117642" y="6210969"/>
                  <a:pt x="117642" y="6251074"/>
                </a:cubicBezTo>
                <a:cubicBezTo>
                  <a:pt x="117642" y="6291179"/>
                  <a:pt x="64168" y="6320590"/>
                  <a:pt x="53473" y="6379411"/>
                </a:cubicBezTo>
                <a:cubicBezTo>
                  <a:pt x="42778" y="6438232"/>
                  <a:pt x="58820" y="6523790"/>
                  <a:pt x="53473" y="6604000"/>
                </a:cubicBezTo>
                <a:cubicBezTo>
                  <a:pt x="48126" y="6684210"/>
                  <a:pt x="16042" y="6777790"/>
                  <a:pt x="21389" y="6860674"/>
                </a:cubicBezTo>
                <a:cubicBezTo>
                  <a:pt x="26736" y="6943558"/>
                  <a:pt x="80210" y="7039811"/>
                  <a:pt x="85557" y="7101306"/>
                </a:cubicBezTo>
                <a:cubicBezTo>
                  <a:pt x="90904" y="7162801"/>
                  <a:pt x="24062" y="7154780"/>
                  <a:pt x="53473" y="7229643"/>
                </a:cubicBezTo>
                <a:cubicBezTo>
                  <a:pt x="82884" y="7304506"/>
                  <a:pt x="173789" y="7443538"/>
                  <a:pt x="262021" y="7550485"/>
                </a:cubicBezTo>
                <a:cubicBezTo>
                  <a:pt x="350253" y="7657432"/>
                  <a:pt x="459874" y="7761706"/>
                  <a:pt x="582863" y="7871327"/>
                </a:cubicBezTo>
                <a:cubicBezTo>
                  <a:pt x="705852" y="7980948"/>
                  <a:pt x="855578" y="8114632"/>
                  <a:pt x="999957" y="8208211"/>
                </a:cubicBezTo>
                <a:cubicBezTo>
                  <a:pt x="1144336" y="8301790"/>
                  <a:pt x="1275347" y="8400716"/>
                  <a:pt x="1449136" y="8432800"/>
                </a:cubicBezTo>
                <a:cubicBezTo>
                  <a:pt x="1622925" y="8464884"/>
                  <a:pt x="1906336" y="8403390"/>
                  <a:pt x="2042694" y="8400716"/>
                </a:cubicBezTo>
                <a:cubicBezTo>
                  <a:pt x="2179052" y="8398042"/>
                  <a:pt x="2189747" y="8424779"/>
                  <a:pt x="2267284" y="8416758"/>
                </a:cubicBezTo>
                <a:cubicBezTo>
                  <a:pt x="2344821" y="8408737"/>
                  <a:pt x="2417010" y="8360611"/>
                  <a:pt x="2507915" y="8352590"/>
                </a:cubicBezTo>
                <a:cubicBezTo>
                  <a:pt x="2598820" y="8344569"/>
                  <a:pt x="2737852" y="8373979"/>
                  <a:pt x="2812715" y="8368632"/>
                </a:cubicBezTo>
                <a:cubicBezTo>
                  <a:pt x="2887578" y="8363285"/>
                  <a:pt x="2826084" y="8328527"/>
                  <a:pt x="2957094" y="8320506"/>
                </a:cubicBezTo>
                <a:cubicBezTo>
                  <a:pt x="3088104" y="8312485"/>
                  <a:pt x="3326062" y="8341895"/>
                  <a:pt x="3598778" y="8320506"/>
                </a:cubicBezTo>
                <a:cubicBezTo>
                  <a:pt x="3871494" y="8299117"/>
                  <a:pt x="4291263" y="8237622"/>
                  <a:pt x="4593389" y="8192169"/>
                </a:cubicBezTo>
                <a:cubicBezTo>
                  <a:pt x="4895515" y="8146716"/>
                  <a:pt x="5221705" y="8082548"/>
                  <a:pt x="5411536" y="8047790"/>
                </a:cubicBezTo>
                <a:cubicBezTo>
                  <a:pt x="5601367" y="8013032"/>
                  <a:pt x="5622757" y="7980948"/>
                  <a:pt x="5732378" y="7983622"/>
                </a:cubicBezTo>
                <a:cubicBezTo>
                  <a:pt x="5841999" y="7986296"/>
                  <a:pt x="5978358" y="8026401"/>
                  <a:pt x="6069263" y="8063832"/>
                </a:cubicBezTo>
                <a:cubicBezTo>
                  <a:pt x="6160168" y="8101263"/>
                  <a:pt x="6221663" y="8170779"/>
                  <a:pt x="6277810" y="8208211"/>
                </a:cubicBezTo>
                <a:cubicBezTo>
                  <a:pt x="6333957" y="8245643"/>
                  <a:pt x="6406147" y="8288422"/>
                  <a:pt x="6406147" y="8288422"/>
                </a:cubicBezTo>
                <a:lnTo>
                  <a:pt x="6406147" y="8288422"/>
                </a:lnTo>
                <a:cubicBezTo>
                  <a:pt x="6403473" y="8138696"/>
                  <a:pt x="6392779" y="7970253"/>
                  <a:pt x="6390105" y="7390064"/>
                </a:cubicBezTo>
                <a:cubicBezTo>
                  <a:pt x="6387431" y="6809875"/>
                  <a:pt x="6387431" y="5842001"/>
                  <a:pt x="6390105" y="4807285"/>
                </a:cubicBezTo>
                <a:cubicBezTo>
                  <a:pt x="6392779" y="3772569"/>
                  <a:pt x="6400800" y="1906337"/>
                  <a:pt x="6406147" y="1181769"/>
                </a:cubicBezTo>
                <a:cubicBezTo>
                  <a:pt x="6411494" y="457201"/>
                  <a:pt x="6432884" y="622969"/>
                  <a:pt x="6422189" y="475916"/>
                </a:cubicBezTo>
                <a:close/>
              </a:path>
            </a:pathLst>
          </a:custGeom>
          <a:blipFill>
            <a:blip r:embed="rId5" cstate="print">
              <a:duotone>
                <a:prstClr val="black"/>
                <a:srgbClr val="990099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Et les efforts qu'il faut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  Pour échapper au monde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Et le rendre plus beau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Pour filer sur l'onde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Les pieds dans l'eau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Et s'aimer encore et encore et encore...</a:t>
            </a:r>
            <a:endParaRPr lang="fr-FR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39" name="Groupe 38"/>
          <p:cNvGrpSpPr/>
          <p:nvPr/>
        </p:nvGrpSpPr>
        <p:grpSpPr>
          <a:xfrm>
            <a:off x="1571604" y="4786322"/>
            <a:ext cx="1511465" cy="1643051"/>
            <a:chOff x="-1868687" y="0"/>
            <a:chExt cx="1511465" cy="1643051"/>
          </a:xfrm>
        </p:grpSpPr>
        <p:sp>
          <p:nvSpPr>
            <p:cNvPr id="40" name="Forme libre 39"/>
            <p:cNvSpPr/>
            <p:nvPr/>
          </p:nvSpPr>
          <p:spPr>
            <a:xfrm>
              <a:off x="-1643106" y="0"/>
              <a:ext cx="1285884" cy="1285884"/>
            </a:xfrm>
            <a:custGeom>
              <a:avLst/>
              <a:gdLst>
                <a:gd name="connsiteX0" fmla="*/ 1977241 w 7594270"/>
                <a:gd name="connsiteY0" fmla="*/ 5116286 h 6897584"/>
                <a:gd name="connsiteX1" fmla="*/ 1680358 w 7594270"/>
                <a:gd name="connsiteY1" fmla="*/ 4783777 h 6897584"/>
                <a:gd name="connsiteX2" fmla="*/ 1324098 w 7594270"/>
                <a:gd name="connsiteY2" fmla="*/ 4296888 h 6897584"/>
                <a:gd name="connsiteX3" fmla="*/ 991589 w 7594270"/>
                <a:gd name="connsiteY3" fmla="*/ 3821875 h 6897584"/>
                <a:gd name="connsiteX4" fmla="*/ 955963 w 7594270"/>
                <a:gd name="connsiteY4" fmla="*/ 3429990 h 6897584"/>
                <a:gd name="connsiteX5" fmla="*/ 955963 w 7594270"/>
                <a:gd name="connsiteY5" fmla="*/ 3180608 h 6897584"/>
                <a:gd name="connsiteX6" fmla="*/ 872836 w 7594270"/>
                <a:gd name="connsiteY6" fmla="*/ 3049979 h 6897584"/>
                <a:gd name="connsiteX7" fmla="*/ 754083 w 7594270"/>
                <a:gd name="connsiteY7" fmla="*/ 3204358 h 6897584"/>
                <a:gd name="connsiteX8" fmla="*/ 564077 w 7594270"/>
                <a:gd name="connsiteY8" fmla="*/ 3358738 h 6897584"/>
                <a:gd name="connsiteX9" fmla="*/ 362197 w 7594270"/>
                <a:gd name="connsiteY9" fmla="*/ 3263735 h 6897584"/>
                <a:gd name="connsiteX10" fmla="*/ 314696 w 7594270"/>
                <a:gd name="connsiteY10" fmla="*/ 2943101 h 6897584"/>
                <a:gd name="connsiteX11" fmla="*/ 172192 w 7594270"/>
                <a:gd name="connsiteY11" fmla="*/ 2681844 h 6897584"/>
                <a:gd name="connsiteX12" fmla="*/ 172192 w 7594270"/>
                <a:gd name="connsiteY12" fmla="*/ 2491839 h 6897584"/>
                <a:gd name="connsiteX13" fmla="*/ 29688 w 7594270"/>
                <a:gd name="connsiteY13" fmla="*/ 2301834 h 6897584"/>
                <a:gd name="connsiteX14" fmla="*/ 17813 w 7594270"/>
                <a:gd name="connsiteY14" fmla="*/ 2004951 h 6897584"/>
                <a:gd name="connsiteX15" fmla="*/ 136566 w 7594270"/>
                <a:gd name="connsiteY15" fmla="*/ 1886197 h 6897584"/>
                <a:gd name="connsiteX16" fmla="*/ 53439 w 7594270"/>
                <a:gd name="connsiteY16" fmla="*/ 1791195 h 6897584"/>
                <a:gd name="connsiteX17" fmla="*/ 148441 w 7594270"/>
                <a:gd name="connsiteY17" fmla="*/ 1589314 h 6897584"/>
                <a:gd name="connsiteX18" fmla="*/ 160316 w 7594270"/>
                <a:gd name="connsiteY18" fmla="*/ 1446810 h 6897584"/>
                <a:gd name="connsiteX19" fmla="*/ 290945 w 7594270"/>
                <a:gd name="connsiteY19" fmla="*/ 1292431 h 6897584"/>
                <a:gd name="connsiteX20" fmla="*/ 195942 w 7594270"/>
                <a:gd name="connsiteY20" fmla="*/ 1090551 h 6897584"/>
                <a:gd name="connsiteX21" fmla="*/ 469075 w 7594270"/>
                <a:gd name="connsiteY21" fmla="*/ 841169 h 6897584"/>
                <a:gd name="connsiteX22" fmla="*/ 1062841 w 7594270"/>
                <a:gd name="connsiteY22" fmla="*/ 746166 h 6897584"/>
                <a:gd name="connsiteX23" fmla="*/ 1466602 w 7594270"/>
                <a:gd name="connsiteY23" fmla="*/ 746166 h 6897584"/>
                <a:gd name="connsiteX24" fmla="*/ 1371600 w 7594270"/>
                <a:gd name="connsiteY24" fmla="*/ 627413 h 6897584"/>
                <a:gd name="connsiteX25" fmla="*/ 1585355 w 7594270"/>
                <a:gd name="connsiteY25" fmla="*/ 437408 h 6897584"/>
                <a:gd name="connsiteX26" fmla="*/ 1609106 w 7594270"/>
                <a:gd name="connsiteY26" fmla="*/ 306779 h 6897584"/>
                <a:gd name="connsiteX27" fmla="*/ 1787236 w 7594270"/>
                <a:gd name="connsiteY27" fmla="*/ 223652 h 6897584"/>
                <a:gd name="connsiteX28" fmla="*/ 1822862 w 7594270"/>
                <a:gd name="connsiteY28" fmla="*/ 116774 h 6897584"/>
                <a:gd name="connsiteX29" fmla="*/ 2167246 w 7594270"/>
                <a:gd name="connsiteY29" fmla="*/ 235527 h 6897584"/>
                <a:gd name="connsiteX30" fmla="*/ 2357252 w 7594270"/>
                <a:gd name="connsiteY30" fmla="*/ 164275 h 6897584"/>
                <a:gd name="connsiteX31" fmla="*/ 2725387 w 7594270"/>
                <a:gd name="connsiteY31" fmla="*/ 211777 h 6897584"/>
                <a:gd name="connsiteX32" fmla="*/ 2784763 w 7594270"/>
                <a:gd name="connsiteY32" fmla="*/ 81148 h 6897584"/>
                <a:gd name="connsiteX33" fmla="*/ 2927267 w 7594270"/>
                <a:gd name="connsiteY33" fmla="*/ 21771 h 6897584"/>
                <a:gd name="connsiteX34" fmla="*/ 3152898 w 7594270"/>
                <a:gd name="connsiteY34" fmla="*/ 21771 h 6897584"/>
                <a:gd name="connsiteX35" fmla="*/ 3236026 w 7594270"/>
                <a:gd name="connsiteY35" fmla="*/ 152400 h 6897584"/>
                <a:gd name="connsiteX36" fmla="*/ 3509158 w 7594270"/>
                <a:gd name="connsiteY36" fmla="*/ 104899 h 6897584"/>
                <a:gd name="connsiteX37" fmla="*/ 3794166 w 7594270"/>
                <a:gd name="connsiteY37" fmla="*/ 188026 h 6897584"/>
                <a:gd name="connsiteX38" fmla="*/ 3972296 w 7594270"/>
                <a:gd name="connsiteY38" fmla="*/ 306779 h 6897584"/>
                <a:gd name="connsiteX39" fmla="*/ 4114800 w 7594270"/>
                <a:gd name="connsiteY39" fmla="*/ 199901 h 6897584"/>
                <a:gd name="connsiteX40" fmla="*/ 4482935 w 7594270"/>
                <a:gd name="connsiteY40" fmla="*/ 93023 h 6897584"/>
                <a:gd name="connsiteX41" fmla="*/ 4851070 w 7594270"/>
                <a:gd name="connsiteY41" fmla="*/ 128649 h 6897584"/>
                <a:gd name="connsiteX42" fmla="*/ 5041075 w 7594270"/>
                <a:gd name="connsiteY42" fmla="*/ 69273 h 6897584"/>
                <a:gd name="connsiteX43" fmla="*/ 5254831 w 7594270"/>
                <a:gd name="connsiteY43" fmla="*/ 164275 h 6897584"/>
                <a:gd name="connsiteX44" fmla="*/ 5278581 w 7594270"/>
                <a:gd name="connsiteY44" fmla="*/ 294904 h 6897584"/>
                <a:gd name="connsiteX45" fmla="*/ 5516088 w 7594270"/>
                <a:gd name="connsiteY45" fmla="*/ 318654 h 6897584"/>
                <a:gd name="connsiteX46" fmla="*/ 5587340 w 7594270"/>
                <a:gd name="connsiteY46" fmla="*/ 532410 h 6897584"/>
                <a:gd name="connsiteX47" fmla="*/ 5717968 w 7594270"/>
                <a:gd name="connsiteY47" fmla="*/ 603662 h 6897584"/>
                <a:gd name="connsiteX48" fmla="*/ 5860472 w 7594270"/>
                <a:gd name="connsiteY48" fmla="*/ 579912 h 6897584"/>
                <a:gd name="connsiteX49" fmla="*/ 5801096 w 7594270"/>
                <a:gd name="connsiteY49" fmla="*/ 722415 h 6897584"/>
                <a:gd name="connsiteX50" fmla="*/ 6026727 w 7594270"/>
                <a:gd name="connsiteY50" fmla="*/ 734291 h 6897584"/>
                <a:gd name="connsiteX51" fmla="*/ 6097979 w 7594270"/>
                <a:gd name="connsiteY51" fmla="*/ 841169 h 6897584"/>
                <a:gd name="connsiteX52" fmla="*/ 6240483 w 7594270"/>
                <a:gd name="connsiteY52" fmla="*/ 900545 h 6897584"/>
                <a:gd name="connsiteX53" fmla="*/ 6454239 w 7594270"/>
                <a:gd name="connsiteY53" fmla="*/ 959922 h 6897584"/>
                <a:gd name="connsiteX54" fmla="*/ 6656119 w 7594270"/>
                <a:gd name="connsiteY54" fmla="*/ 853044 h 6897584"/>
                <a:gd name="connsiteX55" fmla="*/ 6762997 w 7594270"/>
                <a:gd name="connsiteY55" fmla="*/ 983673 h 6897584"/>
                <a:gd name="connsiteX56" fmla="*/ 6953002 w 7594270"/>
                <a:gd name="connsiteY56" fmla="*/ 1019299 h 6897584"/>
                <a:gd name="connsiteX57" fmla="*/ 7119257 w 7594270"/>
                <a:gd name="connsiteY57" fmla="*/ 1185553 h 6897584"/>
                <a:gd name="connsiteX58" fmla="*/ 7083631 w 7594270"/>
                <a:gd name="connsiteY58" fmla="*/ 1423060 h 6897584"/>
                <a:gd name="connsiteX59" fmla="*/ 7297387 w 7594270"/>
                <a:gd name="connsiteY59" fmla="*/ 1506187 h 6897584"/>
                <a:gd name="connsiteX60" fmla="*/ 7261761 w 7594270"/>
                <a:gd name="connsiteY60" fmla="*/ 1708067 h 6897584"/>
                <a:gd name="connsiteX61" fmla="*/ 7083631 w 7594270"/>
                <a:gd name="connsiteY61" fmla="*/ 1755569 h 6897584"/>
                <a:gd name="connsiteX62" fmla="*/ 7238010 w 7594270"/>
                <a:gd name="connsiteY62" fmla="*/ 1862447 h 6897584"/>
                <a:gd name="connsiteX63" fmla="*/ 7214259 w 7594270"/>
                <a:gd name="connsiteY63" fmla="*/ 1969325 h 6897584"/>
                <a:gd name="connsiteX64" fmla="*/ 7499267 w 7594270"/>
                <a:gd name="connsiteY64" fmla="*/ 2004951 h 6897584"/>
                <a:gd name="connsiteX65" fmla="*/ 7451766 w 7594270"/>
                <a:gd name="connsiteY65" fmla="*/ 2254332 h 6897584"/>
                <a:gd name="connsiteX66" fmla="*/ 7143007 w 7594270"/>
                <a:gd name="connsiteY66" fmla="*/ 2254332 h 6897584"/>
                <a:gd name="connsiteX67" fmla="*/ 7261761 w 7594270"/>
                <a:gd name="connsiteY67" fmla="*/ 2420587 h 6897584"/>
                <a:gd name="connsiteX68" fmla="*/ 7570519 w 7594270"/>
                <a:gd name="connsiteY68" fmla="*/ 2515590 h 6897584"/>
                <a:gd name="connsiteX69" fmla="*/ 7404265 w 7594270"/>
                <a:gd name="connsiteY69" fmla="*/ 2658093 h 6897584"/>
                <a:gd name="connsiteX70" fmla="*/ 7428015 w 7594270"/>
                <a:gd name="connsiteY70" fmla="*/ 2800597 h 6897584"/>
                <a:gd name="connsiteX71" fmla="*/ 7226135 w 7594270"/>
                <a:gd name="connsiteY71" fmla="*/ 2919351 h 6897584"/>
                <a:gd name="connsiteX72" fmla="*/ 7238010 w 7594270"/>
                <a:gd name="connsiteY72" fmla="*/ 3014353 h 6897584"/>
                <a:gd name="connsiteX73" fmla="*/ 7249885 w 7594270"/>
                <a:gd name="connsiteY73" fmla="*/ 3109356 h 6897584"/>
                <a:gd name="connsiteX74" fmla="*/ 7119257 w 7594270"/>
                <a:gd name="connsiteY74" fmla="*/ 3133106 h 6897584"/>
                <a:gd name="connsiteX75" fmla="*/ 7249885 w 7594270"/>
                <a:gd name="connsiteY75" fmla="*/ 3287486 h 6897584"/>
                <a:gd name="connsiteX76" fmla="*/ 7368639 w 7594270"/>
                <a:gd name="connsiteY76" fmla="*/ 3323112 h 6897584"/>
                <a:gd name="connsiteX77" fmla="*/ 7368639 w 7594270"/>
                <a:gd name="connsiteY77" fmla="*/ 3501241 h 6897584"/>
                <a:gd name="connsiteX78" fmla="*/ 7154883 w 7594270"/>
                <a:gd name="connsiteY78" fmla="*/ 3631870 h 6897584"/>
                <a:gd name="connsiteX79" fmla="*/ 6858000 w 7594270"/>
                <a:gd name="connsiteY79" fmla="*/ 3714997 h 6897584"/>
                <a:gd name="connsiteX80" fmla="*/ 6881750 w 7594270"/>
                <a:gd name="connsiteY80" fmla="*/ 3905002 h 6897584"/>
                <a:gd name="connsiteX81" fmla="*/ 6917376 w 7594270"/>
                <a:gd name="connsiteY81" fmla="*/ 4118758 h 6897584"/>
                <a:gd name="connsiteX82" fmla="*/ 6846124 w 7594270"/>
                <a:gd name="connsiteY82" fmla="*/ 4273138 h 6897584"/>
                <a:gd name="connsiteX83" fmla="*/ 6691745 w 7594270"/>
                <a:gd name="connsiteY83" fmla="*/ 4356265 h 6897584"/>
                <a:gd name="connsiteX84" fmla="*/ 6382987 w 7594270"/>
                <a:gd name="connsiteY84" fmla="*/ 4439392 h 6897584"/>
                <a:gd name="connsiteX85" fmla="*/ 6133605 w 7594270"/>
                <a:gd name="connsiteY85" fmla="*/ 4380015 h 6897584"/>
                <a:gd name="connsiteX86" fmla="*/ 6014852 w 7594270"/>
                <a:gd name="connsiteY86" fmla="*/ 4320639 h 6897584"/>
                <a:gd name="connsiteX87" fmla="*/ 5896098 w 7594270"/>
                <a:gd name="connsiteY87" fmla="*/ 4368140 h 6897584"/>
                <a:gd name="connsiteX88" fmla="*/ 5955475 w 7594270"/>
                <a:gd name="connsiteY88" fmla="*/ 4475018 h 6897584"/>
                <a:gd name="connsiteX89" fmla="*/ 6216732 w 7594270"/>
                <a:gd name="connsiteY89" fmla="*/ 4510644 h 6897584"/>
                <a:gd name="connsiteX90" fmla="*/ 6608618 w 7594270"/>
                <a:gd name="connsiteY90" fmla="*/ 4712525 h 6897584"/>
                <a:gd name="connsiteX91" fmla="*/ 6869875 w 7594270"/>
                <a:gd name="connsiteY91" fmla="*/ 4831278 h 6897584"/>
                <a:gd name="connsiteX92" fmla="*/ 6739246 w 7594270"/>
                <a:gd name="connsiteY92" fmla="*/ 4950031 h 6897584"/>
                <a:gd name="connsiteX93" fmla="*/ 4661065 w 7594270"/>
                <a:gd name="connsiteY93" fmla="*/ 6565075 h 6897584"/>
                <a:gd name="connsiteX94" fmla="*/ 4221677 w 7594270"/>
                <a:gd name="connsiteY94" fmla="*/ 6885709 h 6897584"/>
                <a:gd name="connsiteX95" fmla="*/ 4221677 w 7594270"/>
                <a:gd name="connsiteY95" fmla="*/ 6885709 h 6897584"/>
                <a:gd name="connsiteX96" fmla="*/ 2594758 w 7594270"/>
                <a:gd name="connsiteY96" fmla="*/ 6897584 h 6897584"/>
                <a:gd name="connsiteX97" fmla="*/ 2594758 w 7594270"/>
                <a:gd name="connsiteY97" fmla="*/ 6897584 h 6897584"/>
                <a:gd name="connsiteX98" fmla="*/ 718457 w 7594270"/>
                <a:gd name="connsiteY98" fmla="*/ 5543797 h 6897584"/>
                <a:gd name="connsiteX99" fmla="*/ 575953 w 7594270"/>
                <a:gd name="connsiteY99" fmla="*/ 5377543 h 6897584"/>
                <a:gd name="connsiteX100" fmla="*/ 694706 w 7594270"/>
                <a:gd name="connsiteY100" fmla="*/ 5341917 h 6897584"/>
                <a:gd name="connsiteX101" fmla="*/ 920337 w 7594270"/>
                <a:gd name="connsiteY101" fmla="*/ 5401293 h 6897584"/>
                <a:gd name="connsiteX102" fmla="*/ 1217220 w 7594270"/>
                <a:gd name="connsiteY102" fmla="*/ 5318166 h 6897584"/>
                <a:gd name="connsiteX103" fmla="*/ 1407226 w 7594270"/>
                <a:gd name="connsiteY103" fmla="*/ 5246914 h 6897584"/>
                <a:gd name="connsiteX104" fmla="*/ 1668483 w 7594270"/>
                <a:gd name="connsiteY104" fmla="*/ 5223164 h 6897584"/>
                <a:gd name="connsiteX105" fmla="*/ 1977241 w 7594270"/>
                <a:gd name="connsiteY105" fmla="*/ 5116286 h 689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7594270" h="6897584">
                  <a:moveTo>
                    <a:pt x="1977241" y="5116286"/>
                  </a:moveTo>
                  <a:cubicBezTo>
                    <a:pt x="1979220" y="5043055"/>
                    <a:pt x="1789215" y="4920343"/>
                    <a:pt x="1680358" y="4783777"/>
                  </a:cubicBezTo>
                  <a:cubicBezTo>
                    <a:pt x="1571501" y="4647211"/>
                    <a:pt x="1438893" y="4457205"/>
                    <a:pt x="1324098" y="4296888"/>
                  </a:cubicBezTo>
                  <a:cubicBezTo>
                    <a:pt x="1209303" y="4136571"/>
                    <a:pt x="1052945" y="3966358"/>
                    <a:pt x="991589" y="3821875"/>
                  </a:cubicBezTo>
                  <a:cubicBezTo>
                    <a:pt x="930233" y="3677392"/>
                    <a:pt x="961901" y="3536868"/>
                    <a:pt x="955963" y="3429990"/>
                  </a:cubicBezTo>
                  <a:cubicBezTo>
                    <a:pt x="950025" y="3323112"/>
                    <a:pt x="969817" y="3243943"/>
                    <a:pt x="955963" y="3180608"/>
                  </a:cubicBezTo>
                  <a:cubicBezTo>
                    <a:pt x="942109" y="3117273"/>
                    <a:pt x="906483" y="3046021"/>
                    <a:pt x="872836" y="3049979"/>
                  </a:cubicBezTo>
                  <a:cubicBezTo>
                    <a:pt x="839189" y="3053937"/>
                    <a:pt x="805543" y="3152898"/>
                    <a:pt x="754083" y="3204358"/>
                  </a:cubicBezTo>
                  <a:cubicBezTo>
                    <a:pt x="702623" y="3255818"/>
                    <a:pt x="629391" y="3348842"/>
                    <a:pt x="564077" y="3358738"/>
                  </a:cubicBezTo>
                  <a:cubicBezTo>
                    <a:pt x="498763" y="3368634"/>
                    <a:pt x="403761" y="3333008"/>
                    <a:pt x="362197" y="3263735"/>
                  </a:cubicBezTo>
                  <a:cubicBezTo>
                    <a:pt x="320633" y="3194462"/>
                    <a:pt x="346363" y="3040083"/>
                    <a:pt x="314696" y="2943101"/>
                  </a:cubicBezTo>
                  <a:cubicBezTo>
                    <a:pt x="283029" y="2846119"/>
                    <a:pt x="195943" y="2757054"/>
                    <a:pt x="172192" y="2681844"/>
                  </a:cubicBezTo>
                  <a:cubicBezTo>
                    <a:pt x="148441" y="2606634"/>
                    <a:pt x="195943" y="2555174"/>
                    <a:pt x="172192" y="2491839"/>
                  </a:cubicBezTo>
                  <a:cubicBezTo>
                    <a:pt x="148441" y="2428504"/>
                    <a:pt x="55418" y="2382982"/>
                    <a:pt x="29688" y="2301834"/>
                  </a:cubicBezTo>
                  <a:cubicBezTo>
                    <a:pt x="3958" y="2220686"/>
                    <a:pt x="0" y="2074224"/>
                    <a:pt x="17813" y="2004951"/>
                  </a:cubicBezTo>
                  <a:cubicBezTo>
                    <a:pt x="35626" y="1935678"/>
                    <a:pt x="130628" y="1921823"/>
                    <a:pt x="136566" y="1886197"/>
                  </a:cubicBezTo>
                  <a:cubicBezTo>
                    <a:pt x="142504" y="1850571"/>
                    <a:pt x="51460" y="1840675"/>
                    <a:pt x="53439" y="1791195"/>
                  </a:cubicBezTo>
                  <a:cubicBezTo>
                    <a:pt x="55418" y="1741715"/>
                    <a:pt x="130628" y="1646712"/>
                    <a:pt x="148441" y="1589314"/>
                  </a:cubicBezTo>
                  <a:cubicBezTo>
                    <a:pt x="166254" y="1531917"/>
                    <a:pt x="136565" y="1496290"/>
                    <a:pt x="160316" y="1446810"/>
                  </a:cubicBezTo>
                  <a:cubicBezTo>
                    <a:pt x="184067" y="1397330"/>
                    <a:pt x="285007" y="1351807"/>
                    <a:pt x="290945" y="1292431"/>
                  </a:cubicBezTo>
                  <a:cubicBezTo>
                    <a:pt x="296883" y="1233055"/>
                    <a:pt x="166254" y="1165761"/>
                    <a:pt x="195942" y="1090551"/>
                  </a:cubicBezTo>
                  <a:cubicBezTo>
                    <a:pt x="225630" y="1015341"/>
                    <a:pt x="324592" y="898566"/>
                    <a:pt x="469075" y="841169"/>
                  </a:cubicBezTo>
                  <a:cubicBezTo>
                    <a:pt x="613558" y="783772"/>
                    <a:pt x="896587" y="762000"/>
                    <a:pt x="1062841" y="746166"/>
                  </a:cubicBezTo>
                  <a:cubicBezTo>
                    <a:pt x="1229095" y="730332"/>
                    <a:pt x="1415142" y="765958"/>
                    <a:pt x="1466602" y="746166"/>
                  </a:cubicBezTo>
                  <a:cubicBezTo>
                    <a:pt x="1518062" y="726374"/>
                    <a:pt x="1351808" y="678873"/>
                    <a:pt x="1371600" y="627413"/>
                  </a:cubicBezTo>
                  <a:cubicBezTo>
                    <a:pt x="1391392" y="575953"/>
                    <a:pt x="1545771" y="490847"/>
                    <a:pt x="1585355" y="437408"/>
                  </a:cubicBezTo>
                  <a:cubicBezTo>
                    <a:pt x="1624939" y="383969"/>
                    <a:pt x="1575459" y="342405"/>
                    <a:pt x="1609106" y="306779"/>
                  </a:cubicBezTo>
                  <a:cubicBezTo>
                    <a:pt x="1642753" y="271153"/>
                    <a:pt x="1751610" y="255320"/>
                    <a:pt x="1787236" y="223652"/>
                  </a:cubicBezTo>
                  <a:cubicBezTo>
                    <a:pt x="1822862" y="191985"/>
                    <a:pt x="1759527" y="114795"/>
                    <a:pt x="1822862" y="116774"/>
                  </a:cubicBezTo>
                  <a:cubicBezTo>
                    <a:pt x="1886197" y="118753"/>
                    <a:pt x="2078181" y="227610"/>
                    <a:pt x="2167246" y="235527"/>
                  </a:cubicBezTo>
                  <a:cubicBezTo>
                    <a:pt x="2256311" y="243444"/>
                    <a:pt x="2264229" y="168233"/>
                    <a:pt x="2357252" y="164275"/>
                  </a:cubicBezTo>
                  <a:cubicBezTo>
                    <a:pt x="2450275" y="160317"/>
                    <a:pt x="2654135" y="225632"/>
                    <a:pt x="2725387" y="211777"/>
                  </a:cubicBezTo>
                  <a:cubicBezTo>
                    <a:pt x="2796639" y="197922"/>
                    <a:pt x="2751116" y="112816"/>
                    <a:pt x="2784763" y="81148"/>
                  </a:cubicBezTo>
                  <a:cubicBezTo>
                    <a:pt x="2818410" y="49480"/>
                    <a:pt x="2865911" y="31667"/>
                    <a:pt x="2927267" y="21771"/>
                  </a:cubicBezTo>
                  <a:cubicBezTo>
                    <a:pt x="2988623" y="11875"/>
                    <a:pt x="3101438" y="0"/>
                    <a:pt x="3152898" y="21771"/>
                  </a:cubicBezTo>
                  <a:cubicBezTo>
                    <a:pt x="3204358" y="43542"/>
                    <a:pt x="3176649" y="138545"/>
                    <a:pt x="3236026" y="152400"/>
                  </a:cubicBezTo>
                  <a:cubicBezTo>
                    <a:pt x="3295403" y="166255"/>
                    <a:pt x="3416135" y="98961"/>
                    <a:pt x="3509158" y="104899"/>
                  </a:cubicBezTo>
                  <a:cubicBezTo>
                    <a:pt x="3602181" y="110837"/>
                    <a:pt x="3716976" y="154379"/>
                    <a:pt x="3794166" y="188026"/>
                  </a:cubicBezTo>
                  <a:cubicBezTo>
                    <a:pt x="3871356" y="221673"/>
                    <a:pt x="3918857" y="304800"/>
                    <a:pt x="3972296" y="306779"/>
                  </a:cubicBezTo>
                  <a:cubicBezTo>
                    <a:pt x="4025735" y="308758"/>
                    <a:pt x="4029694" y="235527"/>
                    <a:pt x="4114800" y="199901"/>
                  </a:cubicBezTo>
                  <a:cubicBezTo>
                    <a:pt x="4199906" y="164275"/>
                    <a:pt x="4360223" y="104898"/>
                    <a:pt x="4482935" y="93023"/>
                  </a:cubicBezTo>
                  <a:cubicBezTo>
                    <a:pt x="4605647" y="81148"/>
                    <a:pt x="4758047" y="132607"/>
                    <a:pt x="4851070" y="128649"/>
                  </a:cubicBezTo>
                  <a:cubicBezTo>
                    <a:pt x="4944093" y="124691"/>
                    <a:pt x="4973782" y="63335"/>
                    <a:pt x="5041075" y="69273"/>
                  </a:cubicBezTo>
                  <a:cubicBezTo>
                    <a:pt x="5108368" y="75211"/>
                    <a:pt x="5215247" y="126670"/>
                    <a:pt x="5254831" y="164275"/>
                  </a:cubicBezTo>
                  <a:cubicBezTo>
                    <a:pt x="5294415" y="201880"/>
                    <a:pt x="5235038" y="269174"/>
                    <a:pt x="5278581" y="294904"/>
                  </a:cubicBezTo>
                  <a:cubicBezTo>
                    <a:pt x="5322124" y="320634"/>
                    <a:pt x="5464628" y="279070"/>
                    <a:pt x="5516088" y="318654"/>
                  </a:cubicBezTo>
                  <a:cubicBezTo>
                    <a:pt x="5567548" y="358238"/>
                    <a:pt x="5553693" y="484909"/>
                    <a:pt x="5587340" y="532410"/>
                  </a:cubicBezTo>
                  <a:cubicBezTo>
                    <a:pt x="5620987" y="579911"/>
                    <a:pt x="5672446" y="595745"/>
                    <a:pt x="5717968" y="603662"/>
                  </a:cubicBezTo>
                  <a:cubicBezTo>
                    <a:pt x="5763490" y="611579"/>
                    <a:pt x="5846617" y="560120"/>
                    <a:pt x="5860472" y="579912"/>
                  </a:cubicBezTo>
                  <a:cubicBezTo>
                    <a:pt x="5874327" y="599704"/>
                    <a:pt x="5773387" y="696685"/>
                    <a:pt x="5801096" y="722415"/>
                  </a:cubicBezTo>
                  <a:cubicBezTo>
                    <a:pt x="5828805" y="748145"/>
                    <a:pt x="5977247" y="714499"/>
                    <a:pt x="6026727" y="734291"/>
                  </a:cubicBezTo>
                  <a:cubicBezTo>
                    <a:pt x="6076207" y="754083"/>
                    <a:pt x="6062353" y="813460"/>
                    <a:pt x="6097979" y="841169"/>
                  </a:cubicBezTo>
                  <a:cubicBezTo>
                    <a:pt x="6133605" y="868878"/>
                    <a:pt x="6181106" y="880753"/>
                    <a:pt x="6240483" y="900545"/>
                  </a:cubicBezTo>
                  <a:cubicBezTo>
                    <a:pt x="6299860" y="920337"/>
                    <a:pt x="6384966" y="967839"/>
                    <a:pt x="6454239" y="959922"/>
                  </a:cubicBezTo>
                  <a:cubicBezTo>
                    <a:pt x="6523512" y="952005"/>
                    <a:pt x="6604659" y="849085"/>
                    <a:pt x="6656119" y="853044"/>
                  </a:cubicBezTo>
                  <a:cubicBezTo>
                    <a:pt x="6707579" y="857003"/>
                    <a:pt x="6713517" y="955964"/>
                    <a:pt x="6762997" y="983673"/>
                  </a:cubicBezTo>
                  <a:cubicBezTo>
                    <a:pt x="6812478" y="1011382"/>
                    <a:pt x="6893625" y="985652"/>
                    <a:pt x="6953002" y="1019299"/>
                  </a:cubicBezTo>
                  <a:cubicBezTo>
                    <a:pt x="7012379" y="1052946"/>
                    <a:pt x="7097486" y="1118260"/>
                    <a:pt x="7119257" y="1185553"/>
                  </a:cubicBezTo>
                  <a:cubicBezTo>
                    <a:pt x="7141028" y="1252846"/>
                    <a:pt x="7053943" y="1369621"/>
                    <a:pt x="7083631" y="1423060"/>
                  </a:cubicBezTo>
                  <a:cubicBezTo>
                    <a:pt x="7113319" y="1476499"/>
                    <a:pt x="7267699" y="1458686"/>
                    <a:pt x="7297387" y="1506187"/>
                  </a:cubicBezTo>
                  <a:cubicBezTo>
                    <a:pt x="7327075" y="1553688"/>
                    <a:pt x="7297387" y="1666503"/>
                    <a:pt x="7261761" y="1708067"/>
                  </a:cubicBezTo>
                  <a:cubicBezTo>
                    <a:pt x="7226135" y="1749631"/>
                    <a:pt x="7087589" y="1729839"/>
                    <a:pt x="7083631" y="1755569"/>
                  </a:cubicBezTo>
                  <a:cubicBezTo>
                    <a:pt x="7079673" y="1781299"/>
                    <a:pt x="7216239" y="1826821"/>
                    <a:pt x="7238010" y="1862447"/>
                  </a:cubicBezTo>
                  <a:cubicBezTo>
                    <a:pt x="7259781" y="1898073"/>
                    <a:pt x="7170716" y="1945574"/>
                    <a:pt x="7214259" y="1969325"/>
                  </a:cubicBezTo>
                  <a:cubicBezTo>
                    <a:pt x="7257802" y="1993076"/>
                    <a:pt x="7459683" y="1957450"/>
                    <a:pt x="7499267" y="2004951"/>
                  </a:cubicBezTo>
                  <a:cubicBezTo>
                    <a:pt x="7538851" y="2052452"/>
                    <a:pt x="7511143" y="2212769"/>
                    <a:pt x="7451766" y="2254332"/>
                  </a:cubicBezTo>
                  <a:cubicBezTo>
                    <a:pt x="7392389" y="2295895"/>
                    <a:pt x="7174674" y="2226623"/>
                    <a:pt x="7143007" y="2254332"/>
                  </a:cubicBezTo>
                  <a:cubicBezTo>
                    <a:pt x="7111340" y="2282041"/>
                    <a:pt x="7190509" y="2377044"/>
                    <a:pt x="7261761" y="2420587"/>
                  </a:cubicBezTo>
                  <a:cubicBezTo>
                    <a:pt x="7333013" y="2464130"/>
                    <a:pt x="7546768" y="2476006"/>
                    <a:pt x="7570519" y="2515590"/>
                  </a:cubicBezTo>
                  <a:cubicBezTo>
                    <a:pt x="7594270" y="2555174"/>
                    <a:pt x="7428016" y="2610592"/>
                    <a:pt x="7404265" y="2658093"/>
                  </a:cubicBezTo>
                  <a:cubicBezTo>
                    <a:pt x="7380514" y="2705594"/>
                    <a:pt x="7457703" y="2757054"/>
                    <a:pt x="7428015" y="2800597"/>
                  </a:cubicBezTo>
                  <a:cubicBezTo>
                    <a:pt x="7398327" y="2844140"/>
                    <a:pt x="7257803" y="2883725"/>
                    <a:pt x="7226135" y="2919351"/>
                  </a:cubicBezTo>
                  <a:cubicBezTo>
                    <a:pt x="7194468" y="2954977"/>
                    <a:pt x="7238010" y="3014353"/>
                    <a:pt x="7238010" y="3014353"/>
                  </a:cubicBezTo>
                  <a:cubicBezTo>
                    <a:pt x="7241968" y="3046021"/>
                    <a:pt x="7269677" y="3089564"/>
                    <a:pt x="7249885" y="3109356"/>
                  </a:cubicBezTo>
                  <a:cubicBezTo>
                    <a:pt x="7230093" y="3129148"/>
                    <a:pt x="7119257" y="3103418"/>
                    <a:pt x="7119257" y="3133106"/>
                  </a:cubicBezTo>
                  <a:cubicBezTo>
                    <a:pt x="7119257" y="3162794"/>
                    <a:pt x="7208321" y="3255818"/>
                    <a:pt x="7249885" y="3287486"/>
                  </a:cubicBezTo>
                  <a:cubicBezTo>
                    <a:pt x="7291449" y="3319154"/>
                    <a:pt x="7348847" y="3287486"/>
                    <a:pt x="7368639" y="3323112"/>
                  </a:cubicBezTo>
                  <a:cubicBezTo>
                    <a:pt x="7388431" y="3358738"/>
                    <a:pt x="7404265" y="3449781"/>
                    <a:pt x="7368639" y="3501241"/>
                  </a:cubicBezTo>
                  <a:cubicBezTo>
                    <a:pt x="7333013" y="3552701"/>
                    <a:pt x="7239989" y="3596244"/>
                    <a:pt x="7154883" y="3631870"/>
                  </a:cubicBezTo>
                  <a:cubicBezTo>
                    <a:pt x="7069777" y="3667496"/>
                    <a:pt x="6903522" y="3669475"/>
                    <a:pt x="6858000" y="3714997"/>
                  </a:cubicBezTo>
                  <a:cubicBezTo>
                    <a:pt x="6812478" y="3760519"/>
                    <a:pt x="6871854" y="3837709"/>
                    <a:pt x="6881750" y="3905002"/>
                  </a:cubicBezTo>
                  <a:cubicBezTo>
                    <a:pt x="6891646" y="3972296"/>
                    <a:pt x="6923314" y="4057402"/>
                    <a:pt x="6917376" y="4118758"/>
                  </a:cubicBezTo>
                  <a:cubicBezTo>
                    <a:pt x="6911438" y="4180114"/>
                    <a:pt x="6883729" y="4233553"/>
                    <a:pt x="6846124" y="4273138"/>
                  </a:cubicBezTo>
                  <a:cubicBezTo>
                    <a:pt x="6808519" y="4312723"/>
                    <a:pt x="6768935" y="4328556"/>
                    <a:pt x="6691745" y="4356265"/>
                  </a:cubicBezTo>
                  <a:cubicBezTo>
                    <a:pt x="6614556" y="4383974"/>
                    <a:pt x="6476010" y="4435434"/>
                    <a:pt x="6382987" y="4439392"/>
                  </a:cubicBezTo>
                  <a:cubicBezTo>
                    <a:pt x="6289964" y="4443350"/>
                    <a:pt x="6194961" y="4399807"/>
                    <a:pt x="6133605" y="4380015"/>
                  </a:cubicBezTo>
                  <a:cubicBezTo>
                    <a:pt x="6072249" y="4360223"/>
                    <a:pt x="6054436" y="4322618"/>
                    <a:pt x="6014852" y="4320639"/>
                  </a:cubicBezTo>
                  <a:cubicBezTo>
                    <a:pt x="5975268" y="4318660"/>
                    <a:pt x="5905994" y="4342410"/>
                    <a:pt x="5896098" y="4368140"/>
                  </a:cubicBezTo>
                  <a:cubicBezTo>
                    <a:pt x="5886202" y="4393870"/>
                    <a:pt x="5902036" y="4451267"/>
                    <a:pt x="5955475" y="4475018"/>
                  </a:cubicBezTo>
                  <a:cubicBezTo>
                    <a:pt x="6008914" y="4498769"/>
                    <a:pt x="6107875" y="4471060"/>
                    <a:pt x="6216732" y="4510644"/>
                  </a:cubicBezTo>
                  <a:cubicBezTo>
                    <a:pt x="6325589" y="4550228"/>
                    <a:pt x="6499761" y="4659086"/>
                    <a:pt x="6608618" y="4712525"/>
                  </a:cubicBezTo>
                  <a:cubicBezTo>
                    <a:pt x="6717475" y="4765964"/>
                    <a:pt x="6848104" y="4791694"/>
                    <a:pt x="6869875" y="4831278"/>
                  </a:cubicBezTo>
                  <a:cubicBezTo>
                    <a:pt x="6891646" y="4870862"/>
                    <a:pt x="6739246" y="4950031"/>
                    <a:pt x="6739246" y="4950031"/>
                  </a:cubicBezTo>
                  <a:lnTo>
                    <a:pt x="4661065" y="6565075"/>
                  </a:lnTo>
                  <a:cubicBezTo>
                    <a:pt x="4241470" y="6887688"/>
                    <a:pt x="4221677" y="6885709"/>
                    <a:pt x="4221677" y="6885709"/>
                  </a:cubicBezTo>
                  <a:lnTo>
                    <a:pt x="4221677" y="6885709"/>
                  </a:lnTo>
                  <a:lnTo>
                    <a:pt x="2594758" y="6897584"/>
                  </a:lnTo>
                  <a:lnTo>
                    <a:pt x="2594758" y="6897584"/>
                  </a:lnTo>
                  <a:lnTo>
                    <a:pt x="718457" y="5543797"/>
                  </a:lnTo>
                  <a:cubicBezTo>
                    <a:pt x="381989" y="5290457"/>
                    <a:pt x="579911" y="5411190"/>
                    <a:pt x="575953" y="5377543"/>
                  </a:cubicBezTo>
                  <a:cubicBezTo>
                    <a:pt x="571995" y="5343896"/>
                    <a:pt x="637309" y="5337959"/>
                    <a:pt x="694706" y="5341917"/>
                  </a:cubicBezTo>
                  <a:cubicBezTo>
                    <a:pt x="752103" y="5345875"/>
                    <a:pt x="833251" y="5405252"/>
                    <a:pt x="920337" y="5401293"/>
                  </a:cubicBezTo>
                  <a:cubicBezTo>
                    <a:pt x="1007423" y="5397335"/>
                    <a:pt x="1136072" y="5343896"/>
                    <a:pt x="1217220" y="5318166"/>
                  </a:cubicBezTo>
                  <a:cubicBezTo>
                    <a:pt x="1298368" y="5292436"/>
                    <a:pt x="1332016" y="5262748"/>
                    <a:pt x="1407226" y="5246914"/>
                  </a:cubicBezTo>
                  <a:cubicBezTo>
                    <a:pt x="1482436" y="5231080"/>
                    <a:pt x="1573481" y="5242956"/>
                    <a:pt x="1668483" y="5223164"/>
                  </a:cubicBezTo>
                  <a:cubicBezTo>
                    <a:pt x="1763486" y="5203372"/>
                    <a:pt x="1975262" y="5189517"/>
                    <a:pt x="1977241" y="5116286"/>
                  </a:cubicBezTo>
                  <a:close/>
                </a:path>
              </a:pathLst>
            </a:custGeom>
            <a:blipFill>
              <a:blip r:embed="rId1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 smtClean="0">
                <a:solidFill>
                  <a:srgbClr val="C00000"/>
                </a:solidFill>
                <a:latin typeface="Edwardian Script ITC" pitchFamily="66" charset="0"/>
              </a:endParaRPr>
            </a:p>
            <a:p>
              <a:pPr algn="ctr"/>
              <a:endParaRPr lang="fr-FR" sz="3600" b="1" dirty="0">
                <a:solidFill>
                  <a:srgbClr val="C00000"/>
                </a:solidFill>
                <a:latin typeface="Edwardian Script ITC" pitchFamily="66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-1868687" y="1000109"/>
              <a:ext cx="1440027" cy="642942"/>
            </a:xfrm>
            <a:prstGeom prst="rect">
              <a:avLst/>
            </a:prstGeom>
          </p:spPr>
          <p:txBody>
            <a:bodyPr wrap="none">
              <a:prstTxWarp prst="textTriangleInverted">
                <a:avLst>
                  <a:gd name="adj" fmla="val 41554"/>
                </a:avLst>
              </a:prstTxWarp>
              <a:spAutoFit/>
            </a:bodyPr>
            <a:lstStyle/>
            <a:p>
              <a:pPr algn="ctr"/>
              <a:r>
                <a:rPr lang="fr-FR" sz="4000" b="1" dirty="0" smtClean="0">
                  <a:solidFill>
                    <a:srgbClr val="C00000"/>
                  </a:solidFill>
                  <a:latin typeface="Edwardian Script ITC" pitchFamily="66" charset="0"/>
                </a:rPr>
                <a:t>Mireille</a:t>
              </a:r>
            </a:p>
          </p:txBody>
        </p:sp>
      </p:grpSp>
      <p:sp>
        <p:nvSpPr>
          <p:cNvPr id="42" name="Rectangle 41">
            <a:hlinkClick r:id="rId15" action="ppaction://hlinksldjump"/>
          </p:cNvPr>
          <p:cNvSpPr/>
          <p:nvPr/>
        </p:nvSpPr>
        <p:spPr>
          <a:xfrm>
            <a:off x="3786182" y="5214926"/>
            <a:ext cx="1785918" cy="164307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Clic</a:t>
            </a:r>
            <a:endParaRPr lang="fr-FR" dirty="0"/>
          </a:p>
        </p:txBody>
      </p:sp>
    </p:spTree>
  </p:cSld>
  <p:clrMapOvr>
    <a:masterClrMapping/>
  </p:clrMapOvr>
  <p:transition advTm="175000">
    <p:sndAc>
      <p:stSnd>
        <p:snd r:embed="rId2" name="07 A li Vie a la Mo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5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7000"/>
                            </p:stCondLst>
                            <p:childTnLst>
                              <p:par>
                                <p:cTn id="70" presetID="30" presetClass="entr" presetSubtype="0" fill="hold" nodeType="after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600" decel="10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6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Aux Filles de L'eau nolwenn Leroy 2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Aux Filles de L'eau nolwenn Leroy 2(Mireille)</Template>
  <TotalTime>11</TotalTime>
  <Words>164</Words>
  <Application>Microsoft Office PowerPoint</Application>
  <PresentationFormat>Affichage à l'écran (4:3)</PresentationFormat>
  <Paragraphs>109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Aux Filles de L'eau nolwenn Leroy 2(Mireille)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</cp:revision>
  <dcterms:created xsi:type="dcterms:W3CDTF">2014-03-30T10:32:39Z</dcterms:created>
  <dcterms:modified xsi:type="dcterms:W3CDTF">2014-03-30T10:44:21Z</dcterms:modified>
</cp:coreProperties>
</file>