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62" r:id="rId5"/>
    <p:sldId id="263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CC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660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C4745E-A3E3-4A88-A2F7-1B90C557E35C}" type="datetimeFigureOut">
              <a:rPr lang="fr-FR" smtClean="0"/>
              <a:pPr/>
              <a:t>23/03/2014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1B032-E3C0-4BD7-AD28-99AAD975921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5" Type="http://schemas.openxmlformats.org/officeDocument/2006/relationships/image" Target="../media/image2.jpeg"/><Relationship Id="rId10" Type="http://schemas.openxmlformats.org/officeDocument/2006/relationships/image" Target="../media/image3.png"/><Relationship Id="rId4" Type="http://schemas.openxmlformats.org/officeDocument/2006/relationships/audio" Target="../media/audio1.wav"/><Relationship Id="rId9" Type="http://schemas.openxmlformats.org/officeDocument/2006/relationships/audio" Target="../media/audio3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slide" Target="slide1.xml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13" Type="http://schemas.openxmlformats.org/officeDocument/2006/relationships/image" Target="../media/image13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20.jpeg"/><Relationship Id="rId2" Type="http://schemas.openxmlformats.org/officeDocument/2006/relationships/audio" Target="../media/audio2.wav"/><Relationship Id="rId16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19.jpeg"/><Relationship Id="rId5" Type="http://schemas.openxmlformats.org/officeDocument/2006/relationships/image" Target="../media/image14.jpeg"/><Relationship Id="rId15" Type="http://schemas.openxmlformats.org/officeDocument/2006/relationships/slide" Target="slide1.xml"/><Relationship Id="rId10" Type="http://schemas.openxmlformats.org/officeDocument/2006/relationships/image" Target="../media/image18.jpeg"/><Relationship Id="rId4" Type="http://schemas.openxmlformats.org/officeDocument/2006/relationships/image" Target="../media/image5.jpeg"/><Relationship Id="rId9" Type="http://schemas.openxmlformats.org/officeDocument/2006/relationships/image" Target="../media/image17.jpeg"/><Relationship Id="rId1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13" Type="http://schemas.openxmlformats.org/officeDocument/2006/relationships/image" Target="../media/image29.jpeg"/><Relationship Id="rId18" Type="http://schemas.openxmlformats.org/officeDocument/2006/relationships/image" Target="../media/image2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12" Type="http://schemas.openxmlformats.org/officeDocument/2006/relationships/image" Target="../media/image28.jpeg"/><Relationship Id="rId17" Type="http://schemas.openxmlformats.org/officeDocument/2006/relationships/slide" Target="slide1.xml"/><Relationship Id="rId2" Type="http://schemas.openxmlformats.org/officeDocument/2006/relationships/audio" Target="../media/audio3.wav"/><Relationship Id="rId16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11" Type="http://schemas.openxmlformats.org/officeDocument/2006/relationships/image" Target="../media/image27.jpeg"/><Relationship Id="rId5" Type="http://schemas.openxmlformats.org/officeDocument/2006/relationships/image" Target="../media/image22.jpeg"/><Relationship Id="rId15" Type="http://schemas.openxmlformats.org/officeDocument/2006/relationships/image" Target="../media/image13.jpeg"/><Relationship Id="rId10" Type="http://schemas.openxmlformats.org/officeDocument/2006/relationships/image" Target="../media/image26.jpeg"/><Relationship Id="rId4" Type="http://schemas.openxmlformats.org/officeDocument/2006/relationships/image" Target="../media/image5.jpeg"/><Relationship Id="rId9" Type="http://schemas.openxmlformats.org/officeDocument/2006/relationships/image" Target="../media/image25.jpeg"/><Relationship Id="rId1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L-Auto-stoppeuse.jpg">
            <a:hlinkClick r:id="rId3" action="ppaction://hlinksldjump">
              <a:snd r:embed="rId4" name="02 Juste Pour me Souvenir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285728"/>
            <a:ext cx="1637923" cy="1643074"/>
          </a:xfrm>
          <a:prstGeom prst="rect">
            <a:avLst/>
          </a:prstGeom>
        </p:spPr>
      </p:pic>
      <p:pic>
        <p:nvPicPr>
          <p:cNvPr id="5" name="Image 4" descr="L-Auto-stoppeuse.jpg">
            <a:hlinkClick r:id="rId6" action="ppaction://hlinksldjump">
              <a:snd r:embed="rId7" name="06 J'ai Volé le lit de la Mer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7995" y="4071942"/>
            <a:ext cx="1637923" cy="1643074"/>
          </a:xfrm>
          <a:prstGeom prst="rect">
            <a:avLst/>
          </a:prstGeom>
        </p:spPr>
      </p:pic>
      <p:pic>
        <p:nvPicPr>
          <p:cNvPr id="6" name="Image 5" descr="L-Auto-stoppeuse.jpg">
            <a:hlinkClick r:id="rId8" action="ppaction://hlinksldjump">
              <a:snd r:embed="rId9" name="08Aux Filles de l'eau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06077" y="2571744"/>
            <a:ext cx="1637923" cy="1643074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34552" y="2071678"/>
            <a:ext cx="150849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C000"/>
                </a:solidFill>
              </a:rPr>
              <a:t>Juste pour me</a:t>
            </a:r>
          </a:p>
          <a:p>
            <a:r>
              <a:rPr lang="fr-FR" dirty="0" smtClean="0">
                <a:solidFill>
                  <a:srgbClr val="FFC000"/>
                </a:solidFill>
              </a:rPr>
              <a:t>    Souvenir</a:t>
            </a:r>
            <a:endParaRPr lang="fr-FR" dirty="0">
              <a:solidFill>
                <a:srgbClr val="FFC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4282" y="5857892"/>
            <a:ext cx="1417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FF00"/>
                </a:solidFill>
              </a:rPr>
              <a:t>J’ai volé  le lit</a:t>
            </a:r>
          </a:p>
          <a:p>
            <a:r>
              <a:rPr lang="fr-FR" dirty="0" smtClean="0">
                <a:solidFill>
                  <a:srgbClr val="FFFF00"/>
                </a:solidFill>
              </a:rPr>
              <a:t>   de la Mer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7858148" y="4782933"/>
            <a:ext cx="11144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Aux Filles </a:t>
            </a:r>
          </a:p>
          <a:p>
            <a:r>
              <a:rPr lang="fr-FR" dirty="0" smtClean="0">
                <a:solidFill>
                  <a:schemeClr val="bg1"/>
                </a:solidFill>
              </a:rPr>
              <a:t> de L’eau</a:t>
            </a:r>
            <a:endParaRPr lang="fr-FR" dirty="0">
              <a:solidFill>
                <a:schemeClr val="bg1"/>
              </a:solidFill>
            </a:endParaRPr>
          </a:p>
        </p:txBody>
      </p:sp>
      <p:pic>
        <p:nvPicPr>
          <p:cNvPr id="10" name="Picture 2" descr="F:\toute les images\meubles&amp; divers\1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15139501">
            <a:off x="7771688" y="820149"/>
            <a:ext cx="811213" cy="1011237"/>
          </a:xfrm>
          <a:prstGeom prst="rect">
            <a:avLst/>
          </a:prstGeom>
          <a:noFill/>
        </p:spPr>
      </p:pic>
      <p:sp>
        <p:nvSpPr>
          <p:cNvPr id="11" name="ZoneTexte 10"/>
          <p:cNvSpPr txBox="1"/>
          <p:nvPr/>
        </p:nvSpPr>
        <p:spPr>
          <a:xfrm>
            <a:off x="7286644" y="214290"/>
            <a:ext cx="166231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Clic sur le titre</a:t>
            </a:r>
          </a:p>
          <a:p>
            <a:r>
              <a:rPr lang="fr-FR" dirty="0" smtClean="0">
                <a:solidFill>
                  <a:srgbClr val="FF0000"/>
                </a:solidFill>
              </a:rPr>
              <a:t> ou la miniature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38"/>
          <p:cNvGrpSpPr/>
          <p:nvPr/>
        </p:nvGrpSpPr>
        <p:grpSpPr>
          <a:xfrm>
            <a:off x="35968" y="123830"/>
            <a:ext cx="8999624" cy="6544046"/>
            <a:chOff x="39652" y="136499"/>
            <a:chExt cx="9921461" cy="7213599"/>
          </a:xfrm>
        </p:grpSpPr>
        <p:grpSp>
          <p:nvGrpSpPr>
            <p:cNvPr id="5" name="Groupe 1"/>
            <p:cNvGrpSpPr/>
            <p:nvPr/>
          </p:nvGrpSpPr>
          <p:grpSpPr>
            <a:xfrm>
              <a:off x="39652" y="136499"/>
              <a:ext cx="9921461" cy="7213599"/>
              <a:chOff x="39652" y="136499"/>
              <a:chExt cx="9921461" cy="7213599"/>
            </a:xfrm>
          </p:grpSpPr>
          <p:sp>
            <p:nvSpPr>
              <p:cNvPr id="3" name="Forme libre 2"/>
              <p:cNvSpPr/>
              <p:nvPr/>
            </p:nvSpPr>
            <p:spPr bwMode="auto">
              <a:xfrm>
                <a:off x="39652" y="136499"/>
                <a:ext cx="9921461" cy="7213599"/>
              </a:xfrm>
              <a:custGeom>
                <a:avLst/>
                <a:gdLst>
                  <a:gd name="connsiteX0" fmla="*/ 4912140 w 9921461"/>
                  <a:gd name="connsiteY0" fmla="*/ 265043 h 7213599"/>
                  <a:gd name="connsiteX1" fmla="*/ 4792870 w 9921461"/>
                  <a:gd name="connsiteY1" fmla="*/ 159026 h 7213599"/>
                  <a:gd name="connsiteX2" fmla="*/ 4580835 w 9921461"/>
                  <a:gd name="connsiteY2" fmla="*/ 53008 h 7213599"/>
                  <a:gd name="connsiteX3" fmla="*/ 4342296 w 9921461"/>
                  <a:gd name="connsiteY3" fmla="*/ 66260 h 7213599"/>
                  <a:gd name="connsiteX4" fmla="*/ 4077253 w 9921461"/>
                  <a:gd name="connsiteY4" fmla="*/ 53008 h 7213599"/>
                  <a:gd name="connsiteX5" fmla="*/ 3878470 w 9921461"/>
                  <a:gd name="connsiteY5" fmla="*/ 66260 h 7213599"/>
                  <a:gd name="connsiteX6" fmla="*/ 3732696 w 9921461"/>
                  <a:gd name="connsiteY6" fmla="*/ 39756 h 7213599"/>
                  <a:gd name="connsiteX7" fmla="*/ 3639931 w 9921461"/>
                  <a:gd name="connsiteY7" fmla="*/ 66260 h 7213599"/>
                  <a:gd name="connsiteX8" fmla="*/ 3401392 w 9921461"/>
                  <a:gd name="connsiteY8" fmla="*/ 39756 h 7213599"/>
                  <a:gd name="connsiteX9" fmla="*/ 3189357 w 9921461"/>
                  <a:gd name="connsiteY9" fmla="*/ 106017 h 7213599"/>
                  <a:gd name="connsiteX10" fmla="*/ 2937566 w 9921461"/>
                  <a:gd name="connsiteY10" fmla="*/ 79513 h 7213599"/>
                  <a:gd name="connsiteX11" fmla="*/ 2738783 w 9921461"/>
                  <a:gd name="connsiteY11" fmla="*/ 132521 h 7213599"/>
                  <a:gd name="connsiteX12" fmla="*/ 2526748 w 9921461"/>
                  <a:gd name="connsiteY12" fmla="*/ 145773 h 7213599"/>
                  <a:gd name="connsiteX13" fmla="*/ 2195444 w 9921461"/>
                  <a:gd name="connsiteY13" fmla="*/ 145773 h 7213599"/>
                  <a:gd name="connsiteX14" fmla="*/ 2102679 w 9921461"/>
                  <a:gd name="connsiteY14" fmla="*/ 185530 h 7213599"/>
                  <a:gd name="connsiteX15" fmla="*/ 1943653 w 9921461"/>
                  <a:gd name="connsiteY15" fmla="*/ 159026 h 7213599"/>
                  <a:gd name="connsiteX16" fmla="*/ 1718366 w 9921461"/>
                  <a:gd name="connsiteY16" fmla="*/ 185530 h 7213599"/>
                  <a:gd name="connsiteX17" fmla="*/ 1532835 w 9921461"/>
                  <a:gd name="connsiteY17" fmla="*/ 145773 h 7213599"/>
                  <a:gd name="connsiteX18" fmla="*/ 1387061 w 9921461"/>
                  <a:gd name="connsiteY18" fmla="*/ 212034 h 7213599"/>
                  <a:gd name="connsiteX19" fmla="*/ 1241287 w 9921461"/>
                  <a:gd name="connsiteY19" fmla="*/ 172278 h 7213599"/>
                  <a:gd name="connsiteX20" fmla="*/ 1108766 w 9921461"/>
                  <a:gd name="connsiteY20" fmla="*/ 198782 h 7213599"/>
                  <a:gd name="connsiteX21" fmla="*/ 949740 w 9921461"/>
                  <a:gd name="connsiteY21" fmla="*/ 159026 h 7213599"/>
                  <a:gd name="connsiteX22" fmla="*/ 764209 w 9921461"/>
                  <a:gd name="connsiteY22" fmla="*/ 172278 h 7213599"/>
                  <a:gd name="connsiteX23" fmla="*/ 697948 w 9921461"/>
                  <a:gd name="connsiteY23" fmla="*/ 159026 h 7213599"/>
                  <a:gd name="connsiteX24" fmla="*/ 578679 w 9921461"/>
                  <a:gd name="connsiteY24" fmla="*/ 145773 h 7213599"/>
                  <a:gd name="connsiteX25" fmla="*/ 472661 w 9921461"/>
                  <a:gd name="connsiteY25" fmla="*/ 132521 h 7213599"/>
                  <a:gd name="connsiteX26" fmla="*/ 313635 w 9921461"/>
                  <a:gd name="connsiteY26" fmla="*/ 159026 h 7213599"/>
                  <a:gd name="connsiteX27" fmla="*/ 194366 w 9921461"/>
                  <a:gd name="connsiteY27" fmla="*/ 79513 h 7213599"/>
                  <a:gd name="connsiteX28" fmla="*/ 154609 w 9921461"/>
                  <a:gd name="connsiteY28" fmla="*/ 106017 h 7213599"/>
                  <a:gd name="connsiteX29" fmla="*/ 167861 w 9921461"/>
                  <a:gd name="connsiteY29" fmla="*/ 331304 h 7213599"/>
                  <a:gd name="connsiteX30" fmla="*/ 75096 w 9921461"/>
                  <a:gd name="connsiteY30" fmla="*/ 357808 h 7213599"/>
                  <a:gd name="connsiteX31" fmla="*/ 22087 w 9921461"/>
                  <a:gd name="connsiteY31" fmla="*/ 490330 h 7213599"/>
                  <a:gd name="connsiteX32" fmla="*/ 22087 w 9921461"/>
                  <a:gd name="connsiteY32" fmla="*/ 821634 h 7213599"/>
                  <a:gd name="connsiteX33" fmla="*/ 75096 w 9921461"/>
                  <a:gd name="connsiteY33" fmla="*/ 1126434 h 7213599"/>
                  <a:gd name="connsiteX34" fmla="*/ 61844 w 9921461"/>
                  <a:gd name="connsiteY34" fmla="*/ 1378226 h 7213599"/>
                  <a:gd name="connsiteX35" fmla="*/ 35340 w 9921461"/>
                  <a:gd name="connsiteY35" fmla="*/ 1497495 h 7213599"/>
                  <a:gd name="connsiteX36" fmla="*/ 22087 w 9921461"/>
                  <a:gd name="connsiteY36" fmla="*/ 1550504 h 7213599"/>
                  <a:gd name="connsiteX37" fmla="*/ 8835 w 9921461"/>
                  <a:gd name="connsiteY37" fmla="*/ 1669773 h 7213599"/>
                  <a:gd name="connsiteX38" fmla="*/ 75096 w 9921461"/>
                  <a:gd name="connsiteY38" fmla="*/ 1722782 h 7213599"/>
                  <a:gd name="connsiteX39" fmla="*/ 88348 w 9921461"/>
                  <a:gd name="connsiteY39" fmla="*/ 1802295 h 7213599"/>
                  <a:gd name="connsiteX40" fmla="*/ 61844 w 9921461"/>
                  <a:gd name="connsiteY40" fmla="*/ 1921565 h 7213599"/>
                  <a:gd name="connsiteX41" fmla="*/ 75096 w 9921461"/>
                  <a:gd name="connsiteY41" fmla="*/ 2358887 h 7213599"/>
                  <a:gd name="connsiteX42" fmla="*/ 88348 w 9921461"/>
                  <a:gd name="connsiteY42" fmla="*/ 2941982 h 7213599"/>
                  <a:gd name="connsiteX43" fmla="*/ 61844 w 9921461"/>
                  <a:gd name="connsiteY43" fmla="*/ 3803373 h 7213599"/>
                  <a:gd name="connsiteX44" fmla="*/ 88348 w 9921461"/>
                  <a:gd name="connsiteY44" fmla="*/ 3843130 h 7213599"/>
                  <a:gd name="connsiteX45" fmla="*/ 88348 w 9921461"/>
                  <a:gd name="connsiteY45" fmla="*/ 4121426 h 7213599"/>
                  <a:gd name="connsiteX46" fmla="*/ 61844 w 9921461"/>
                  <a:gd name="connsiteY46" fmla="*/ 4174434 h 7213599"/>
                  <a:gd name="connsiteX47" fmla="*/ 61844 w 9921461"/>
                  <a:gd name="connsiteY47" fmla="*/ 4572000 h 7213599"/>
                  <a:gd name="connsiteX48" fmla="*/ 75096 w 9921461"/>
                  <a:gd name="connsiteY48" fmla="*/ 5314121 h 7213599"/>
                  <a:gd name="connsiteX49" fmla="*/ 75096 w 9921461"/>
                  <a:gd name="connsiteY49" fmla="*/ 5459895 h 7213599"/>
                  <a:gd name="connsiteX50" fmla="*/ 88348 w 9921461"/>
                  <a:gd name="connsiteY50" fmla="*/ 5618921 h 7213599"/>
                  <a:gd name="connsiteX51" fmla="*/ 61844 w 9921461"/>
                  <a:gd name="connsiteY51" fmla="*/ 5645426 h 7213599"/>
                  <a:gd name="connsiteX52" fmla="*/ 88348 w 9921461"/>
                  <a:gd name="connsiteY52" fmla="*/ 5870713 h 7213599"/>
                  <a:gd name="connsiteX53" fmla="*/ 61844 w 9921461"/>
                  <a:gd name="connsiteY53" fmla="*/ 6387547 h 7213599"/>
                  <a:gd name="connsiteX54" fmla="*/ 75096 w 9921461"/>
                  <a:gd name="connsiteY54" fmla="*/ 6586330 h 7213599"/>
                  <a:gd name="connsiteX55" fmla="*/ 75096 w 9921461"/>
                  <a:gd name="connsiteY55" fmla="*/ 6838121 h 7213599"/>
                  <a:gd name="connsiteX56" fmla="*/ 88348 w 9921461"/>
                  <a:gd name="connsiteY56" fmla="*/ 6997147 h 7213599"/>
                  <a:gd name="connsiteX57" fmla="*/ 141357 w 9921461"/>
                  <a:gd name="connsiteY57" fmla="*/ 7103165 h 7213599"/>
                  <a:gd name="connsiteX58" fmla="*/ 300383 w 9921461"/>
                  <a:gd name="connsiteY58" fmla="*/ 7182678 h 7213599"/>
                  <a:gd name="connsiteX59" fmla="*/ 525670 w 9921461"/>
                  <a:gd name="connsiteY59" fmla="*/ 7169426 h 7213599"/>
                  <a:gd name="connsiteX60" fmla="*/ 883479 w 9921461"/>
                  <a:gd name="connsiteY60" fmla="*/ 7169426 h 7213599"/>
                  <a:gd name="connsiteX61" fmla="*/ 1320800 w 9921461"/>
                  <a:gd name="connsiteY61" fmla="*/ 7169426 h 7213599"/>
                  <a:gd name="connsiteX62" fmla="*/ 1413566 w 9921461"/>
                  <a:gd name="connsiteY62" fmla="*/ 7116417 h 7213599"/>
                  <a:gd name="connsiteX63" fmla="*/ 1572592 w 9921461"/>
                  <a:gd name="connsiteY63" fmla="*/ 7182678 h 7213599"/>
                  <a:gd name="connsiteX64" fmla="*/ 1705113 w 9921461"/>
                  <a:gd name="connsiteY64" fmla="*/ 7103165 h 7213599"/>
                  <a:gd name="connsiteX65" fmla="*/ 1930400 w 9921461"/>
                  <a:gd name="connsiteY65" fmla="*/ 7089913 h 7213599"/>
                  <a:gd name="connsiteX66" fmla="*/ 2407479 w 9921461"/>
                  <a:gd name="connsiteY66" fmla="*/ 7116417 h 7213599"/>
                  <a:gd name="connsiteX67" fmla="*/ 2805044 w 9921461"/>
                  <a:gd name="connsiteY67" fmla="*/ 7129669 h 7213599"/>
                  <a:gd name="connsiteX68" fmla="*/ 3361635 w 9921461"/>
                  <a:gd name="connsiteY68" fmla="*/ 7142921 h 7213599"/>
                  <a:gd name="connsiteX69" fmla="*/ 3984487 w 9921461"/>
                  <a:gd name="connsiteY69" fmla="*/ 7156173 h 7213599"/>
                  <a:gd name="connsiteX70" fmla="*/ 4143513 w 9921461"/>
                  <a:gd name="connsiteY70" fmla="*/ 7089913 h 7213599"/>
                  <a:gd name="connsiteX71" fmla="*/ 4329044 w 9921461"/>
                  <a:gd name="connsiteY71" fmla="*/ 7116417 h 7213599"/>
                  <a:gd name="connsiteX72" fmla="*/ 4395305 w 9921461"/>
                  <a:gd name="connsiteY72" fmla="*/ 7023652 h 7213599"/>
                  <a:gd name="connsiteX73" fmla="*/ 4488070 w 9921461"/>
                  <a:gd name="connsiteY73" fmla="*/ 7010400 h 7213599"/>
                  <a:gd name="connsiteX74" fmla="*/ 4594087 w 9921461"/>
                  <a:gd name="connsiteY74" fmla="*/ 7116417 h 7213599"/>
                  <a:gd name="connsiteX75" fmla="*/ 4766366 w 9921461"/>
                  <a:gd name="connsiteY75" fmla="*/ 7195930 h 7213599"/>
                  <a:gd name="connsiteX76" fmla="*/ 5004905 w 9921461"/>
                  <a:gd name="connsiteY76" fmla="*/ 7209182 h 7213599"/>
                  <a:gd name="connsiteX77" fmla="*/ 5230192 w 9921461"/>
                  <a:gd name="connsiteY77" fmla="*/ 7169426 h 7213599"/>
                  <a:gd name="connsiteX78" fmla="*/ 5349461 w 9921461"/>
                  <a:gd name="connsiteY78" fmla="*/ 7089913 h 7213599"/>
                  <a:gd name="connsiteX79" fmla="*/ 5362713 w 9921461"/>
                  <a:gd name="connsiteY79" fmla="*/ 7036904 h 7213599"/>
                  <a:gd name="connsiteX80" fmla="*/ 5442226 w 9921461"/>
                  <a:gd name="connsiteY80" fmla="*/ 7023652 h 7213599"/>
                  <a:gd name="connsiteX81" fmla="*/ 5521740 w 9921461"/>
                  <a:gd name="connsiteY81" fmla="*/ 7116417 h 7213599"/>
                  <a:gd name="connsiteX82" fmla="*/ 5654261 w 9921461"/>
                  <a:gd name="connsiteY82" fmla="*/ 7129669 h 7213599"/>
                  <a:gd name="connsiteX83" fmla="*/ 6303618 w 9921461"/>
                  <a:gd name="connsiteY83" fmla="*/ 7142921 h 7213599"/>
                  <a:gd name="connsiteX84" fmla="*/ 7403548 w 9921461"/>
                  <a:gd name="connsiteY84" fmla="*/ 7156173 h 7213599"/>
                  <a:gd name="connsiteX85" fmla="*/ 7562574 w 9921461"/>
                  <a:gd name="connsiteY85" fmla="*/ 7116417 h 7213599"/>
                  <a:gd name="connsiteX86" fmla="*/ 7933635 w 9921461"/>
                  <a:gd name="connsiteY86" fmla="*/ 7129669 h 7213599"/>
                  <a:gd name="connsiteX87" fmla="*/ 8317948 w 9921461"/>
                  <a:gd name="connsiteY87" fmla="*/ 7129669 h 7213599"/>
                  <a:gd name="connsiteX88" fmla="*/ 8397461 w 9921461"/>
                  <a:gd name="connsiteY88" fmla="*/ 7169426 h 7213599"/>
                  <a:gd name="connsiteX89" fmla="*/ 8556487 w 9921461"/>
                  <a:gd name="connsiteY89" fmla="*/ 7129669 h 7213599"/>
                  <a:gd name="connsiteX90" fmla="*/ 8728766 w 9921461"/>
                  <a:gd name="connsiteY90" fmla="*/ 7103165 h 7213599"/>
                  <a:gd name="connsiteX91" fmla="*/ 8768522 w 9921461"/>
                  <a:gd name="connsiteY91" fmla="*/ 7142921 h 7213599"/>
                  <a:gd name="connsiteX92" fmla="*/ 9311861 w 9921461"/>
                  <a:gd name="connsiteY92" fmla="*/ 7156173 h 7213599"/>
                  <a:gd name="connsiteX93" fmla="*/ 9510644 w 9921461"/>
                  <a:gd name="connsiteY93" fmla="*/ 7116417 h 7213599"/>
                  <a:gd name="connsiteX94" fmla="*/ 9669670 w 9921461"/>
                  <a:gd name="connsiteY94" fmla="*/ 7076660 h 7213599"/>
                  <a:gd name="connsiteX95" fmla="*/ 9669670 w 9921461"/>
                  <a:gd name="connsiteY95" fmla="*/ 7142921 h 7213599"/>
                  <a:gd name="connsiteX96" fmla="*/ 9828696 w 9921461"/>
                  <a:gd name="connsiteY96" fmla="*/ 7129669 h 7213599"/>
                  <a:gd name="connsiteX97" fmla="*/ 9908209 w 9921461"/>
                  <a:gd name="connsiteY97" fmla="*/ 7050156 h 7213599"/>
                  <a:gd name="connsiteX98" fmla="*/ 9908209 w 9921461"/>
                  <a:gd name="connsiteY98" fmla="*/ 6824869 h 7213599"/>
                  <a:gd name="connsiteX99" fmla="*/ 9908209 w 9921461"/>
                  <a:gd name="connsiteY99" fmla="*/ 6321287 h 7213599"/>
                  <a:gd name="connsiteX100" fmla="*/ 9894957 w 9921461"/>
                  <a:gd name="connsiteY100" fmla="*/ 5936973 h 7213599"/>
                  <a:gd name="connsiteX101" fmla="*/ 9855200 w 9921461"/>
                  <a:gd name="connsiteY101" fmla="*/ 5870713 h 7213599"/>
                  <a:gd name="connsiteX102" fmla="*/ 9881705 w 9921461"/>
                  <a:gd name="connsiteY102" fmla="*/ 5645426 h 7213599"/>
                  <a:gd name="connsiteX103" fmla="*/ 9815444 w 9921461"/>
                  <a:gd name="connsiteY103" fmla="*/ 5579165 h 7213599"/>
                  <a:gd name="connsiteX104" fmla="*/ 9815444 w 9921461"/>
                  <a:gd name="connsiteY104" fmla="*/ 5565913 h 7213599"/>
                  <a:gd name="connsiteX105" fmla="*/ 9815444 w 9921461"/>
                  <a:gd name="connsiteY105" fmla="*/ 4770782 h 7213599"/>
                  <a:gd name="connsiteX106" fmla="*/ 9802192 w 9921461"/>
                  <a:gd name="connsiteY106" fmla="*/ 3485321 h 7213599"/>
                  <a:gd name="connsiteX107" fmla="*/ 9802192 w 9921461"/>
                  <a:gd name="connsiteY107" fmla="*/ 2173356 h 7213599"/>
                  <a:gd name="connsiteX108" fmla="*/ 9802192 w 9921461"/>
                  <a:gd name="connsiteY108" fmla="*/ 1577008 h 7213599"/>
                  <a:gd name="connsiteX109" fmla="*/ 9841948 w 9921461"/>
                  <a:gd name="connsiteY109" fmla="*/ 1510747 h 7213599"/>
                  <a:gd name="connsiteX110" fmla="*/ 9855200 w 9921461"/>
                  <a:gd name="connsiteY110" fmla="*/ 1457739 h 7213599"/>
                  <a:gd name="connsiteX111" fmla="*/ 9815444 w 9921461"/>
                  <a:gd name="connsiteY111" fmla="*/ 1391478 h 7213599"/>
                  <a:gd name="connsiteX112" fmla="*/ 9815444 w 9921461"/>
                  <a:gd name="connsiteY112" fmla="*/ 1298713 h 7213599"/>
                  <a:gd name="connsiteX113" fmla="*/ 9815444 w 9921461"/>
                  <a:gd name="connsiteY113" fmla="*/ 848139 h 7213599"/>
                  <a:gd name="connsiteX114" fmla="*/ 9802192 w 9921461"/>
                  <a:gd name="connsiteY114" fmla="*/ 556591 h 7213599"/>
                  <a:gd name="connsiteX115" fmla="*/ 9802192 w 9921461"/>
                  <a:gd name="connsiteY115" fmla="*/ 437321 h 7213599"/>
                  <a:gd name="connsiteX116" fmla="*/ 9735931 w 9921461"/>
                  <a:gd name="connsiteY116" fmla="*/ 371060 h 7213599"/>
                  <a:gd name="connsiteX117" fmla="*/ 9656418 w 9921461"/>
                  <a:gd name="connsiteY117" fmla="*/ 371060 h 7213599"/>
                  <a:gd name="connsiteX118" fmla="*/ 9629913 w 9921461"/>
                  <a:gd name="connsiteY118" fmla="*/ 344556 h 7213599"/>
                  <a:gd name="connsiteX119" fmla="*/ 9643166 w 9921461"/>
                  <a:gd name="connsiteY119" fmla="*/ 238539 h 7213599"/>
                  <a:gd name="connsiteX120" fmla="*/ 9629913 w 9921461"/>
                  <a:gd name="connsiteY120" fmla="*/ 106017 h 7213599"/>
                  <a:gd name="connsiteX121" fmla="*/ 9576905 w 9921461"/>
                  <a:gd name="connsiteY121" fmla="*/ 79513 h 7213599"/>
                  <a:gd name="connsiteX122" fmla="*/ 9484140 w 9921461"/>
                  <a:gd name="connsiteY122" fmla="*/ 106017 h 7213599"/>
                  <a:gd name="connsiteX123" fmla="*/ 9378122 w 9921461"/>
                  <a:gd name="connsiteY123" fmla="*/ 132521 h 7213599"/>
                  <a:gd name="connsiteX124" fmla="*/ 9272105 w 9921461"/>
                  <a:gd name="connsiteY124" fmla="*/ 119269 h 7213599"/>
                  <a:gd name="connsiteX125" fmla="*/ 9113079 w 9921461"/>
                  <a:gd name="connsiteY125" fmla="*/ 185530 h 7213599"/>
                  <a:gd name="connsiteX126" fmla="*/ 8834783 w 9921461"/>
                  <a:gd name="connsiteY126" fmla="*/ 159026 h 7213599"/>
                  <a:gd name="connsiteX127" fmla="*/ 8636000 w 9921461"/>
                  <a:gd name="connsiteY127" fmla="*/ 185530 h 7213599"/>
                  <a:gd name="connsiteX128" fmla="*/ 8476974 w 9921461"/>
                  <a:gd name="connsiteY128" fmla="*/ 185530 h 7213599"/>
                  <a:gd name="connsiteX129" fmla="*/ 8423966 w 9921461"/>
                  <a:gd name="connsiteY129" fmla="*/ 172278 h 7213599"/>
                  <a:gd name="connsiteX130" fmla="*/ 8158922 w 9921461"/>
                  <a:gd name="connsiteY130" fmla="*/ 185530 h 7213599"/>
                  <a:gd name="connsiteX131" fmla="*/ 8039653 w 9921461"/>
                  <a:gd name="connsiteY131" fmla="*/ 145773 h 7213599"/>
                  <a:gd name="connsiteX132" fmla="*/ 7761357 w 9921461"/>
                  <a:gd name="connsiteY132" fmla="*/ 172278 h 7213599"/>
                  <a:gd name="connsiteX133" fmla="*/ 7695096 w 9921461"/>
                  <a:gd name="connsiteY133" fmla="*/ 132521 h 7213599"/>
                  <a:gd name="connsiteX134" fmla="*/ 7350540 w 9921461"/>
                  <a:gd name="connsiteY134" fmla="*/ 145773 h 7213599"/>
                  <a:gd name="connsiteX135" fmla="*/ 7284279 w 9921461"/>
                  <a:gd name="connsiteY135" fmla="*/ 119269 h 7213599"/>
                  <a:gd name="connsiteX136" fmla="*/ 7085496 w 9921461"/>
                  <a:gd name="connsiteY136" fmla="*/ 119269 h 7213599"/>
                  <a:gd name="connsiteX137" fmla="*/ 6939722 w 9921461"/>
                  <a:gd name="connsiteY137" fmla="*/ 66260 h 7213599"/>
                  <a:gd name="connsiteX138" fmla="*/ 6674679 w 9921461"/>
                  <a:gd name="connsiteY138" fmla="*/ 79513 h 7213599"/>
                  <a:gd name="connsiteX139" fmla="*/ 6502400 w 9921461"/>
                  <a:gd name="connsiteY139" fmla="*/ 53008 h 7213599"/>
                  <a:gd name="connsiteX140" fmla="*/ 6065079 w 9921461"/>
                  <a:gd name="connsiteY140" fmla="*/ 53008 h 7213599"/>
                  <a:gd name="connsiteX141" fmla="*/ 5972313 w 9921461"/>
                  <a:gd name="connsiteY141" fmla="*/ 26504 h 7213599"/>
                  <a:gd name="connsiteX142" fmla="*/ 5561496 w 9921461"/>
                  <a:gd name="connsiteY142" fmla="*/ 26504 h 7213599"/>
                  <a:gd name="connsiteX143" fmla="*/ 5521740 w 9921461"/>
                  <a:gd name="connsiteY143" fmla="*/ 0 h 7213599"/>
                  <a:gd name="connsiteX144" fmla="*/ 5309705 w 9921461"/>
                  <a:gd name="connsiteY144" fmla="*/ 26504 h 7213599"/>
                  <a:gd name="connsiteX145" fmla="*/ 5097670 w 9921461"/>
                  <a:gd name="connsiteY145" fmla="*/ 92765 h 7213599"/>
                  <a:gd name="connsiteX146" fmla="*/ 4978400 w 9921461"/>
                  <a:gd name="connsiteY146" fmla="*/ 172278 h 7213599"/>
                  <a:gd name="connsiteX147" fmla="*/ 4912140 w 9921461"/>
                  <a:gd name="connsiteY147" fmla="*/ 265043 h 721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9921461" h="7213599">
                    <a:moveTo>
                      <a:pt x="4912140" y="265043"/>
                    </a:moveTo>
                    <a:cubicBezTo>
                      <a:pt x="4881218" y="262834"/>
                      <a:pt x="4848087" y="194365"/>
                      <a:pt x="4792870" y="159026"/>
                    </a:cubicBezTo>
                    <a:cubicBezTo>
                      <a:pt x="4737653" y="123687"/>
                      <a:pt x="4655931" y="68469"/>
                      <a:pt x="4580835" y="53008"/>
                    </a:cubicBezTo>
                    <a:cubicBezTo>
                      <a:pt x="4505739" y="37547"/>
                      <a:pt x="4426226" y="66260"/>
                      <a:pt x="4342296" y="66260"/>
                    </a:cubicBezTo>
                    <a:cubicBezTo>
                      <a:pt x="4258366" y="66260"/>
                      <a:pt x="4154557" y="53008"/>
                      <a:pt x="4077253" y="53008"/>
                    </a:cubicBezTo>
                    <a:cubicBezTo>
                      <a:pt x="3999949" y="53008"/>
                      <a:pt x="3935896" y="68469"/>
                      <a:pt x="3878470" y="66260"/>
                    </a:cubicBezTo>
                    <a:cubicBezTo>
                      <a:pt x="3821044" y="64051"/>
                      <a:pt x="3772452" y="39756"/>
                      <a:pt x="3732696" y="39756"/>
                    </a:cubicBezTo>
                    <a:cubicBezTo>
                      <a:pt x="3692940" y="39756"/>
                      <a:pt x="3695148" y="66260"/>
                      <a:pt x="3639931" y="66260"/>
                    </a:cubicBezTo>
                    <a:cubicBezTo>
                      <a:pt x="3584714" y="66260"/>
                      <a:pt x="3476488" y="33130"/>
                      <a:pt x="3401392" y="39756"/>
                    </a:cubicBezTo>
                    <a:cubicBezTo>
                      <a:pt x="3326296" y="46382"/>
                      <a:pt x="3266661" y="99391"/>
                      <a:pt x="3189357" y="106017"/>
                    </a:cubicBezTo>
                    <a:cubicBezTo>
                      <a:pt x="3112053" y="112643"/>
                      <a:pt x="3012662" y="75096"/>
                      <a:pt x="2937566" y="79513"/>
                    </a:cubicBezTo>
                    <a:cubicBezTo>
                      <a:pt x="2862470" y="83930"/>
                      <a:pt x="2807253" y="121478"/>
                      <a:pt x="2738783" y="132521"/>
                    </a:cubicBezTo>
                    <a:cubicBezTo>
                      <a:pt x="2670313" y="143564"/>
                      <a:pt x="2617304" y="143564"/>
                      <a:pt x="2526748" y="145773"/>
                    </a:cubicBezTo>
                    <a:cubicBezTo>
                      <a:pt x="2436192" y="147982"/>
                      <a:pt x="2266122" y="139147"/>
                      <a:pt x="2195444" y="145773"/>
                    </a:cubicBezTo>
                    <a:cubicBezTo>
                      <a:pt x="2124766" y="152399"/>
                      <a:pt x="2144644" y="183321"/>
                      <a:pt x="2102679" y="185530"/>
                    </a:cubicBezTo>
                    <a:cubicBezTo>
                      <a:pt x="2060714" y="187739"/>
                      <a:pt x="2007705" y="159026"/>
                      <a:pt x="1943653" y="159026"/>
                    </a:cubicBezTo>
                    <a:cubicBezTo>
                      <a:pt x="1879601" y="159026"/>
                      <a:pt x="1786836" y="187739"/>
                      <a:pt x="1718366" y="185530"/>
                    </a:cubicBezTo>
                    <a:cubicBezTo>
                      <a:pt x="1649896" y="183321"/>
                      <a:pt x="1588053" y="141356"/>
                      <a:pt x="1532835" y="145773"/>
                    </a:cubicBezTo>
                    <a:cubicBezTo>
                      <a:pt x="1477618" y="150190"/>
                      <a:pt x="1435652" y="207616"/>
                      <a:pt x="1387061" y="212034"/>
                    </a:cubicBezTo>
                    <a:cubicBezTo>
                      <a:pt x="1338470" y="216452"/>
                      <a:pt x="1287669" y="174487"/>
                      <a:pt x="1241287" y="172278"/>
                    </a:cubicBezTo>
                    <a:cubicBezTo>
                      <a:pt x="1194905" y="170069"/>
                      <a:pt x="1157357" y="200991"/>
                      <a:pt x="1108766" y="198782"/>
                    </a:cubicBezTo>
                    <a:cubicBezTo>
                      <a:pt x="1060175" y="196573"/>
                      <a:pt x="1007166" y="163443"/>
                      <a:pt x="949740" y="159026"/>
                    </a:cubicBezTo>
                    <a:cubicBezTo>
                      <a:pt x="892314" y="154609"/>
                      <a:pt x="806174" y="172278"/>
                      <a:pt x="764209" y="172278"/>
                    </a:cubicBezTo>
                    <a:cubicBezTo>
                      <a:pt x="722244" y="172278"/>
                      <a:pt x="728870" y="163443"/>
                      <a:pt x="697948" y="159026"/>
                    </a:cubicBezTo>
                    <a:cubicBezTo>
                      <a:pt x="667026" y="154609"/>
                      <a:pt x="578679" y="145773"/>
                      <a:pt x="578679" y="145773"/>
                    </a:cubicBezTo>
                    <a:cubicBezTo>
                      <a:pt x="541131" y="141356"/>
                      <a:pt x="516835" y="130312"/>
                      <a:pt x="472661" y="132521"/>
                    </a:cubicBezTo>
                    <a:cubicBezTo>
                      <a:pt x="428487" y="134730"/>
                      <a:pt x="360017" y="167861"/>
                      <a:pt x="313635" y="159026"/>
                    </a:cubicBezTo>
                    <a:cubicBezTo>
                      <a:pt x="267253" y="150191"/>
                      <a:pt x="220870" y="88348"/>
                      <a:pt x="194366" y="79513"/>
                    </a:cubicBezTo>
                    <a:cubicBezTo>
                      <a:pt x="167862" y="70678"/>
                      <a:pt x="159026" y="64052"/>
                      <a:pt x="154609" y="106017"/>
                    </a:cubicBezTo>
                    <a:cubicBezTo>
                      <a:pt x="150192" y="147982"/>
                      <a:pt x="181113" y="289339"/>
                      <a:pt x="167861" y="331304"/>
                    </a:cubicBezTo>
                    <a:cubicBezTo>
                      <a:pt x="154609" y="373269"/>
                      <a:pt x="99392" y="331304"/>
                      <a:pt x="75096" y="357808"/>
                    </a:cubicBezTo>
                    <a:cubicBezTo>
                      <a:pt x="50800" y="384312"/>
                      <a:pt x="30922" y="413026"/>
                      <a:pt x="22087" y="490330"/>
                    </a:cubicBezTo>
                    <a:cubicBezTo>
                      <a:pt x="13252" y="567634"/>
                      <a:pt x="13252" y="715617"/>
                      <a:pt x="22087" y="821634"/>
                    </a:cubicBezTo>
                    <a:cubicBezTo>
                      <a:pt x="30922" y="927651"/>
                      <a:pt x="68470" y="1033669"/>
                      <a:pt x="75096" y="1126434"/>
                    </a:cubicBezTo>
                    <a:cubicBezTo>
                      <a:pt x="81722" y="1219199"/>
                      <a:pt x="68470" y="1316383"/>
                      <a:pt x="61844" y="1378226"/>
                    </a:cubicBezTo>
                    <a:cubicBezTo>
                      <a:pt x="55218" y="1440070"/>
                      <a:pt x="41966" y="1468782"/>
                      <a:pt x="35340" y="1497495"/>
                    </a:cubicBezTo>
                    <a:cubicBezTo>
                      <a:pt x="28714" y="1526208"/>
                      <a:pt x="26504" y="1521791"/>
                      <a:pt x="22087" y="1550504"/>
                    </a:cubicBezTo>
                    <a:cubicBezTo>
                      <a:pt x="17670" y="1579217"/>
                      <a:pt x="0" y="1641060"/>
                      <a:pt x="8835" y="1669773"/>
                    </a:cubicBezTo>
                    <a:cubicBezTo>
                      <a:pt x="17670" y="1698486"/>
                      <a:pt x="61844" y="1700695"/>
                      <a:pt x="75096" y="1722782"/>
                    </a:cubicBezTo>
                    <a:cubicBezTo>
                      <a:pt x="88348" y="1744869"/>
                      <a:pt x="90557" y="1769165"/>
                      <a:pt x="88348" y="1802295"/>
                    </a:cubicBezTo>
                    <a:cubicBezTo>
                      <a:pt x="86139" y="1835425"/>
                      <a:pt x="64053" y="1828800"/>
                      <a:pt x="61844" y="1921565"/>
                    </a:cubicBezTo>
                    <a:cubicBezTo>
                      <a:pt x="59635" y="2014330"/>
                      <a:pt x="70679" y="2188818"/>
                      <a:pt x="75096" y="2358887"/>
                    </a:cubicBezTo>
                    <a:cubicBezTo>
                      <a:pt x="79513" y="2528956"/>
                      <a:pt x="90557" y="2701234"/>
                      <a:pt x="88348" y="2941982"/>
                    </a:cubicBezTo>
                    <a:cubicBezTo>
                      <a:pt x="86139" y="3182730"/>
                      <a:pt x="61844" y="3653182"/>
                      <a:pt x="61844" y="3803373"/>
                    </a:cubicBezTo>
                    <a:cubicBezTo>
                      <a:pt x="61844" y="3953564"/>
                      <a:pt x="83931" y="3790121"/>
                      <a:pt x="88348" y="3843130"/>
                    </a:cubicBezTo>
                    <a:cubicBezTo>
                      <a:pt x="92765" y="3896139"/>
                      <a:pt x="92765" y="4066209"/>
                      <a:pt x="88348" y="4121426"/>
                    </a:cubicBezTo>
                    <a:cubicBezTo>
                      <a:pt x="83931" y="4176643"/>
                      <a:pt x="66261" y="4099338"/>
                      <a:pt x="61844" y="4174434"/>
                    </a:cubicBezTo>
                    <a:cubicBezTo>
                      <a:pt x="57427" y="4249530"/>
                      <a:pt x="59635" y="4382052"/>
                      <a:pt x="61844" y="4572000"/>
                    </a:cubicBezTo>
                    <a:cubicBezTo>
                      <a:pt x="64053" y="4761948"/>
                      <a:pt x="72887" y="5166139"/>
                      <a:pt x="75096" y="5314121"/>
                    </a:cubicBezTo>
                    <a:cubicBezTo>
                      <a:pt x="77305" y="5462103"/>
                      <a:pt x="72887" y="5409095"/>
                      <a:pt x="75096" y="5459895"/>
                    </a:cubicBezTo>
                    <a:cubicBezTo>
                      <a:pt x="77305" y="5510695"/>
                      <a:pt x="90557" y="5587999"/>
                      <a:pt x="88348" y="5618921"/>
                    </a:cubicBezTo>
                    <a:cubicBezTo>
                      <a:pt x="86139" y="5649843"/>
                      <a:pt x="61844" y="5603461"/>
                      <a:pt x="61844" y="5645426"/>
                    </a:cubicBezTo>
                    <a:cubicBezTo>
                      <a:pt x="61844" y="5687391"/>
                      <a:pt x="88348" y="5747026"/>
                      <a:pt x="88348" y="5870713"/>
                    </a:cubicBezTo>
                    <a:cubicBezTo>
                      <a:pt x="88348" y="5994400"/>
                      <a:pt x="64053" y="6268278"/>
                      <a:pt x="61844" y="6387547"/>
                    </a:cubicBezTo>
                    <a:cubicBezTo>
                      <a:pt x="59635" y="6506816"/>
                      <a:pt x="72887" y="6511234"/>
                      <a:pt x="75096" y="6586330"/>
                    </a:cubicBezTo>
                    <a:cubicBezTo>
                      <a:pt x="77305" y="6661426"/>
                      <a:pt x="72887" y="6769652"/>
                      <a:pt x="75096" y="6838121"/>
                    </a:cubicBezTo>
                    <a:cubicBezTo>
                      <a:pt x="77305" y="6906590"/>
                      <a:pt x="77305" y="6952973"/>
                      <a:pt x="88348" y="6997147"/>
                    </a:cubicBezTo>
                    <a:cubicBezTo>
                      <a:pt x="99391" y="7041321"/>
                      <a:pt x="106018" y="7072243"/>
                      <a:pt x="141357" y="7103165"/>
                    </a:cubicBezTo>
                    <a:cubicBezTo>
                      <a:pt x="176696" y="7134087"/>
                      <a:pt x="236331" y="7171635"/>
                      <a:pt x="300383" y="7182678"/>
                    </a:cubicBezTo>
                    <a:cubicBezTo>
                      <a:pt x="364435" y="7193722"/>
                      <a:pt x="428487" y="7171635"/>
                      <a:pt x="525670" y="7169426"/>
                    </a:cubicBezTo>
                    <a:cubicBezTo>
                      <a:pt x="622853" y="7167217"/>
                      <a:pt x="883479" y="7169426"/>
                      <a:pt x="883479" y="7169426"/>
                    </a:cubicBezTo>
                    <a:cubicBezTo>
                      <a:pt x="1016001" y="7169426"/>
                      <a:pt x="1232452" y="7178261"/>
                      <a:pt x="1320800" y="7169426"/>
                    </a:cubicBezTo>
                    <a:cubicBezTo>
                      <a:pt x="1409148" y="7160591"/>
                      <a:pt x="1371601" y="7114208"/>
                      <a:pt x="1413566" y="7116417"/>
                    </a:cubicBezTo>
                    <a:cubicBezTo>
                      <a:pt x="1455531" y="7118626"/>
                      <a:pt x="1524001" y="7184887"/>
                      <a:pt x="1572592" y="7182678"/>
                    </a:cubicBezTo>
                    <a:cubicBezTo>
                      <a:pt x="1621183" y="7180469"/>
                      <a:pt x="1645478" y="7118626"/>
                      <a:pt x="1705113" y="7103165"/>
                    </a:cubicBezTo>
                    <a:cubicBezTo>
                      <a:pt x="1764748" y="7087704"/>
                      <a:pt x="1813339" y="7087704"/>
                      <a:pt x="1930400" y="7089913"/>
                    </a:cubicBezTo>
                    <a:cubicBezTo>
                      <a:pt x="2047461" y="7092122"/>
                      <a:pt x="2261705" y="7109791"/>
                      <a:pt x="2407479" y="7116417"/>
                    </a:cubicBezTo>
                    <a:cubicBezTo>
                      <a:pt x="2553253" y="7123043"/>
                      <a:pt x="2805044" y="7129669"/>
                      <a:pt x="2805044" y="7129669"/>
                    </a:cubicBezTo>
                    <a:lnTo>
                      <a:pt x="3361635" y="7142921"/>
                    </a:lnTo>
                    <a:cubicBezTo>
                      <a:pt x="3558209" y="7147338"/>
                      <a:pt x="3854174" y="7165008"/>
                      <a:pt x="3984487" y="7156173"/>
                    </a:cubicBezTo>
                    <a:cubicBezTo>
                      <a:pt x="4114800" y="7147338"/>
                      <a:pt x="4086087" y="7096539"/>
                      <a:pt x="4143513" y="7089913"/>
                    </a:cubicBezTo>
                    <a:cubicBezTo>
                      <a:pt x="4200939" y="7083287"/>
                      <a:pt x="4287079" y="7127461"/>
                      <a:pt x="4329044" y="7116417"/>
                    </a:cubicBezTo>
                    <a:cubicBezTo>
                      <a:pt x="4371009" y="7105373"/>
                      <a:pt x="4368801" y="7041321"/>
                      <a:pt x="4395305" y="7023652"/>
                    </a:cubicBezTo>
                    <a:cubicBezTo>
                      <a:pt x="4421809" y="7005983"/>
                      <a:pt x="4454940" y="6994939"/>
                      <a:pt x="4488070" y="7010400"/>
                    </a:cubicBezTo>
                    <a:cubicBezTo>
                      <a:pt x="4521200" y="7025861"/>
                      <a:pt x="4547704" y="7085495"/>
                      <a:pt x="4594087" y="7116417"/>
                    </a:cubicBezTo>
                    <a:cubicBezTo>
                      <a:pt x="4640470" y="7147339"/>
                      <a:pt x="4697896" y="7180469"/>
                      <a:pt x="4766366" y="7195930"/>
                    </a:cubicBezTo>
                    <a:cubicBezTo>
                      <a:pt x="4834836" y="7211391"/>
                      <a:pt x="4927601" y="7213599"/>
                      <a:pt x="5004905" y="7209182"/>
                    </a:cubicBezTo>
                    <a:cubicBezTo>
                      <a:pt x="5082209" y="7204765"/>
                      <a:pt x="5172766" y="7189304"/>
                      <a:pt x="5230192" y="7169426"/>
                    </a:cubicBezTo>
                    <a:cubicBezTo>
                      <a:pt x="5287618" y="7149548"/>
                      <a:pt x="5327374" y="7112000"/>
                      <a:pt x="5349461" y="7089913"/>
                    </a:cubicBezTo>
                    <a:cubicBezTo>
                      <a:pt x="5371548" y="7067826"/>
                      <a:pt x="5347252" y="7047948"/>
                      <a:pt x="5362713" y="7036904"/>
                    </a:cubicBezTo>
                    <a:cubicBezTo>
                      <a:pt x="5378174" y="7025861"/>
                      <a:pt x="5415722" y="7010400"/>
                      <a:pt x="5442226" y="7023652"/>
                    </a:cubicBezTo>
                    <a:cubicBezTo>
                      <a:pt x="5468730" y="7036904"/>
                      <a:pt x="5486401" y="7098748"/>
                      <a:pt x="5521740" y="7116417"/>
                    </a:cubicBezTo>
                    <a:cubicBezTo>
                      <a:pt x="5557079" y="7134086"/>
                      <a:pt x="5523948" y="7125252"/>
                      <a:pt x="5654261" y="7129669"/>
                    </a:cubicBezTo>
                    <a:cubicBezTo>
                      <a:pt x="5784574" y="7134086"/>
                      <a:pt x="6303618" y="7142921"/>
                      <a:pt x="6303618" y="7142921"/>
                    </a:cubicBezTo>
                    <a:lnTo>
                      <a:pt x="7403548" y="7156173"/>
                    </a:lnTo>
                    <a:cubicBezTo>
                      <a:pt x="7613374" y="7151756"/>
                      <a:pt x="7474226" y="7120834"/>
                      <a:pt x="7562574" y="7116417"/>
                    </a:cubicBezTo>
                    <a:cubicBezTo>
                      <a:pt x="7650922" y="7112000"/>
                      <a:pt x="7807739" y="7127460"/>
                      <a:pt x="7933635" y="7129669"/>
                    </a:cubicBezTo>
                    <a:cubicBezTo>
                      <a:pt x="8059531" y="7131878"/>
                      <a:pt x="8240644" y="7123043"/>
                      <a:pt x="8317948" y="7129669"/>
                    </a:cubicBezTo>
                    <a:cubicBezTo>
                      <a:pt x="8395252" y="7136295"/>
                      <a:pt x="8357705" y="7169426"/>
                      <a:pt x="8397461" y="7169426"/>
                    </a:cubicBezTo>
                    <a:cubicBezTo>
                      <a:pt x="8437217" y="7169426"/>
                      <a:pt x="8501270" y="7140713"/>
                      <a:pt x="8556487" y="7129669"/>
                    </a:cubicBezTo>
                    <a:cubicBezTo>
                      <a:pt x="8611705" y="7118626"/>
                      <a:pt x="8693427" y="7100956"/>
                      <a:pt x="8728766" y="7103165"/>
                    </a:cubicBezTo>
                    <a:cubicBezTo>
                      <a:pt x="8764105" y="7105374"/>
                      <a:pt x="8671340" y="7134086"/>
                      <a:pt x="8768522" y="7142921"/>
                    </a:cubicBezTo>
                    <a:cubicBezTo>
                      <a:pt x="8865704" y="7151756"/>
                      <a:pt x="9188174" y="7160590"/>
                      <a:pt x="9311861" y="7156173"/>
                    </a:cubicBezTo>
                    <a:cubicBezTo>
                      <a:pt x="9435548" y="7151756"/>
                      <a:pt x="9451009" y="7129669"/>
                      <a:pt x="9510644" y="7116417"/>
                    </a:cubicBezTo>
                    <a:cubicBezTo>
                      <a:pt x="9570279" y="7103165"/>
                      <a:pt x="9643166" y="7072243"/>
                      <a:pt x="9669670" y="7076660"/>
                    </a:cubicBezTo>
                    <a:cubicBezTo>
                      <a:pt x="9696174" y="7081077"/>
                      <a:pt x="9643166" y="7134086"/>
                      <a:pt x="9669670" y="7142921"/>
                    </a:cubicBezTo>
                    <a:cubicBezTo>
                      <a:pt x="9696174" y="7151756"/>
                      <a:pt x="9788940" y="7145130"/>
                      <a:pt x="9828696" y="7129669"/>
                    </a:cubicBezTo>
                    <a:cubicBezTo>
                      <a:pt x="9868452" y="7114208"/>
                      <a:pt x="9894957" y="7100956"/>
                      <a:pt x="9908209" y="7050156"/>
                    </a:cubicBezTo>
                    <a:cubicBezTo>
                      <a:pt x="9921461" y="6999356"/>
                      <a:pt x="9908209" y="6824869"/>
                      <a:pt x="9908209" y="6824869"/>
                    </a:cubicBezTo>
                    <a:cubicBezTo>
                      <a:pt x="9908209" y="6703391"/>
                      <a:pt x="9910418" y="6469270"/>
                      <a:pt x="9908209" y="6321287"/>
                    </a:cubicBezTo>
                    <a:cubicBezTo>
                      <a:pt x="9906000" y="6173304"/>
                      <a:pt x="9903792" y="6012069"/>
                      <a:pt x="9894957" y="5936973"/>
                    </a:cubicBezTo>
                    <a:cubicBezTo>
                      <a:pt x="9886122" y="5861877"/>
                      <a:pt x="9857409" y="5919304"/>
                      <a:pt x="9855200" y="5870713"/>
                    </a:cubicBezTo>
                    <a:cubicBezTo>
                      <a:pt x="9852991" y="5822122"/>
                      <a:pt x="9888331" y="5694017"/>
                      <a:pt x="9881705" y="5645426"/>
                    </a:cubicBezTo>
                    <a:cubicBezTo>
                      <a:pt x="9875079" y="5596835"/>
                      <a:pt x="9826487" y="5592417"/>
                      <a:pt x="9815444" y="5579165"/>
                    </a:cubicBezTo>
                    <a:cubicBezTo>
                      <a:pt x="9804401" y="5565913"/>
                      <a:pt x="9815444" y="5565913"/>
                      <a:pt x="9815444" y="5565913"/>
                    </a:cubicBezTo>
                    <a:cubicBezTo>
                      <a:pt x="9815444" y="5431183"/>
                      <a:pt x="9817653" y="5117547"/>
                      <a:pt x="9815444" y="4770782"/>
                    </a:cubicBezTo>
                    <a:cubicBezTo>
                      <a:pt x="9813235" y="4424017"/>
                      <a:pt x="9804401" y="3918225"/>
                      <a:pt x="9802192" y="3485321"/>
                    </a:cubicBezTo>
                    <a:cubicBezTo>
                      <a:pt x="9799983" y="3052417"/>
                      <a:pt x="9802192" y="2173356"/>
                      <a:pt x="9802192" y="2173356"/>
                    </a:cubicBezTo>
                    <a:cubicBezTo>
                      <a:pt x="9802192" y="1855304"/>
                      <a:pt x="9795566" y="1687443"/>
                      <a:pt x="9802192" y="1577008"/>
                    </a:cubicBezTo>
                    <a:cubicBezTo>
                      <a:pt x="9808818" y="1466573"/>
                      <a:pt x="9833113" y="1530625"/>
                      <a:pt x="9841948" y="1510747"/>
                    </a:cubicBezTo>
                    <a:cubicBezTo>
                      <a:pt x="9850783" y="1490869"/>
                      <a:pt x="9859617" y="1477617"/>
                      <a:pt x="9855200" y="1457739"/>
                    </a:cubicBezTo>
                    <a:cubicBezTo>
                      <a:pt x="9850783" y="1437861"/>
                      <a:pt x="9822070" y="1417982"/>
                      <a:pt x="9815444" y="1391478"/>
                    </a:cubicBezTo>
                    <a:cubicBezTo>
                      <a:pt x="9808818" y="1364974"/>
                      <a:pt x="9815444" y="1298713"/>
                      <a:pt x="9815444" y="1298713"/>
                    </a:cubicBezTo>
                    <a:cubicBezTo>
                      <a:pt x="9815444" y="1208157"/>
                      <a:pt x="9817653" y="971826"/>
                      <a:pt x="9815444" y="848139"/>
                    </a:cubicBezTo>
                    <a:cubicBezTo>
                      <a:pt x="9813235" y="724452"/>
                      <a:pt x="9804401" y="625061"/>
                      <a:pt x="9802192" y="556591"/>
                    </a:cubicBezTo>
                    <a:cubicBezTo>
                      <a:pt x="9799983" y="488121"/>
                      <a:pt x="9813235" y="468243"/>
                      <a:pt x="9802192" y="437321"/>
                    </a:cubicBezTo>
                    <a:cubicBezTo>
                      <a:pt x="9791149" y="406399"/>
                      <a:pt x="9760227" y="382103"/>
                      <a:pt x="9735931" y="371060"/>
                    </a:cubicBezTo>
                    <a:cubicBezTo>
                      <a:pt x="9711635" y="360017"/>
                      <a:pt x="9674087" y="375477"/>
                      <a:pt x="9656418" y="371060"/>
                    </a:cubicBezTo>
                    <a:cubicBezTo>
                      <a:pt x="9638749" y="366643"/>
                      <a:pt x="9632122" y="366643"/>
                      <a:pt x="9629913" y="344556"/>
                    </a:cubicBezTo>
                    <a:cubicBezTo>
                      <a:pt x="9627704" y="322469"/>
                      <a:pt x="9643166" y="278295"/>
                      <a:pt x="9643166" y="238539"/>
                    </a:cubicBezTo>
                    <a:cubicBezTo>
                      <a:pt x="9643166" y="198783"/>
                      <a:pt x="9640957" y="132521"/>
                      <a:pt x="9629913" y="106017"/>
                    </a:cubicBezTo>
                    <a:cubicBezTo>
                      <a:pt x="9618869" y="79513"/>
                      <a:pt x="9601200" y="79513"/>
                      <a:pt x="9576905" y="79513"/>
                    </a:cubicBezTo>
                    <a:cubicBezTo>
                      <a:pt x="9552610" y="79513"/>
                      <a:pt x="9517271" y="97182"/>
                      <a:pt x="9484140" y="106017"/>
                    </a:cubicBezTo>
                    <a:cubicBezTo>
                      <a:pt x="9451010" y="114852"/>
                      <a:pt x="9413461" y="130312"/>
                      <a:pt x="9378122" y="132521"/>
                    </a:cubicBezTo>
                    <a:cubicBezTo>
                      <a:pt x="9342783" y="134730"/>
                      <a:pt x="9316279" y="110434"/>
                      <a:pt x="9272105" y="119269"/>
                    </a:cubicBezTo>
                    <a:cubicBezTo>
                      <a:pt x="9227931" y="128104"/>
                      <a:pt x="9185966" y="178904"/>
                      <a:pt x="9113079" y="185530"/>
                    </a:cubicBezTo>
                    <a:cubicBezTo>
                      <a:pt x="9040192" y="192156"/>
                      <a:pt x="8914296" y="159026"/>
                      <a:pt x="8834783" y="159026"/>
                    </a:cubicBezTo>
                    <a:cubicBezTo>
                      <a:pt x="8755270" y="159026"/>
                      <a:pt x="8695635" y="181113"/>
                      <a:pt x="8636000" y="185530"/>
                    </a:cubicBezTo>
                    <a:cubicBezTo>
                      <a:pt x="8576365" y="189947"/>
                      <a:pt x="8512313" y="187739"/>
                      <a:pt x="8476974" y="185530"/>
                    </a:cubicBezTo>
                    <a:cubicBezTo>
                      <a:pt x="8441635" y="183321"/>
                      <a:pt x="8476975" y="172278"/>
                      <a:pt x="8423966" y="172278"/>
                    </a:cubicBezTo>
                    <a:cubicBezTo>
                      <a:pt x="8370957" y="172278"/>
                      <a:pt x="8222974" y="189948"/>
                      <a:pt x="8158922" y="185530"/>
                    </a:cubicBezTo>
                    <a:cubicBezTo>
                      <a:pt x="8094870" y="181112"/>
                      <a:pt x="8105914" y="147982"/>
                      <a:pt x="8039653" y="145773"/>
                    </a:cubicBezTo>
                    <a:cubicBezTo>
                      <a:pt x="7973392" y="143564"/>
                      <a:pt x="7818783" y="174487"/>
                      <a:pt x="7761357" y="172278"/>
                    </a:cubicBezTo>
                    <a:cubicBezTo>
                      <a:pt x="7703931" y="170069"/>
                      <a:pt x="7763565" y="136938"/>
                      <a:pt x="7695096" y="132521"/>
                    </a:cubicBezTo>
                    <a:cubicBezTo>
                      <a:pt x="7626627" y="128104"/>
                      <a:pt x="7419009" y="147982"/>
                      <a:pt x="7350540" y="145773"/>
                    </a:cubicBezTo>
                    <a:cubicBezTo>
                      <a:pt x="7282071" y="143564"/>
                      <a:pt x="7328453" y="123686"/>
                      <a:pt x="7284279" y="119269"/>
                    </a:cubicBezTo>
                    <a:cubicBezTo>
                      <a:pt x="7240105" y="114852"/>
                      <a:pt x="7142922" y="128104"/>
                      <a:pt x="7085496" y="119269"/>
                    </a:cubicBezTo>
                    <a:cubicBezTo>
                      <a:pt x="7028070" y="110434"/>
                      <a:pt x="7008191" y="72886"/>
                      <a:pt x="6939722" y="66260"/>
                    </a:cubicBezTo>
                    <a:cubicBezTo>
                      <a:pt x="6871253" y="59634"/>
                      <a:pt x="6747566" y="81722"/>
                      <a:pt x="6674679" y="79513"/>
                    </a:cubicBezTo>
                    <a:cubicBezTo>
                      <a:pt x="6601792" y="77304"/>
                      <a:pt x="6604000" y="57425"/>
                      <a:pt x="6502400" y="53008"/>
                    </a:cubicBezTo>
                    <a:cubicBezTo>
                      <a:pt x="6400800" y="48591"/>
                      <a:pt x="6153427" y="57425"/>
                      <a:pt x="6065079" y="53008"/>
                    </a:cubicBezTo>
                    <a:cubicBezTo>
                      <a:pt x="5976731" y="48591"/>
                      <a:pt x="6056243" y="30921"/>
                      <a:pt x="5972313" y="26504"/>
                    </a:cubicBezTo>
                    <a:cubicBezTo>
                      <a:pt x="5888383" y="22087"/>
                      <a:pt x="5636591" y="30921"/>
                      <a:pt x="5561496" y="26504"/>
                    </a:cubicBezTo>
                    <a:cubicBezTo>
                      <a:pt x="5486401" y="22087"/>
                      <a:pt x="5563705" y="0"/>
                      <a:pt x="5521740" y="0"/>
                    </a:cubicBezTo>
                    <a:cubicBezTo>
                      <a:pt x="5479775" y="0"/>
                      <a:pt x="5380383" y="11043"/>
                      <a:pt x="5309705" y="26504"/>
                    </a:cubicBezTo>
                    <a:cubicBezTo>
                      <a:pt x="5239027" y="41965"/>
                      <a:pt x="5152888" y="68469"/>
                      <a:pt x="5097670" y="92765"/>
                    </a:cubicBezTo>
                    <a:cubicBezTo>
                      <a:pt x="5042452" y="117061"/>
                      <a:pt x="5004904" y="145774"/>
                      <a:pt x="4978400" y="172278"/>
                    </a:cubicBezTo>
                    <a:cubicBezTo>
                      <a:pt x="4951896" y="198782"/>
                      <a:pt x="4943062" y="267252"/>
                      <a:pt x="4912140" y="265043"/>
                    </a:cubicBezTo>
                    <a:close/>
                  </a:path>
                </a:pathLst>
              </a:custGeom>
              <a:blipFill>
                <a:blip r:embed="rId3" cstate="print"/>
                <a:stretch>
                  <a:fillRect/>
                </a:stretch>
              </a:blip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1600" dirty="0">
                  <a:latin typeface="Arial" charset="0"/>
                  <a:ea typeface="Microsoft YaHei" charset="-122"/>
                </a:endParaRPr>
              </a:p>
            </p:txBody>
          </p:sp>
          <p:sp>
            <p:nvSpPr>
              <p:cNvPr id="4" name="Forme libre 3"/>
              <p:cNvSpPr/>
              <p:nvPr/>
            </p:nvSpPr>
            <p:spPr bwMode="auto">
              <a:xfrm>
                <a:off x="185530" y="141357"/>
                <a:ext cx="9618870" cy="6975060"/>
              </a:xfrm>
              <a:custGeom>
                <a:avLst/>
                <a:gdLst>
                  <a:gd name="connsiteX0" fmla="*/ 4770783 w 9618870"/>
                  <a:gd name="connsiteY0" fmla="*/ 362226 h 6975060"/>
                  <a:gd name="connsiteX1" fmla="*/ 4664766 w 9618870"/>
                  <a:gd name="connsiteY1" fmla="*/ 163443 h 6975060"/>
                  <a:gd name="connsiteX2" fmla="*/ 4465983 w 9618870"/>
                  <a:gd name="connsiteY2" fmla="*/ 57426 h 6975060"/>
                  <a:gd name="connsiteX3" fmla="*/ 4240696 w 9618870"/>
                  <a:gd name="connsiteY3" fmla="*/ 70678 h 6975060"/>
                  <a:gd name="connsiteX4" fmla="*/ 3962400 w 9618870"/>
                  <a:gd name="connsiteY4" fmla="*/ 30921 h 6975060"/>
                  <a:gd name="connsiteX5" fmla="*/ 3790122 w 9618870"/>
                  <a:gd name="connsiteY5" fmla="*/ 70678 h 6975060"/>
                  <a:gd name="connsiteX6" fmla="*/ 3591340 w 9618870"/>
                  <a:gd name="connsiteY6" fmla="*/ 44173 h 6975060"/>
                  <a:gd name="connsiteX7" fmla="*/ 3432313 w 9618870"/>
                  <a:gd name="connsiteY7" fmla="*/ 70678 h 6975060"/>
                  <a:gd name="connsiteX8" fmla="*/ 3273287 w 9618870"/>
                  <a:gd name="connsiteY8" fmla="*/ 30921 h 6975060"/>
                  <a:gd name="connsiteX9" fmla="*/ 3061253 w 9618870"/>
                  <a:gd name="connsiteY9" fmla="*/ 110434 h 6975060"/>
                  <a:gd name="connsiteX10" fmla="*/ 2796209 w 9618870"/>
                  <a:gd name="connsiteY10" fmla="*/ 83930 h 6975060"/>
                  <a:gd name="connsiteX11" fmla="*/ 2663687 w 9618870"/>
                  <a:gd name="connsiteY11" fmla="*/ 110434 h 6975060"/>
                  <a:gd name="connsiteX12" fmla="*/ 2332383 w 9618870"/>
                  <a:gd name="connsiteY12" fmla="*/ 136939 h 6975060"/>
                  <a:gd name="connsiteX13" fmla="*/ 2080592 w 9618870"/>
                  <a:gd name="connsiteY13" fmla="*/ 136939 h 6975060"/>
                  <a:gd name="connsiteX14" fmla="*/ 1961322 w 9618870"/>
                  <a:gd name="connsiteY14" fmla="*/ 176695 h 6975060"/>
                  <a:gd name="connsiteX15" fmla="*/ 1828800 w 9618870"/>
                  <a:gd name="connsiteY15" fmla="*/ 150191 h 6975060"/>
                  <a:gd name="connsiteX16" fmla="*/ 1616766 w 9618870"/>
                  <a:gd name="connsiteY16" fmla="*/ 189947 h 6975060"/>
                  <a:gd name="connsiteX17" fmla="*/ 1431235 w 9618870"/>
                  <a:gd name="connsiteY17" fmla="*/ 150191 h 6975060"/>
                  <a:gd name="connsiteX18" fmla="*/ 1258957 w 9618870"/>
                  <a:gd name="connsiteY18" fmla="*/ 203200 h 6975060"/>
                  <a:gd name="connsiteX19" fmla="*/ 1139687 w 9618870"/>
                  <a:gd name="connsiteY19" fmla="*/ 150191 h 6975060"/>
                  <a:gd name="connsiteX20" fmla="*/ 993913 w 9618870"/>
                  <a:gd name="connsiteY20" fmla="*/ 203200 h 6975060"/>
                  <a:gd name="connsiteX21" fmla="*/ 940905 w 9618870"/>
                  <a:gd name="connsiteY21" fmla="*/ 163443 h 6975060"/>
                  <a:gd name="connsiteX22" fmla="*/ 901148 w 9618870"/>
                  <a:gd name="connsiteY22" fmla="*/ 176695 h 6975060"/>
                  <a:gd name="connsiteX23" fmla="*/ 808383 w 9618870"/>
                  <a:gd name="connsiteY23" fmla="*/ 150191 h 6975060"/>
                  <a:gd name="connsiteX24" fmla="*/ 622853 w 9618870"/>
                  <a:gd name="connsiteY24" fmla="*/ 150191 h 6975060"/>
                  <a:gd name="connsiteX25" fmla="*/ 569844 w 9618870"/>
                  <a:gd name="connsiteY25" fmla="*/ 123686 h 6975060"/>
                  <a:gd name="connsiteX26" fmla="*/ 397566 w 9618870"/>
                  <a:gd name="connsiteY26" fmla="*/ 150191 h 6975060"/>
                  <a:gd name="connsiteX27" fmla="*/ 291548 w 9618870"/>
                  <a:gd name="connsiteY27" fmla="*/ 123686 h 6975060"/>
                  <a:gd name="connsiteX28" fmla="*/ 145774 w 9618870"/>
                  <a:gd name="connsiteY28" fmla="*/ 136939 h 6975060"/>
                  <a:gd name="connsiteX29" fmla="*/ 53009 w 9618870"/>
                  <a:gd name="connsiteY29" fmla="*/ 44173 h 6975060"/>
                  <a:gd name="connsiteX30" fmla="*/ 13253 w 9618870"/>
                  <a:gd name="connsiteY30" fmla="*/ 110434 h 6975060"/>
                  <a:gd name="connsiteX31" fmla="*/ 26505 w 9618870"/>
                  <a:gd name="connsiteY31" fmla="*/ 508000 h 6975060"/>
                  <a:gd name="connsiteX32" fmla="*/ 106018 w 9618870"/>
                  <a:gd name="connsiteY32" fmla="*/ 600765 h 6975060"/>
                  <a:gd name="connsiteX33" fmla="*/ 26505 w 9618870"/>
                  <a:gd name="connsiteY33" fmla="*/ 680278 h 6975060"/>
                  <a:gd name="connsiteX34" fmla="*/ 66261 w 9618870"/>
                  <a:gd name="connsiteY34" fmla="*/ 759791 h 6975060"/>
                  <a:gd name="connsiteX35" fmla="*/ 13253 w 9618870"/>
                  <a:gd name="connsiteY35" fmla="*/ 918817 h 6975060"/>
                  <a:gd name="connsiteX36" fmla="*/ 132522 w 9618870"/>
                  <a:gd name="connsiteY36" fmla="*/ 1117600 h 6975060"/>
                  <a:gd name="connsiteX37" fmla="*/ 53009 w 9618870"/>
                  <a:gd name="connsiteY37" fmla="*/ 1435652 h 6975060"/>
                  <a:gd name="connsiteX38" fmla="*/ 92766 w 9618870"/>
                  <a:gd name="connsiteY38" fmla="*/ 1528417 h 6975060"/>
                  <a:gd name="connsiteX39" fmla="*/ 53009 w 9618870"/>
                  <a:gd name="connsiteY39" fmla="*/ 1674191 h 6975060"/>
                  <a:gd name="connsiteX40" fmla="*/ 79513 w 9618870"/>
                  <a:gd name="connsiteY40" fmla="*/ 1766956 h 6975060"/>
                  <a:gd name="connsiteX41" fmla="*/ 79513 w 9618870"/>
                  <a:gd name="connsiteY41" fmla="*/ 2045252 h 6975060"/>
                  <a:gd name="connsiteX42" fmla="*/ 53009 w 9618870"/>
                  <a:gd name="connsiteY42" fmla="*/ 2389808 h 6975060"/>
                  <a:gd name="connsiteX43" fmla="*/ 39757 w 9618870"/>
                  <a:gd name="connsiteY43" fmla="*/ 2654852 h 6975060"/>
                  <a:gd name="connsiteX44" fmla="*/ 39757 w 9618870"/>
                  <a:gd name="connsiteY44" fmla="*/ 2840382 h 6975060"/>
                  <a:gd name="connsiteX45" fmla="*/ 79513 w 9618870"/>
                  <a:gd name="connsiteY45" fmla="*/ 2972904 h 6975060"/>
                  <a:gd name="connsiteX46" fmla="*/ 79513 w 9618870"/>
                  <a:gd name="connsiteY46" fmla="*/ 3025913 h 6975060"/>
                  <a:gd name="connsiteX47" fmla="*/ 79513 w 9618870"/>
                  <a:gd name="connsiteY47" fmla="*/ 3198191 h 6975060"/>
                  <a:gd name="connsiteX48" fmla="*/ 53009 w 9618870"/>
                  <a:gd name="connsiteY48" fmla="*/ 3423478 h 6975060"/>
                  <a:gd name="connsiteX49" fmla="*/ 79513 w 9618870"/>
                  <a:gd name="connsiteY49" fmla="*/ 3675269 h 6975060"/>
                  <a:gd name="connsiteX50" fmla="*/ 92766 w 9618870"/>
                  <a:gd name="connsiteY50" fmla="*/ 4072834 h 6975060"/>
                  <a:gd name="connsiteX51" fmla="*/ 53009 w 9618870"/>
                  <a:gd name="connsiteY51" fmla="*/ 4258365 h 6975060"/>
                  <a:gd name="connsiteX52" fmla="*/ 66261 w 9618870"/>
                  <a:gd name="connsiteY52" fmla="*/ 4496904 h 6975060"/>
                  <a:gd name="connsiteX53" fmla="*/ 92766 w 9618870"/>
                  <a:gd name="connsiteY53" fmla="*/ 4510156 h 6975060"/>
                  <a:gd name="connsiteX54" fmla="*/ 39757 w 9618870"/>
                  <a:gd name="connsiteY54" fmla="*/ 4616173 h 6975060"/>
                  <a:gd name="connsiteX55" fmla="*/ 53009 w 9618870"/>
                  <a:gd name="connsiteY55" fmla="*/ 4814956 h 6975060"/>
                  <a:gd name="connsiteX56" fmla="*/ 13253 w 9618870"/>
                  <a:gd name="connsiteY56" fmla="*/ 4881217 h 6975060"/>
                  <a:gd name="connsiteX57" fmla="*/ 39757 w 9618870"/>
                  <a:gd name="connsiteY57" fmla="*/ 5053495 h 6975060"/>
                  <a:gd name="connsiteX58" fmla="*/ 39757 w 9618870"/>
                  <a:gd name="connsiteY58" fmla="*/ 5199269 h 6975060"/>
                  <a:gd name="connsiteX59" fmla="*/ 26505 w 9618870"/>
                  <a:gd name="connsiteY59" fmla="*/ 5371547 h 6975060"/>
                  <a:gd name="connsiteX60" fmla="*/ 53009 w 9618870"/>
                  <a:gd name="connsiteY60" fmla="*/ 5477565 h 6975060"/>
                  <a:gd name="connsiteX61" fmla="*/ 26505 w 9618870"/>
                  <a:gd name="connsiteY61" fmla="*/ 5570330 h 6975060"/>
                  <a:gd name="connsiteX62" fmla="*/ 0 w 9618870"/>
                  <a:gd name="connsiteY62" fmla="*/ 5769113 h 6975060"/>
                  <a:gd name="connsiteX63" fmla="*/ 26505 w 9618870"/>
                  <a:gd name="connsiteY63" fmla="*/ 6020904 h 6975060"/>
                  <a:gd name="connsiteX64" fmla="*/ 39757 w 9618870"/>
                  <a:gd name="connsiteY64" fmla="*/ 6259443 h 6975060"/>
                  <a:gd name="connsiteX65" fmla="*/ 26505 w 9618870"/>
                  <a:gd name="connsiteY65" fmla="*/ 6511234 h 6975060"/>
                  <a:gd name="connsiteX66" fmla="*/ 39757 w 9618870"/>
                  <a:gd name="connsiteY66" fmla="*/ 6723269 h 6975060"/>
                  <a:gd name="connsiteX67" fmla="*/ 92766 w 9618870"/>
                  <a:gd name="connsiteY67" fmla="*/ 6842539 h 6975060"/>
                  <a:gd name="connsiteX68" fmla="*/ 172279 w 9618870"/>
                  <a:gd name="connsiteY68" fmla="*/ 6908800 h 6975060"/>
                  <a:gd name="connsiteX69" fmla="*/ 450574 w 9618870"/>
                  <a:gd name="connsiteY69" fmla="*/ 6908800 h 6975060"/>
                  <a:gd name="connsiteX70" fmla="*/ 1258957 w 9618870"/>
                  <a:gd name="connsiteY70" fmla="*/ 6882295 h 6975060"/>
                  <a:gd name="connsiteX71" fmla="*/ 2093844 w 9618870"/>
                  <a:gd name="connsiteY71" fmla="*/ 6935304 h 6975060"/>
                  <a:gd name="connsiteX72" fmla="*/ 2385392 w 9618870"/>
                  <a:gd name="connsiteY72" fmla="*/ 6975060 h 6975060"/>
                  <a:gd name="connsiteX73" fmla="*/ 2597427 w 9618870"/>
                  <a:gd name="connsiteY73" fmla="*/ 6935304 h 6975060"/>
                  <a:gd name="connsiteX74" fmla="*/ 2769705 w 9618870"/>
                  <a:gd name="connsiteY74" fmla="*/ 6961808 h 6975060"/>
                  <a:gd name="connsiteX75" fmla="*/ 2862470 w 9618870"/>
                  <a:gd name="connsiteY75" fmla="*/ 6922052 h 6975060"/>
                  <a:gd name="connsiteX76" fmla="*/ 3140766 w 9618870"/>
                  <a:gd name="connsiteY76" fmla="*/ 6961808 h 6975060"/>
                  <a:gd name="connsiteX77" fmla="*/ 3591340 w 9618870"/>
                  <a:gd name="connsiteY77" fmla="*/ 6855791 h 6975060"/>
                  <a:gd name="connsiteX78" fmla="*/ 3949148 w 9618870"/>
                  <a:gd name="connsiteY78" fmla="*/ 6816034 h 6975060"/>
                  <a:gd name="connsiteX79" fmla="*/ 4134679 w 9618870"/>
                  <a:gd name="connsiteY79" fmla="*/ 6842539 h 6975060"/>
                  <a:gd name="connsiteX80" fmla="*/ 4306957 w 9618870"/>
                  <a:gd name="connsiteY80" fmla="*/ 6922052 h 6975060"/>
                  <a:gd name="connsiteX81" fmla="*/ 4373218 w 9618870"/>
                  <a:gd name="connsiteY81" fmla="*/ 6802782 h 6975060"/>
                  <a:gd name="connsiteX82" fmla="*/ 4558748 w 9618870"/>
                  <a:gd name="connsiteY82" fmla="*/ 6683513 h 6975060"/>
                  <a:gd name="connsiteX83" fmla="*/ 4744279 w 9618870"/>
                  <a:gd name="connsiteY83" fmla="*/ 6604000 h 6975060"/>
                  <a:gd name="connsiteX84" fmla="*/ 4810540 w 9618870"/>
                  <a:gd name="connsiteY84" fmla="*/ 6590747 h 6975060"/>
                  <a:gd name="connsiteX85" fmla="*/ 4876800 w 9618870"/>
                  <a:gd name="connsiteY85" fmla="*/ 6630504 h 6975060"/>
                  <a:gd name="connsiteX86" fmla="*/ 4969566 w 9618870"/>
                  <a:gd name="connsiteY86" fmla="*/ 6590747 h 6975060"/>
                  <a:gd name="connsiteX87" fmla="*/ 5115340 w 9618870"/>
                  <a:gd name="connsiteY87" fmla="*/ 6710017 h 6975060"/>
                  <a:gd name="connsiteX88" fmla="*/ 5221357 w 9618870"/>
                  <a:gd name="connsiteY88" fmla="*/ 6802782 h 6975060"/>
                  <a:gd name="connsiteX89" fmla="*/ 5221357 w 9618870"/>
                  <a:gd name="connsiteY89" fmla="*/ 6895547 h 6975060"/>
                  <a:gd name="connsiteX90" fmla="*/ 5340627 w 9618870"/>
                  <a:gd name="connsiteY90" fmla="*/ 6908800 h 6975060"/>
                  <a:gd name="connsiteX91" fmla="*/ 5473148 w 9618870"/>
                  <a:gd name="connsiteY91" fmla="*/ 6869043 h 6975060"/>
                  <a:gd name="connsiteX92" fmla="*/ 5618922 w 9618870"/>
                  <a:gd name="connsiteY92" fmla="*/ 6855791 h 6975060"/>
                  <a:gd name="connsiteX93" fmla="*/ 6069496 w 9618870"/>
                  <a:gd name="connsiteY93" fmla="*/ 6855791 h 6975060"/>
                  <a:gd name="connsiteX94" fmla="*/ 6453809 w 9618870"/>
                  <a:gd name="connsiteY94" fmla="*/ 6895547 h 6975060"/>
                  <a:gd name="connsiteX95" fmla="*/ 6665844 w 9618870"/>
                  <a:gd name="connsiteY95" fmla="*/ 6908800 h 6975060"/>
                  <a:gd name="connsiteX96" fmla="*/ 6930887 w 9618870"/>
                  <a:gd name="connsiteY96" fmla="*/ 6961808 h 6975060"/>
                  <a:gd name="connsiteX97" fmla="*/ 7487479 w 9618870"/>
                  <a:gd name="connsiteY97" fmla="*/ 6935304 h 6975060"/>
                  <a:gd name="connsiteX98" fmla="*/ 8229600 w 9618870"/>
                  <a:gd name="connsiteY98" fmla="*/ 6948556 h 6975060"/>
                  <a:gd name="connsiteX99" fmla="*/ 8918713 w 9618870"/>
                  <a:gd name="connsiteY99" fmla="*/ 6935304 h 6975060"/>
                  <a:gd name="connsiteX100" fmla="*/ 9448800 w 9618870"/>
                  <a:gd name="connsiteY100" fmla="*/ 6855791 h 6975060"/>
                  <a:gd name="connsiteX101" fmla="*/ 9594574 w 9618870"/>
                  <a:gd name="connsiteY101" fmla="*/ 6842539 h 6975060"/>
                  <a:gd name="connsiteX102" fmla="*/ 9594574 w 9618870"/>
                  <a:gd name="connsiteY102" fmla="*/ 6736521 h 6975060"/>
                  <a:gd name="connsiteX103" fmla="*/ 9554818 w 9618870"/>
                  <a:gd name="connsiteY103" fmla="*/ 6564243 h 6975060"/>
                  <a:gd name="connsiteX104" fmla="*/ 9554818 w 9618870"/>
                  <a:gd name="connsiteY104" fmla="*/ 6497982 h 6975060"/>
                  <a:gd name="connsiteX105" fmla="*/ 9541566 w 9618870"/>
                  <a:gd name="connsiteY105" fmla="*/ 6365460 h 6975060"/>
                  <a:gd name="connsiteX106" fmla="*/ 9554818 w 9618870"/>
                  <a:gd name="connsiteY106" fmla="*/ 6259443 h 6975060"/>
                  <a:gd name="connsiteX107" fmla="*/ 9581322 w 9618870"/>
                  <a:gd name="connsiteY107" fmla="*/ 5901634 h 6975060"/>
                  <a:gd name="connsiteX108" fmla="*/ 9581322 w 9618870"/>
                  <a:gd name="connsiteY108" fmla="*/ 5610086 h 6975060"/>
                  <a:gd name="connsiteX109" fmla="*/ 9488557 w 9618870"/>
                  <a:gd name="connsiteY109" fmla="*/ 5649843 h 6975060"/>
                  <a:gd name="connsiteX110" fmla="*/ 9554818 w 9618870"/>
                  <a:gd name="connsiteY110" fmla="*/ 5570330 h 6975060"/>
                  <a:gd name="connsiteX111" fmla="*/ 9488557 w 9618870"/>
                  <a:gd name="connsiteY111" fmla="*/ 5437808 h 6975060"/>
                  <a:gd name="connsiteX112" fmla="*/ 9568070 w 9618870"/>
                  <a:gd name="connsiteY112" fmla="*/ 5305286 h 6975060"/>
                  <a:gd name="connsiteX113" fmla="*/ 9528313 w 9618870"/>
                  <a:gd name="connsiteY113" fmla="*/ 4669182 h 6975060"/>
                  <a:gd name="connsiteX114" fmla="*/ 9475305 w 9618870"/>
                  <a:gd name="connsiteY114" fmla="*/ 4496904 h 6975060"/>
                  <a:gd name="connsiteX115" fmla="*/ 9515061 w 9618870"/>
                  <a:gd name="connsiteY115" fmla="*/ 4258365 h 6975060"/>
                  <a:gd name="connsiteX116" fmla="*/ 9462053 w 9618870"/>
                  <a:gd name="connsiteY116" fmla="*/ 4006573 h 6975060"/>
                  <a:gd name="connsiteX117" fmla="*/ 9488557 w 9618870"/>
                  <a:gd name="connsiteY117" fmla="*/ 3794539 h 6975060"/>
                  <a:gd name="connsiteX118" fmla="*/ 9448800 w 9618870"/>
                  <a:gd name="connsiteY118" fmla="*/ 3662017 h 6975060"/>
                  <a:gd name="connsiteX119" fmla="*/ 9488557 w 9618870"/>
                  <a:gd name="connsiteY119" fmla="*/ 3410226 h 6975060"/>
                  <a:gd name="connsiteX120" fmla="*/ 9448800 w 9618870"/>
                  <a:gd name="connsiteY120" fmla="*/ 3198191 h 6975060"/>
                  <a:gd name="connsiteX121" fmla="*/ 9475305 w 9618870"/>
                  <a:gd name="connsiteY121" fmla="*/ 3025913 h 6975060"/>
                  <a:gd name="connsiteX122" fmla="*/ 9409044 w 9618870"/>
                  <a:gd name="connsiteY122" fmla="*/ 2893391 h 6975060"/>
                  <a:gd name="connsiteX123" fmla="*/ 9435548 w 9618870"/>
                  <a:gd name="connsiteY123" fmla="*/ 2840382 h 6975060"/>
                  <a:gd name="connsiteX124" fmla="*/ 9356035 w 9618870"/>
                  <a:gd name="connsiteY124" fmla="*/ 2774121 h 6975060"/>
                  <a:gd name="connsiteX125" fmla="*/ 9448800 w 9618870"/>
                  <a:gd name="connsiteY125" fmla="*/ 2641600 h 6975060"/>
                  <a:gd name="connsiteX126" fmla="*/ 9448800 w 9618870"/>
                  <a:gd name="connsiteY126" fmla="*/ 2270539 h 6975060"/>
                  <a:gd name="connsiteX127" fmla="*/ 9488557 w 9618870"/>
                  <a:gd name="connsiteY127" fmla="*/ 2071756 h 6975060"/>
                  <a:gd name="connsiteX128" fmla="*/ 9475305 w 9618870"/>
                  <a:gd name="connsiteY128" fmla="*/ 1846469 h 6975060"/>
                  <a:gd name="connsiteX129" fmla="*/ 9488557 w 9618870"/>
                  <a:gd name="connsiteY129" fmla="*/ 1369391 h 6975060"/>
                  <a:gd name="connsiteX130" fmla="*/ 9448800 w 9618870"/>
                  <a:gd name="connsiteY130" fmla="*/ 1104347 h 6975060"/>
                  <a:gd name="connsiteX131" fmla="*/ 9501809 w 9618870"/>
                  <a:gd name="connsiteY131" fmla="*/ 945321 h 6975060"/>
                  <a:gd name="connsiteX132" fmla="*/ 9409044 w 9618870"/>
                  <a:gd name="connsiteY132" fmla="*/ 706782 h 6975060"/>
                  <a:gd name="connsiteX133" fmla="*/ 9488557 w 9618870"/>
                  <a:gd name="connsiteY133" fmla="*/ 587513 h 6975060"/>
                  <a:gd name="connsiteX134" fmla="*/ 9462053 w 9618870"/>
                  <a:gd name="connsiteY134" fmla="*/ 428486 h 6975060"/>
                  <a:gd name="connsiteX135" fmla="*/ 9395792 w 9618870"/>
                  <a:gd name="connsiteY135" fmla="*/ 362226 h 6975060"/>
                  <a:gd name="connsiteX136" fmla="*/ 9501809 w 9618870"/>
                  <a:gd name="connsiteY136" fmla="*/ 282713 h 6975060"/>
                  <a:gd name="connsiteX137" fmla="*/ 9515061 w 9618870"/>
                  <a:gd name="connsiteY137" fmla="*/ 97182 h 6975060"/>
                  <a:gd name="connsiteX138" fmla="*/ 9475305 w 9618870"/>
                  <a:gd name="connsiteY138" fmla="*/ 57426 h 6975060"/>
                  <a:gd name="connsiteX139" fmla="*/ 9356035 w 9618870"/>
                  <a:gd name="connsiteY139" fmla="*/ 110434 h 6975060"/>
                  <a:gd name="connsiteX140" fmla="*/ 9223513 w 9618870"/>
                  <a:gd name="connsiteY140" fmla="*/ 123686 h 6975060"/>
                  <a:gd name="connsiteX141" fmla="*/ 9104244 w 9618870"/>
                  <a:gd name="connsiteY141" fmla="*/ 110434 h 6975060"/>
                  <a:gd name="connsiteX142" fmla="*/ 8984974 w 9618870"/>
                  <a:gd name="connsiteY142" fmla="*/ 176695 h 6975060"/>
                  <a:gd name="connsiteX143" fmla="*/ 8666922 w 9618870"/>
                  <a:gd name="connsiteY143" fmla="*/ 136939 h 6975060"/>
                  <a:gd name="connsiteX144" fmla="*/ 8401879 w 9618870"/>
                  <a:gd name="connsiteY144" fmla="*/ 176695 h 6975060"/>
                  <a:gd name="connsiteX145" fmla="*/ 8229600 w 9618870"/>
                  <a:gd name="connsiteY145" fmla="*/ 150191 h 6975060"/>
                  <a:gd name="connsiteX146" fmla="*/ 8044070 w 9618870"/>
                  <a:gd name="connsiteY146" fmla="*/ 189947 h 6975060"/>
                  <a:gd name="connsiteX147" fmla="*/ 7924800 w 9618870"/>
                  <a:gd name="connsiteY147" fmla="*/ 163443 h 6975060"/>
                  <a:gd name="connsiteX148" fmla="*/ 7646505 w 9618870"/>
                  <a:gd name="connsiteY148" fmla="*/ 163443 h 6975060"/>
                  <a:gd name="connsiteX149" fmla="*/ 7580244 w 9618870"/>
                  <a:gd name="connsiteY149" fmla="*/ 123686 h 6975060"/>
                  <a:gd name="connsiteX150" fmla="*/ 7222435 w 9618870"/>
                  <a:gd name="connsiteY150" fmla="*/ 123686 h 6975060"/>
                  <a:gd name="connsiteX151" fmla="*/ 7023653 w 9618870"/>
                  <a:gd name="connsiteY151" fmla="*/ 97182 h 6975060"/>
                  <a:gd name="connsiteX152" fmla="*/ 6785113 w 9618870"/>
                  <a:gd name="connsiteY152" fmla="*/ 70678 h 6975060"/>
                  <a:gd name="connsiteX153" fmla="*/ 6546574 w 9618870"/>
                  <a:gd name="connsiteY153" fmla="*/ 83930 h 6975060"/>
                  <a:gd name="connsiteX154" fmla="*/ 6374296 w 9618870"/>
                  <a:gd name="connsiteY154" fmla="*/ 44173 h 6975060"/>
                  <a:gd name="connsiteX155" fmla="*/ 5910470 w 9618870"/>
                  <a:gd name="connsiteY155" fmla="*/ 57426 h 6975060"/>
                  <a:gd name="connsiteX156" fmla="*/ 5830957 w 9618870"/>
                  <a:gd name="connsiteY156" fmla="*/ 17669 h 6975060"/>
                  <a:gd name="connsiteX157" fmla="*/ 5446644 w 9618870"/>
                  <a:gd name="connsiteY157" fmla="*/ 30921 h 6975060"/>
                  <a:gd name="connsiteX158" fmla="*/ 5353879 w 9618870"/>
                  <a:gd name="connsiteY158" fmla="*/ 4417 h 6975060"/>
                  <a:gd name="connsiteX159" fmla="*/ 5049079 w 9618870"/>
                  <a:gd name="connsiteY159" fmla="*/ 57426 h 6975060"/>
                  <a:gd name="connsiteX160" fmla="*/ 4916557 w 9618870"/>
                  <a:gd name="connsiteY160" fmla="*/ 176695 h 6975060"/>
                  <a:gd name="connsiteX161" fmla="*/ 4757531 w 9618870"/>
                  <a:gd name="connsiteY161" fmla="*/ 256208 h 6975060"/>
                  <a:gd name="connsiteX162" fmla="*/ 4757531 w 9618870"/>
                  <a:gd name="connsiteY162" fmla="*/ 256208 h 69750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</a:cxnLst>
                <a:rect l="l" t="t" r="r" b="b"/>
                <a:pathLst>
                  <a:path w="9618870" h="6975060">
                    <a:moveTo>
                      <a:pt x="4770783" y="362226"/>
                    </a:moveTo>
                    <a:cubicBezTo>
                      <a:pt x="4743174" y="288234"/>
                      <a:pt x="4715566" y="214243"/>
                      <a:pt x="4664766" y="163443"/>
                    </a:cubicBezTo>
                    <a:cubicBezTo>
                      <a:pt x="4613966" y="112643"/>
                      <a:pt x="4536661" y="72887"/>
                      <a:pt x="4465983" y="57426"/>
                    </a:cubicBezTo>
                    <a:cubicBezTo>
                      <a:pt x="4395305" y="41965"/>
                      <a:pt x="4324626" y="75095"/>
                      <a:pt x="4240696" y="70678"/>
                    </a:cubicBezTo>
                    <a:cubicBezTo>
                      <a:pt x="4156766" y="66261"/>
                      <a:pt x="4037496" y="30921"/>
                      <a:pt x="3962400" y="30921"/>
                    </a:cubicBezTo>
                    <a:cubicBezTo>
                      <a:pt x="3887304" y="30921"/>
                      <a:pt x="3851965" y="68469"/>
                      <a:pt x="3790122" y="70678"/>
                    </a:cubicBezTo>
                    <a:cubicBezTo>
                      <a:pt x="3728279" y="72887"/>
                      <a:pt x="3650975" y="44173"/>
                      <a:pt x="3591340" y="44173"/>
                    </a:cubicBezTo>
                    <a:cubicBezTo>
                      <a:pt x="3531705" y="44173"/>
                      <a:pt x="3485322" y="72887"/>
                      <a:pt x="3432313" y="70678"/>
                    </a:cubicBezTo>
                    <a:cubicBezTo>
                      <a:pt x="3379304" y="68469"/>
                      <a:pt x="3335130" y="24295"/>
                      <a:pt x="3273287" y="30921"/>
                    </a:cubicBezTo>
                    <a:cubicBezTo>
                      <a:pt x="3211444" y="37547"/>
                      <a:pt x="3140766" y="101599"/>
                      <a:pt x="3061253" y="110434"/>
                    </a:cubicBezTo>
                    <a:cubicBezTo>
                      <a:pt x="2981740" y="119269"/>
                      <a:pt x="2862470" y="83930"/>
                      <a:pt x="2796209" y="83930"/>
                    </a:cubicBezTo>
                    <a:cubicBezTo>
                      <a:pt x="2729948" y="83930"/>
                      <a:pt x="2740991" y="101599"/>
                      <a:pt x="2663687" y="110434"/>
                    </a:cubicBezTo>
                    <a:cubicBezTo>
                      <a:pt x="2586383" y="119269"/>
                      <a:pt x="2429566" y="132521"/>
                      <a:pt x="2332383" y="136939"/>
                    </a:cubicBezTo>
                    <a:cubicBezTo>
                      <a:pt x="2235200" y="141357"/>
                      <a:pt x="2142436" y="130313"/>
                      <a:pt x="2080592" y="136939"/>
                    </a:cubicBezTo>
                    <a:cubicBezTo>
                      <a:pt x="2018749" y="143565"/>
                      <a:pt x="2003287" y="174486"/>
                      <a:pt x="1961322" y="176695"/>
                    </a:cubicBezTo>
                    <a:cubicBezTo>
                      <a:pt x="1919357" y="178904"/>
                      <a:pt x="1886226" y="147982"/>
                      <a:pt x="1828800" y="150191"/>
                    </a:cubicBezTo>
                    <a:cubicBezTo>
                      <a:pt x="1771374" y="152400"/>
                      <a:pt x="1683027" y="189947"/>
                      <a:pt x="1616766" y="189947"/>
                    </a:cubicBezTo>
                    <a:cubicBezTo>
                      <a:pt x="1550505" y="189947"/>
                      <a:pt x="1490870" y="147982"/>
                      <a:pt x="1431235" y="150191"/>
                    </a:cubicBezTo>
                    <a:cubicBezTo>
                      <a:pt x="1371600" y="152400"/>
                      <a:pt x="1307548" y="203200"/>
                      <a:pt x="1258957" y="203200"/>
                    </a:cubicBezTo>
                    <a:cubicBezTo>
                      <a:pt x="1210366" y="203200"/>
                      <a:pt x="1183861" y="150191"/>
                      <a:pt x="1139687" y="150191"/>
                    </a:cubicBezTo>
                    <a:cubicBezTo>
                      <a:pt x="1095513" y="150191"/>
                      <a:pt x="1027043" y="200991"/>
                      <a:pt x="993913" y="203200"/>
                    </a:cubicBezTo>
                    <a:cubicBezTo>
                      <a:pt x="960783" y="205409"/>
                      <a:pt x="956366" y="167861"/>
                      <a:pt x="940905" y="163443"/>
                    </a:cubicBezTo>
                    <a:cubicBezTo>
                      <a:pt x="925444" y="159026"/>
                      <a:pt x="923235" y="178904"/>
                      <a:pt x="901148" y="176695"/>
                    </a:cubicBezTo>
                    <a:cubicBezTo>
                      <a:pt x="879061" y="174486"/>
                      <a:pt x="854766" y="154608"/>
                      <a:pt x="808383" y="150191"/>
                    </a:cubicBezTo>
                    <a:cubicBezTo>
                      <a:pt x="762001" y="145774"/>
                      <a:pt x="662609" y="154608"/>
                      <a:pt x="622853" y="150191"/>
                    </a:cubicBezTo>
                    <a:cubicBezTo>
                      <a:pt x="583097" y="145774"/>
                      <a:pt x="607392" y="123686"/>
                      <a:pt x="569844" y="123686"/>
                    </a:cubicBezTo>
                    <a:cubicBezTo>
                      <a:pt x="532296" y="123686"/>
                      <a:pt x="443949" y="150191"/>
                      <a:pt x="397566" y="150191"/>
                    </a:cubicBezTo>
                    <a:cubicBezTo>
                      <a:pt x="351183" y="150191"/>
                      <a:pt x="333513" y="125895"/>
                      <a:pt x="291548" y="123686"/>
                    </a:cubicBezTo>
                    <a:cubicBezTo>
                      <a:pt x="249583" y="121477"/>
                      <a:pt x="185530" y="150191"/>
                      <a:pt x="145774" y="136939"/>
                    </a:cubicBezTo>
                    <a:cubicBezTo>
                      <a:pt x="106018" y="123687"/>
                      <a:pt x="75096" y="48591"/>
                      <a:pt x="53009" y="44173"/>
                    </a:cubicBezTo>
                    <a:cubicBezTo>
                      <a:pt x="30922" y="39756"/>
                      <a:pt x="17670" y="33130"/>
                      <a:pt x="13253" y="110434"/>
                    </a:cubicBezTo>
                    <a:cubicBezTo>
                      <a:pt x="8836" y="187738"/>
                      <a:pt x="11044" y="426278"/>
                      <a:pt x="26505" y="508000"/>
                    </a:cubicBezTo>
                    <a:cubicBezTo>
                      <a:pt x="41966" y="589722"/>
                      <a:pt x="106018" y="572052"/>
                      <a:pt x="106018" y="600765"/>
                    </a:cubicBezTo>
                    <a:cubicBezTo>
                      <a:pt x="106018" y="629478"/>
                      <a:pt x="33131" y="653774"/>
                      <a:pt x="26505" y="680278"/>
                    </a:cubicBezTo>
                    <a:cubicBezTo>
                      <a:pt x="19879" y="706782"/>
                      <a:pt x="68470" y="720035"/>
                      <a:pt x="66261" y="759791"/>
                    </a:cubicBezTo>
                    <a:cubicBezTo>
                      <a:pt x="64052" y="799547"/>
                      <a:pt x="2210" y="859182"/>
                      <a:pt x="13253" y="918817"/>
                    </a:cubicBezTo>
                    <a:cubicBezTo>
                      <a:pt x="24297" y="978452"/>
                      <a:pt x="125896" y="1031461"/>
                      <a:pt x="132522" y="1117600"/>
                    </a:cubicBezTo>
                    <a:cubicBezTo>
                      <a:pt x="139148" y="1203739"/>
                      <a:pt x="59635" y="1367183"/>
                      <a:pt x="53009" y="1435652"/>
                    </a:cubicBezTo>
                    <a:cubicBezTo>
                      <a:pt x="46383" y="1504121"/>
                      <a:pt x="92766" y="1488661"/>
                      <a:pt x="92766" y="1528417"/>
                    </a:cubicBezTo>
                    <a:cubicBezTo>
                      <a:pt x="92766" y="1568173"/>
                      <a:pt x="55218" y="1634435"/>
                      <a:pt x="53009" y="1674191"/>
                    </a:cubicBezTo>
                    <a:cubicBezTo>
                      <a:pt x="50800" y="1713947"/>
                      <a:pt x="75096" y="1705113"/>
                      <a:pt x="79513" y="1766956"/>
                    </a:cubicBezTo>
                    <a:cubicBezTo>
                      <a:pt x="83930" y="1828800"/>
                      <a:pt x="83930" y="1941443"/>
                      <a:pt x="79513" y="2045252"/>
                    </a:cubicBezTo>
                    <a:cubicBezTo>
                      <a:pt x="75096" y="2149061"/>
                      <a:pt x="59635" y="2288208"/>
                      <a:pt x="53009" y="2389808"/>
                    </a:cubicBezTo>
                    <a:cubicBezTo>
                      <a:pt x="46383" y="2491408"/>
                      <a:pt x="41966" y="2579756"/>
                      <a:pt x="39757" y="2654852"/>
                    </a:cubicBezTo>
                    <a:cubicBezTo>
                      <a:pt x="37548" y="2729948"/>
                      <a:pt x="33131" y="2787373"/>
                      <a:pt x="39757" y="2840382"/>
                    </a:cubicBezTo>
                    <a:cubicBezTo>
                      <a:pt x="46383" y="2893391"/>
                      <a:pt x="72887" y="2941982"/>
                      <a:pt x="79513" y="2972904"/>
                    </a:cubicBezTo>
                    <a:cubicBezTo>
                      <a:pt x="86139" y="3003826"/>
                      <a:pt x="79513" y="3025913"/>
                      <a:pt x="79513" y="3025913"/>
                    </a:cubicBezTo>
                    <a:cubicBezTo>
                      <a:pt x="79513" y="3063461"/>
                      <a:pt x="83930" y="3131930"/>
                      <a:pt x="79513" y="3198191"/>
                    </a:cubicBezTo>
                    <a:cubicBezTo>
                      <a:pt x="75096" y="3264452"/>
                      <a:pt x="53009" y="3343965"/>
                      <a:pt x="53009" y="3423478"/>
                    </a:cubicBezTo>
                    <a:cubicBezTo>
                      <a:pt x="53009" y="3502991"/>
                      <a:pt x="72887" y="3567043"/>
                      <a:pt x="79513" y="3675269"/>
                    </a:cubicBezTo>
                    <a:cubicBezTo>
                      <a:pt x="86139" y="3783495"/>
                      <a:pt x="97183" y="3975651"/>
                      <a:pt x="92766" y="4072834"/>
                    </a:cubicBezTo>
                    <a:cubicBezTo>
                      <a:pt x="88349" y="4170017"/>
                      <a:pt x="57427" y="4187687"/>
                      <a:pt x="53009" y="4258365"/>
                    </a:cubicBezTo>
                    <a:cubicBezTo>
                      <a:pt x="48592" y="4329043"/>
                      <a:pt x="59635" y="4454939"/>
                      <a:pt x="66261" y="4496904"/>
                    </a:cubicBezTo>
                    <a:cubicBezTo>
                      <a:pt x="72887" y="4538869"/>
                      <a:pt x="97183" y="4490278"/>
                      <a:pt x="92766" y="4510156"/>
                    </a:cubicBezTo>
                    <a:cubicBezTo>
                      <a:pt x="88349" y="4530034"/>
                      <a:pt x="46383" y="4565373"/>
                      <a:pt x="39757" y="4616173"/>
                    </a:cubicBezTo>
                    <a:cubicBezTo>
                      <a:pt x="33131" y="4666973"/>
                      <a:pt x="57426" y="4770782"/>
                      <a:pt x="53009" y="4814956"/>
                    </a:cubicBezTo>
                    <a:cubicBezTo>
                      <a:pt x="48592" y="4859130"/>
                      <a:pt x="15462" y="4841461"/>
                      <a:pt x="13253" y="4881217"/>
                    </a:cubicBezTo>
                    <a:cubicBezTo>
                      <a:pt x="11044" y="4920973"/>
                      <a:pt x="35340" y="5000486"/>
                      <a:pt x="39757" y="5053495"/>
                    </a:cubicBezTo>
                    <a:cubicBezTo>
                      <a:pt x="44174" y="5106504"/>
                      <a:pt x="41966" y="5146260"/>
                      <a:pt x="39757" y="5199269"/>
                    </a:cubicBezTo>
                    <a:cubicBezTo>
                      <a:pt x="37548" y="5252278"/>
                      <a:pt x="24296" y="5325164"/>
                      <a:pt x="26505" y="5371547"/>
                    </a:cubicBezTo>
                    <a:cubicBezTo>
                      <a:pt x="28714" y="5417930"/>
                      <a:pt x="53009" y="5444435"/>
                      <a:pt x="53009" y="5477565"/>
                    </a:cubicBezTo>
                    <a:cubicBezTo>
                      <a:pt x="53009" y="5510695"/>
                      <a:pt x="35340" y="5521739"/>
                      <a:pt x="26505" y="5570330"/>
                    </a:cubicBezTo>
                    <a:cubicBezTo>
                      <a:pt x="17670" y="5618921"/>
                      <a:pt x="0" y="5694017"/>
                      <a:pt x="0" y="5769113"/>
                    </a:cubicBezTo>
                    <a:cubicBezTo>
                      <a:pt x="0" y="5844209"/>
                      <a:pt x="19879" y="5939182"/>
                      <a:pt x="26505" y="6020904"/>
                    </a:cubicBezTo>
                    <a:cubicBezTo>
                      <a:pt x="33131" y="6102626"/>
                      <a:pt x="39757" y="6177721"/>
                      <a:pt x="39757" y="6259443"/>
                    </a:cubicBezTo>
                    <a:cubicBezTo>
                      <a:pt x="39757" y="6341165"/>
                      <a:pt x="26505" y="6433930"/>
                      <a:pt x="26505" y="6511234"/>
                    </a:cubicBezTo>
                    <a:cubicBezTo>
                      <a:pt x="26505" y="6588538"/>
                      <a:pt x="28714" y="6668052"/>
                      <a:pt x="39757" y="6723269"/>
                    </a:cubicBezTo>
                    <a:cubicBezTo>
                      <a:pt x="50801" y="6778487"/>
                      <a:pt x="70679" y="6811617"/>
                      <a:pt x="92766" y="6842539"/>
                    </a:cubicBezTo>
                    <a:cubicBezTo>
                      <a:pt x="114853" y="6873461"/>
                      <a:pt x="112644" y="6897757"/>
                      <a:pt x="172279" y="6908800"/>
                    </a:cubicBezTo>
                    <a:cubicBezTo>
                      <a:pt x="231914" y="6919843"/>
                      <a:pt x="450574" y="6908800"/>
                      <a:pt x="450574" y="6908800"/>
                    </a:cubicBezTo>
                    <a:cubicBezTo>
                      <a:pt x="631687" y="6904383"/>
                      <a:pt x="985079" y="6877878"/>
                      <a:pt x="1258957" y="6882295"/>
                    </a:cubicBezTo>
                    <a:cubicBezTo>
                      <a:pt x="1532835" y="6886712"/>
                      <a:pt x="1906105" y="6919843"/>
                      <a:pt x="2093844" y="6935304"/>
                    </a:cubicBezTo>
                    <a:cubicBezTo>
                      <a:pt x="2281583" y="6950765"/>
                      <a:pt x="2301462" y="6975060"/>
                      <a:pt x="2385392" y="6975060"/>
                    </a:cubicBezTo>
                    <a:cubicBezTo>
                      <a:pt x="2469322" y="6975060"/>
                      <a:pt x="2533375" y="6937513"/>
                      <a:pt x="2597427" y="6935304"/>
                    </a:cubicBezTo>
                    <a:cubicBezTo>
                      <a:pt x="2661479" y="6933095"/>
                      <a:pt x="2725531" y="6964017"/>
                      <a:pt x="2769705" y="6961808"/>
                    </a:cubicBezTo>
                    <a:cubicBezTo>
                      <a:pt x="2813879" y="6959599"/>
                      <a:pt x="2800627" y="6922052"/>
                      <a:pt x="2862470" y="6922052"/>
                    </a:cubicBezTo>
                    <a:cubicBezTo>
                      <a:pt x="2924313" y="6922052"/>
                      <a:pt x="3019288" y="6972851"/>
                      <a:pt x="3140766" y="6961808"/>
                    </a:cubicBezTo>
                    <a:cubicBezTo>
                      <a:pt x="3262244" y="6950765"/>
                      <a:pt x="3456610" y="6880087"/>
                      <a:pt x="3591340" y="6855791"/>
                    </a:cubicBezTo>
                    <a:cubicBezTo>
                      <a:pt x="3726070" y="6831495"/>
                      <a:pt x="3858592" y="6818243"/>
                      <a:pt x="3949148" y="6816034"/>
                    </a:cubicBezTo>
                    <a:cubicBezTo>
                      <a:pt x="4039704" y="6813825"/>
                      <a:pt x="4075044" y="6824869"/>
                      <a:pt x="4134679" y="6842539"/>
                    </a:cubicBezTo>
                    <a:cubicBezTo>
                      <a:pt x="4194314" y="6860209"/>
                      <a:pt x="4267201" y="6928678"/>
                      <a:pt x="4306957" y="6922052"/>
                    </a:cubicBezTo>
                    <a:cubicBezTo>
                      <a:pt x="4346714" y="6915426"/>
                      <a:pt x="4331253" y="6842539"/>
                      <a:pt x="4373218" y="6802782"/>
                    </a:cubicBezTo>
                    <a:cubicBezTo>
                      <a:pt x="4415183" y="6763026"/>
                      <a:pt x="4496905" y="6716643"/>
                      <a:pt x="4558748" y="6683513"/>
                    </a:cubicBezTo>
                    <a:cubicBezTo>
                      <a:pt x="4620591" y="6650383"/>
                      <a:pt x="4702314" y="6619461"/>
                      <a:pt x="4744279" y="6604000"/>
                    </a:cubicBezTo>
                    <a:cubicBezTo>
                      <a:pt x="4786244" y="6588539"/>
                      <a:pt x="4788453" y="6586330"/>
                      <a:pt x="4810540" y="6590747"/>
                    </a:cubicBezTo>
                    <a:cubicBezTo>
                      <a:pt x="4832627" y="6595164"/>
                      <a:pt x="4850296" y="6630504"/>
                      <a:pt x="4876800" y="6630504"/>
                    </a:cubicBezTo>
                    <a:cubicBezTo>
                      <a:pt x="4903304" y="6630504"/>
                      <a:pt x="4929809" y="6577495"/>
                      <a:pt x="4969566" y="6590747"/>
                    </a:cubicBezTo>
                    <a:cubicBezTo>
                      <a:pt x="5009323" y="6603999"/>
                      <a:pt x="5073375" y="6674678"/>
                      <a:pt x="5115340" y="6710017"/>
                    </a:cubicBezTo>
                    <a:cubicBezTo>
                      <a:pt x="5157305" y="6745356"/>
                      <a:pt x="5203688" y="6771860"/>
                      <a:pt x="5221357" y="6802782"/>
                    </a:cubicBezTo>
                    <a:cubicBezTo>
                      <a:pt x="5239026" y="6833704"/>
                      <a:pt x="5201479" y="6877877"/>
                      <a:pt x="5221357" y="6895547"/>
                    </a:cubicBezTo>
                    <a:cubicBezTo>
                      <a:pt x="5241235" y="6913217"/>
                      <a:pt x="5298662" y="6913217"/>
                      <a:pt x="5340627" y="6908800"/>
                    </a:cubicBezTo>
                    <a:cubicBezTo>
                      <a:pt x="5382592" y="6904383"/>
                      <a:pt x="5426766" y="6877878"/>
                      <a:pt x="5473148" y="6869043"/>
                    </a:cubicBezTo>
                    <a:cubicBezTo>
                      <a:pt x="5519531" y="6860208"/>
                      <a:pt x="5519531" y="6858000"/>
                      <a:pt x="5618922" y="6855791"/>
                    </a:cubicBezTo>
                    <a:cubicBezTo>
                      <a:pt x="5718313" y="6853582"/>
                      <a:pt x="5930348" y="6849165"/>
                      <a:pt x="6069496" y="6855791"/>
                    </a:cubicBezTo>
                    <a:cubicBezTo>
                      <a:pt x="6208644" y="6862417"/>
                      <a:pt x="6354418" y="6886712"/>
                      <a:pt x="6453809" y="6895547"/>
                    </a:cubicBezTo>
                    <a:cubicBezTo>
                      <a:pt x="6553200" y="6904382"/>
                      <a:pt x="6586331" y="6897757"/>
                      <a:pt x="6665844" y="6908800"/>
                    </a:cubicBezTo>
                    <a:cubicBezTo>
                      <a:pt x="6745357" y="6919843"/>
                      <a:pt x="6793948" y="6957391"/>
                      <a:pt x="6930887" y="6961808"/>
                    </a:cubicBezTo>
                    <a:cubicBezTo>
                      <a:pt x="7067826" y="6966225"/>
                      <a:pt x="7487479" y="6935304"/>
                      <a:pt x="7487479" y="6935304"/>
                    </a:cubicBezTo>
                    <a:lnTo>
                      <a:pt x="8229600" y="6948556"/>
                    </a:lnTo>
                    <a:cubicBezTo>
                      <a:pt x="8468139" y="6948556"/>
                      <a:pt x="8715513" y="6950765"/>
                      <a:pt x="8918713" y="6935304"/>
                    </a:cubicBezTo>
                    <a:cubicBezTo>
                      <a:pt x="9121913" y="6919843"/>
                      <a:pt x="9336157" y="6871252"/>
                      <a:pt x="9448800" y="6855791"/>
                    </a:cubicBezTo>
                    <a:cubicBezTo>
                      <a:pt x="9561444" y="6840330"/>
                      <a:pt x="9570278" y="6862417"/>
                      <a:pt x="9594574" y="6842539"/>
                    </a:cubicBezTo>
                    <a:cubicBezTo>
                      <a:pt x="9618870" y="6822661"/>
                      <a:pt x="9601200" y="6782904"/>
                      <a:pt x="9594574" y="6736521"/>
                    </a:cubicBezTo>
                    <a:cubicBezTo>
                      <a:pt x="9587948" y="6690138"/>
                      <a:pt x="9561444" y="6603999"/>
                      <a:pt x="9554818" y="6564243"/>
                    </a:cubicBezTo>
                    <a:cubicBezTo>
                      <a:pt x="9548192" y="6524487"/>
                      <a:pt x="9557027" y="6531112"/>
                      <a:pt x="9554818" y="6497982"/>
                    </a:cubicBezTo>
                    <a:cubicBezTo>
                      <a:pt x="9552609" y="6464852"/>
                      <a:pt x="9541566" y="6405216"/>
                      <a:pt x="9541566" y="6365460"/>
                    </a:cubicBezTo>
                    <a:cubicBezTo>
                      <a:pt x="9541566" y="6325704"/>
                      <a:pt x="9548192" y="6336747"/>
                      <a:pt x="9554818" y="6259443"/>
                    </a:cubicBezTo>
                    <a:cubicBezTo>
                      <a:pt x="9561444" y="6182139"/>
                      <a:pt x="9576905" y="6009860"/>
                      <a:pt x="9581322" y="5901634"/>
                    </a:cubicBezTo>
                    <a:cubicBezTo>
                      <a:pt x="9585739" y="5793408"/>
                      <a:pt x="9596783" y="5652051"/>
                      <a:pt x="9581322" y="5610086"/>
                    </a:cubicBezTo>
                    <a:cubicBezTo>
                      <a:pt x="9565861" y="5568121"/>
                      <a:pt x="9492974" y="5656469"/>
                      <a:pt x="9488557" y="5649843"/>
                    </a:cubicBezTo>
                    <a:cubicBezTo>
                      <a:pt x="9484140" y="5643217"/>
                      <a:pt x="9554818" y="5605669"/>
                      <a:pt x="9554818" y="5570330"/>
                    </a:cubicBezTo>
                    <a:cubicBezTo>
                      <a:pt x="9554818" y="5534991"/>
                      <a:pt x="9486348" y="5481982"/>
                      <a:pt x="9488557" y="5437808"/>
                    </a:cubicBezTo>
                    <a:cubicBezTo>
                      <a:pt x="9490766" y="5393634"/>
                      <a:pt x="9561444" y="5433390"/>
                      <a:pt x="9568070" y="5305286"/>
                    </a:cubicBezTo>
                    <a:cubicBezTo>
                      <a:pt x="9574696" y="5177182"/>
                      <a:pt x="9543774" y="4803912"/>
                      <a:pt x="9528313" y="4669182"/>
                    </a:cubicBezTo>
                    <a:cubicBezTo>
                      <a:pt x="9512852" y="4534452"/>
                      <a:pt x="9477514" y="4565373"/>
                      <a:pt x="9475305" y="4496904"/>
                    </a:cubicBezTo>
                    <a:cubicBezTo>
                      <a:pt x="9473096" y="4428435"/>
                      <a:pt x="9517270" y="4340087"/>
                      <a:pt x="9515061" y="4258365"/>
                    </a:cubicBezTo>
                    <a:cubicBezTo>
                      <a:pt x="9512852" y="4176643"/>
                      <a:pt x="9466470" y="4083877"/>
                      <a:pt x="9462053" y="4006573"/>
                    </a:cubicBezTo>
                    <a:cubicBezTo>
                      <a:pt x="9457636" y="3929269"/>
                      <a:pt x="9490766" y="3851965"/>
                      <a:pt x="9488557" y="3794539"/>
                    </a:cubicBezTo>
                    <a:cubicBezTo>
                      <a:pt x="9486348" y="3737113"/>
                      <a:pt x="9448800" y="3726069"/>
                      <a:pt x="9448800" y="3662017"/>
                    </a:cubicBezTo>
                    <a:cubicBezTo>
                      <a:pt x="9448800" y="3597965"/>
                      <a:pt x="9488557" y="3487530"/>
                      <a:pt x="9488557" y="3410226"/>
                    </a:cubicBezTo>
                    <a:cubicBezTo>
                      <a:pt x="9488557" y="3332922"/>
                      <a:pt x="9451009" y="3262243"/>
                      <a:pt x="9448800" y="3198191"/>
                    </a:cubicBezTo>
                    <a:cubicBezTo>
                      <a:pt x="9446591" y="3134139"/>
                      <a:pt x="9481931" y="3076713"/>
                      <a:pt x="9475305" y="3025913"/>
                    </a:cubicBezTo>
                    <a:cubicBezTo>
                      <a:pt x="9468679" y="2975113"/>
                      <a:pt x="9415670" y="2924313"/>
                      <a:pt x="9409044" y="2893391"/>
                    </a:cubicBezTo>
                    <a:cubicBezTo>
                      <a:pt x="9402418" y="2862469"/>
                      <a:pt x="9444383" y="2860260"/>
                      <a:pt x="9435548" y="2840382"/>
                    </a:cubicBezTo>
                    <a:cubicBezTo>
                      <a:pt x="9426713" y="2820504"/>
                      <a:pt x="9353826" y="2807251"/>
                      <a:pt x="9356035" y="2774121"/>
                    </a:cubicBezTo>
                    <a:cubicBezTo>
                      <a:pt x="9358244" y="2740991"/>
                      <a:pt x="9433339" y="2725530"/>
                      <a:pt x="9448800" y="2641600"/>
                    </a:cubicBezTo>
                    <a:cubicBezTo>
                      <a:pt x="9464261" y="2557670"/>
                      <a:pt x="9442174" y="2365513"/>
                      <a:pt x="9448800" y="2270539"/>
                    </a:cubicBezTo>
                    <a:cubicBezTo>
                      <a:pt x="9455426" y="2175565"/>
                      <a:pt x="9484140" y="2142434"/>
                      <a:pt x="9488557" y="2071756"/>
                    </a:cubicBezTo>
                    <a:cubicBezTo>
                      <a:pt x="9492975" y="2001078"/>
                      <a:pt x="9475305" y="1963530"/>
                      <a:pt x="9475305" y="1846469"/>
                    </a:cubicBezTo>
                    <a:cubicBezTo>
                      <a:pt x="9475305" y="1729408"/>
                      <a:pt x="9492974" y="1493078"/>
                      <a:pt x="9488557" y="1369391"/>
                    </a:cubicBezTo>
                    <a:cubicBezTo>
                      <a:pt x="9484140" y="1245704"/>
                      <a:pt x="9446591" y="1175025"/>
                      <a:pt x="9448800" y="1104347"/>
                    </a:cubicBezTo>
                    <a:cubicBezTo>
                      <a:pt x="9451009" y="1033669"/>
                      <a:pt x="9508435" y="1011582"/>
                      <a:pt x="9501809" y="945321"/>
                    </a:cubicBezTo>
                    <a:cubicBezTo>
                      <a:pt x="9495183" y="879060"/>
                      <a:pt x="9411253" y="766417"/>
                      <a:pt x="9409044" y="706782"/>
                    </a:cubicBezTo>
                    <a:cubicBezTo>
                      <a:pt x="9406835" y="647147"/>
                      <a:pt x="9479722" y="633896"/>
                      <a:pt x="9488557" y="587513"/>
                    </a:cubicBezTo>
                    <a:cubicBezTo>
                      <a:pt x="9497392" y="541130"/>
                      <a:pt x="9477514" y="466034"/>
                      <a:pt x="9462053" y="428486"/>
                    </a:cubicBezTo>
                    <a:cubicBezTo>
                      <a:pt x="9446592" y="390938"/>
                      <a:pt x="9389166" y="386521"/>
                      <a:pt x="9395792" y="362226"/>
                    </a:cubicBezTo>
                    <a:cubicBezTo>
                      <a:pt x="9402418" y="337931"/>
                      <a:pt x="9481931" y="326887"/>
                      <a:pt x="9501809" y="282713"/>
                    </a:cubicBezTo>
                    <a:cubicBezTo>
                      <a:pt x="9521687" y="238539"/>
                      <a:pt x="9519478" y="134730"/>
                      <a:pt x="9515061" y="97182"/>
                    </a:cubicBezTo>
                    <a:cubicBezTo>
                      <a:pt x="9510644" y="59634"/>
                      <a:pt x="9501809" y="55217"/>
                      <a:pt x="9475305" y="57426"/>
                    </a:cubicBezTo>
                    <a:cubicBezTo>
                      <a:pt x="9448801" y="59635"/>
                      <a:pt x="9398000" y="99391"/>
                      <a:pt x="9356035" y="110434"/>
                    </a:cubicBezTo>
                    <a:cubicBezTo>
                      <a:pt x="9314070" y="121477"/>
                      <a:pt x="9265478" y="123686"/>
                      <a:pt x="9223513" y="123686"/>
                    </a:cubicBezTo>
                    <a:cubicBezTo>
                      <a:pt x="9181548" y="123686"/>
                      <a:pt x="9144001" y="101599"/>
                      <a:pt x="9104244" y="110434"/>
                    </a:cubicBezTo>
                    <a:cubicBezTo>
                      <a:pt x="9064488" y="119269"/>
                      <a:pt x="9057861" y="172278"/>
                      <a:pt x="8984974" y="176695"/>
                    </a:cubicBezTo>
                    <a:cubicBezTo>
                      <a:pt x="8912087" y="181112"/>
                      <a:pt x="8764104" y="136939"/>
                      <a:pt x="8666922" y="136939"/>
                    </a:cubicBezTo>
                    <a:cubicBezTo>
                      <a:pt x="8569740" y="136939"/>
                      <a:pt x="8474766" y="174486"/>
                      <a:pt x="8401879" y="176695"/>
                    </a:cubicBezTo>
                    <a:cubicBezTo>
                      <a:pt x="8328992" y="178904"/>
                      <a:pt x="8289235" y="147982"/>
                      <a:pt x="8229600" y="150191"/>
                    </a:cubicBezTo>
                    <a:cubicBezTo>
                      <a:pt x="8169965" y="152400"/>
                      <a:pt x="8094870" y="187738"/>
                      <a:pt x="8044070" y="189947"/>
                    </a:cubicBezTo>
                    <a:cubicBezTo>
                      <a:pt x="7993270" y="192156"/>
                      <a:pt x="7991061" y="167860"/>
                      <a:pt x="7924800" y="163443"/>
                    </a:cubicBezTo>
                    <a:cubicBezTo>
                      <a:pt x="7858539" y="159026"/>
                      <a:pt x="7703931" y="170069"/>
                      <a:pt x="7646505" y="163443"/>
                    </a:cubicBezTo>
                    <a:cubicBezTo>
                      <a:pt x="7589079" y="156817"/>
                      <a:pt x="7650922" y="130312"/>
                      <a:pt x="7580244" y="123686"/>
                    </a:cubicBezTo>
                    <a:cubicBezTo>
                      <a:pt x="7509566" y="117060"/>
                      <a:pt x="7315200" y="128103"/>
                      <a:pt x="7222435" y="123686"/>
                    </a:cubicBezTo>
                    <a:cubicBezTo>
                      <a:pt x="7129670" y="119269"/>
                      <a:pt x="7096540" y="106017"/>
                      <a:pt x="7023653" y="97182"/>
                    </a:cubicBezTo>
                    <a:cubicBezTo>
                      <a:pt x="6950766" y="88347"/>
                      <a:pt x="6864626" y="72887"/>
                      <a:pt x="6785113" y="70678"/>
                    </a:cubicBezTo>
                    <a:cubicBezTo>
                      <a:pt x="6705600" y="68469"/>
                      <a:pt x="6615043" y="88347"/>
                      <a:pt x="6546574" y="83930"/>
                    </a:cubicBezTo>
                    <a:cubicBezTo>
                      <a:pt x="6478105" y="79513"/>
                      <a:pt x="6480313" y="48590"/>
                      <a:pt x="6374296" y="44173"/>
                    </a:cubicBezTo>
                    <a:cubicBezTo>
                      <a:pt x="6268279" y="39756"/>
                      <a:pt x="6001026" y="61843"/>
                      <a:pt x="5910470" y="57426"/>
                    </a:cubicBezTo>
                    <a:cubicBezTo>
                      <a:pt x="5819914" y="53009"/>
                      <a:pt x="5908261" y="22086"/>
                      <a:pt x="5830957" y="17669"/>
                    </a:cubicBezTo>
                    <a:cubicBezTo>
                      <a:pt x="5753653" y="13252"/>
                      <a:pt x="5526157" y="33130"/>
                      <a:pt x="5446644" y="30921"/>
                    </a:cubicBezTo>
                    <a:cubicBezTo>
                      <a:pt x="5367131" y="28712"/>
                      <a:pt x="5420140" y="0"/>
                      <a:pt x="5353879" y="4417"/>
                    </a:cubicBezTo>
                    <a:cubicBezTo>
                      <a:pt x="5287618" y="8834"/>
                      <a:pt x="5121966" y="28713"/>
                      <a:pt x="5049079" y="57426"/>
                    </a:cubicBezTo>
                    <a:cubicBezTo>
                      <a:pt x="4976192" y="86139"/>
                      <a:pt x="4965148" y="143565"/>
                      <a:pt x="4916557" y="176695"/>
                    </a:cubicBezTo>
                    <a:cubicBezTo>
                      <a:pt x="4867966" y="209825"/>
                      <a:pt x="4757531" y="256208"/>
                      <a:pt x="4757531" y="256208"/>
                    </a:cubicBezTo>
                    <a:lnTo>
                      <a:pt x="4757531" y="256208"/>
                    </a:lnTo>
                  </a:path>
                </a:pathLst>
              </a:custGeom>
              <a:blipFill>
                <a:blip r:embed="rId4" cstate="print"/>
                <a:stretch>
                  <a:fillRect/>
                </a:stretch>
              </a:blip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1600" dirty="0">
                  <a:latin typeface="Arial" charset="0"/>
                  <a:ea typeface="Microsoft YaHei" charset="-122"/>
                </a:endParaRPr>
              </a:p>
            </p:txBody>
          </p:sp>
        </p:grpSp>
        <p:sp>
          <p:nvSpPr>
            <p:cNvPr id="37" name="Rectangle 36"/>
            <p:cNvSpPr/>
            <p:nvPr/>
          </p:nvSpPr>
          <p:spPr>
            <a:xfrm>
              <a:off x="896908" y="2208201"/>
              <a:ext cx="3347430" cy="19338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fr-FR" sz="3600" b="1" dirty="0">
                  <a:latin typeface="Algerian" pitchFamily="82" charset="0"/>
                </a:rPr>
                <a:t>Juste pour</a:t>
              </a:r>
            </a:p>
            <a:p>
              <a:r>
                <a:rPr lang="fr-FR" sz="3600" b="1" dirty="0">
                  <a:latin typeface="Algerian" pitchFamily="82" charset="0"/>
                </a:rPr>
                <a:t> </a:t>
              </a:r>
            </a:p>
            <a:p>
              <a:r>
                <a:rPr lang="fr-FR" sz="3600" b="1" dirty="0">
                  <a:latin typeface="Algerian" pitchFamily="82" charset="0"/>
                </a:rPr>
                <a:t>me souvenir</a:t>
              </a:r>
              <a:endParaRPr lang="fr-FR" sz="3600" dirty="0">
                <a:latin typeface="Algerian" pitchFamily="82" charset="0"/>
              </a:endParaRPr>
            </a:p>
          </p:txBody>
        </p:sp>
        <p:pic>
          <p:nvPicPr>
            <p:cNvPr id="38" name="Image 37" descr="9068-nolwenn-leroy-637x0-1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826130" y="565127"/>
              <a:ext cx="3312000" cy="5347977"/>
            </a:xfrm>
            <a:prstGeom prst="hexagon">
              <a:avLst>
                <a:gd name="adj" fmla="val 16597"/>
                <a:gd name="vf" fmla="val 115470"/>
              </a:avLst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8" name="Groupe 4"/>
          <p:cNvGrpSpPr/>
          <p:nvPr/>
        </p:nvGrpSpPr>
        <p:grpSpPr>
          <a:xfrm>
            <a:off x="4407733" y="123829"/>
            <a:ext cx="4457424" cy="6041831"/>
            <a:chOff x="4859220" y="136498"/>
            <a:chExt cx="4914000" cy="6660000"/>
          </a:xfrm>
        </p:grpSpPr>
        <p:sp>
          <p:nvSpPr>
            <p:cNvPr id="6" name="Forme libre 5"/>
            <p:cNvSpPr/>
            <p:nvPr/>
          </p:nvSpPr>
          <p:spPr bwMode="auto">
            <a:xfrm>
              <a:off x="4859220" y="136498"/>
              <a:ext cx="4914000" cy="6660000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7" name="Picture 2" descr="C:\Users\Mireille\Pictures\Nolwenn Leroy\Nolwenn-Leroy.jpg"/>
            <p:cNvPicPr>
              <a:picLocks noChangeAspect="1" noChangeArrowheads="1"/>
            </p:cNvPicPr>
            <p:nvPr/>
          </p:nvPicPr>
          <p:blipFill>
            <a:blip r:embed="rId7" cstate="print"/>
            <a:srcRect l="15481" r="20010"/>
            <a:stretch>
              <a:fillRect/>
            </a:stretch>
          </p:blipFill>
          <p:spPr bwMode="auto">
            <a:xfrm>
              <a:off x="5540378" y="1136631"/>
              <a:ext cx="3571900" cy="4152900"/>
            </a:xfrm>
            <a:prstGeom prst="round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1" name="Groupe 7"/>
          <p:cNvGrpSpPr/>
          <p:nvPr/>
        </p:nvGrpSpPr>
        <p:grpSpPr>
          <a:xfrm>
            <a:off x="4407733" y="123829"/>
            <a:ext cx="4457424" cy="6041831"/>
            <a:chOff x="4859220" y="136498"/>
            <a:chExt cx="4914000" cy="6660000"/>
          </a:xfrm>
        </p:grpSpPr>
        <p:sp>
          <p:nvSpPr>
            <p:cNvPr id="9" name="Forme libre 8"/>
            <p:cNvSpPr/>
            <p:nvPr/>
          </p:nvSpPr>
          <p:spPr bwMode="auto">
            <a:xfrm>
              <a:off x="4859220" y="136498"/>
              <a:ext cx="4914000" cy="6660000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0" name="Picture 5" descr="C:\Users\Mireille\Pictures\Nolwenn Leroy\images.jpg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5397502" y="779441"/>
              <a:ext cx="3467112" cy="516298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4" name="Groupe 10"/>
          <p:cNvGrpSpPr/>
          <p:nvPr/>
        </p:nvGrpSpPr>
        <p:grpSpPr>
          <a:xfrm>
            <a:off x="4407733" y="123829"/>
            <a:ext cx="4457424" cy="6041831"/>
            <a:chOff x="4859220" y="136498"/>
            <a:chExt cx="4914000" cy="6660000"/>
          </a:xfrm>
        </p:grpSpPr>
        <p:sp>
          <p:nvSpPr>
            <p:cNvPr id="12" name="Forme libre 11"/>
            <p:cNvSpPr/>
            <p:nvPr/>
          </p:nvSpPr>
          <p:spPr bwMode="auto">
            <a:xfrm>
              <a:off x="4859220" y="136498"/>
              <a:ext cx="4914000" cy="6660000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3" name="Picture 4" descr="C:\Users\Mireille\Pictures\Nolwenn Leroy\4437779-nolwenn-leroy-en-2003-diapo-1.jpg"/>
            <p:cNvPicPr>
              <a:picLocks noChangeAspect="1" noChangeArrowheads="1"/>
            </p:cNvPicPr>
            <p:nvPr/>
          </p:nvPicPr>
          <p:blipFill>
            <a:blip r:embed="rId9" cstate="print"/>
            <a:srcRect l="33064" r="14919"/>
            <a:stretch>
              <a:fillRect/>
            </a:stretch>
          </p:blipFill>
          <p:spPr bwMode="auto">
            <a:xfrm>
              <a:off x="5397502" y="1136631"/>
              <a:ext cx="3739650" cy="435771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17" name="Groupe 13"/>
          <p:cNvGrpSpPr/>
          <p:nvPr/>
        </p:nvGrpSpPr>
        <p:grpSpPr>
          <a:xfrm>
            <a:off x="4407733" y="123829"/>
            <a:ext cx="4457424" cy="6041831"/>
            <a:chOff x="4859220" y="136498"/>
            <a:chExt cx="4914000" cy="6660000"/>
          </a:xfrm>
        </p:grpSpPr>
        <p:sp>
          <p:nvSpPr>
            <p:cNvPr id="15" name="Forme libre 14"/>
            <p:cNvSpPr/>
            <p:nvPr/>
          </p:nvSpPr>
          <p:spPr bwMode="auto">
            <a:xfrm>
              <a:off x="4859220" y="136498"/>
              <a:ext cx="4914000" cy="6660000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6" name="Picture 6" descr="C:\Users\Mireille\Pictures\Nolwenn Leroy\nolwenn_leroy_reference.jpg"/>
            <p:cNvPicPr>
              <a:picLocks noChangeAspect="1" noChangeArrowheads="1"/>
            </p:cNvPicPr>
            <p:nvPr/>
          </p:nvPicPr>
          <p:blipFill>
            <a:blip r:embed="rId10" cstate="print"/>
            <a:srcRect l="21030" r="12181"/>
            <a:stretch>
              <a:fillRect/>
            </a:stretch>
          </p:blipFill>
          <p:spPr bwMode="auto">
            <a:xfrm>
              <a:off x="5326064" y="1279507"/>
              <a:ext cx="3786214" cy="3932238"/>
            </a:xfrm>
            <a:prstGeom prst="rect">
              <a:avLst/>
            </a:prstGeom>
            <a:noFill/>
          </p:spPr>
        </p:pic>
      </p:grpSp>
      <p:grpSp>
        <p:nvGrpSpPr>
          <p:cNvPr id="20" name="Groupe 16"/>
          <p:cNvGrpSpPr/>
          <p:nvPr/>
        </p:nvGrpSpPr>
        <p:grpSpPr>
          <a:xfrm>
            <a:off x="4407733" y="123829"/>
            <a:ext cx="4457424" cy="6041831"/>
            <a:chOff x="4859220" y="136498"/>
            <a:chExt cx="4914000" cy="6660000"/>
          </a:xfrm>
        </p:grpSpPr>
        <p:sp>
          <p:nvSpPr>
            <p:cNvPr id="18" name="Forme libre 17"/>
            <p:cNvSpPr/>
            <p:nvPr/>
          </p:nvSpPr>
          <p:spPr bwMode="auto">
            <a:xfrm>
              <a:off x="4859220" y="136498"/>
              <a:ext cx="4914000" cy="6660000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6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9" name="Picture 7" descr="C:\Users\Mireille\Pictures\Nolwenn Leroy\nolwennleroy.jpg"/>
            <p:cNvPicPr>
              <a:picLocks noChangeAspect="1" noChangeArrowheads="1"/>
            </p:cNvPicPr>
            <p:nvPr/>
          </p:nvPicPr>
          <p:blipFill>
            <a:blip r:embed="rId11" cstate="print"/>
            <a:srcRect l="19149" r="17021"/>
            <a:stretch>
              <a:fillRect/>
            </a:stretch>
          </p:blipFill>
          <p:spPr bwMode="auto">
            <a:xfrm>
              <a:off x="5326064" y="1279507"/>
              <a:ext cx="3733653" cy="3957644"/>
            </a:xfrm>
            <a:prstGeom prst="rect">
              <a:avLst/>
            </a:prstGeom>
            <a:noFill/>
          </p:spPr>
        </p:pic>
      </p:grpSp>
      <p:grpSp>
        <p:nvGrpSpPr>
          <p:cNvPr id="23" name="Groupe 19"/>
          <p:cNvGrpSpPr/>
          <p:nvPr/>
        </p:nvGrpSpPr>
        <p:grpSpPr>
          <a:xfrm>
            <a:off x="129599" y="173881"/>
            <a:ext cx="4377600" cy="6041831"/>
            <a:chOff x="752474" y="789600"/>
            <a:chExt cx="4826000" cy="6660000"/>
          </a:xfrm>
        </p:grpSpPr>
        <p:sp>
          <p:nvSpPr>
            <p:cNvPr id="21" name="Forme libre 20"/>
            <p:cNvSpPr/>
            <p:nvPr/>
          </p:nvSpPr>
          <p:spPr bwMode="auto">
            <a:xfrm>
              <a:off x="752474" y="789600"/>
              <a:ext cx="4826000" cy="6660000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1254098" y="1350945"/>
              <a:ext cx="3857651" cy="53264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200" dirty="0"/>
                <a:t>Quand on souffle sur les braises</a:t>
              </a:r>
              <a:br>
                <a:rPr lang="fr-FR" sz="2200" dirty="0"/>
              </a:br>
              <a:r>
                <a:rPr lang="fr-FR" sz="2200" dirty="0"/>
                <a:t>Voilà que le vent rôde</a:t>
              </a:r>
              <a:br>
                <a:rPr lang="fr-FR" sz="2200" dirty="0"/>
              </a:br>
              <a:r>
                <a:rPr lang="fr-FR" sz="2200" dirty="0"/>
                <a:t>Tourne contre la falaise</a:t>
              </a:r>
              <a:br>
                <a:rPr lang="fr-FR" sz="2200" dirty="0"/>
              </a:br>
              <a:r>
                <a:rPr lang="fr-FR" sz="2200" dirty="0"/>
                <a:t>Que la marée taraude</a:t>
              </a:r>
              <a:br>
                <a:rPr lang="fr-FR" sz="2200" dirty="0"/>
              </a:br>
              <a:r>
                <a:rPr lang="fr-FR" sz="2200" dirty="0"/>
                <a:t>Ce ne sont pas des larmes</a:t>
              </a:r>
              <a:br>
                <a:rPr lang="fr-FR" sz="2200" dirty="0"/>
              </a:br>
              <a:r>
                <a:rPr lang="fr-FR" sz="2200" dirty="0"/>
                <a:t>Ni même de la rosée</a:t>
              </a:r>
              <a:br>
                <a:rPr lang="fr-FR" sz="2200" dirty="0"/>
              </a:br>
              <a:r>
                <a:rPr lang="fr-FR" sz="2200" dirty="0"/>
                <a:t>Que mon visage réclame</a:t>
              </a:r>
              <a:br>
                <a:rPr lang="fr-FR" sz="2200" dirty="0"/>
              </a:br>
              <a:r>
                <a:rPr lang="fr-FR" sz="2200" dirty="0"/>
                <a:t>Juste un peu de buée</a:t>
              </a:r>
              <a:br>
                <a:rPr lang="fr-FR" sz="2200" dirty="0"/>
              </a:br>
              <a:r>
                <a:rPr lang="fr-FR" sz="2200" dirty="0"/>
                <a:t>Un peu d'eau et de sel</a:t>
              </a:r>
              <a:br>
                <a:rPr lang="fr-FR" sz="2200" dirty="0"/>
              </a:br>
              <a:r>
                <a:rPr lang="fr-FR" sz="2200" dirty="0"/>
                <a:t>Juste pour me souvenir</a:t>
              </a:r>
              <a:br>
                <a:rPr lang="fr-FR" sz="2200" dirty="0"/>
              </a:br>
              <a:r>
                <a:rPr lang="fr-FR" sz="2200" dirty="0"/>
                <a:t>Que derrière les nuages du ciel</a:t>
              </a:r>
              <a:br>
                <a:rPr lang="fr-FR" sz="2200" dirty="0"/>
              </a:br>
              <a:r>
                <a:rPr lang="fr-FR" sz="2200" dirty="0"/>
                <a:t>Se cache ton sourire</a:t>
              </a:r>
            </a:p>
          </p:txBody>
        </p:sp>
      </p:grpSp>
      <p:grpSp>
        <p:nvGrpSpPr>
          <p:cNvPr id="26" name="Groupe 22"/>
          <p:cNvGrpSpPr/>
          <p:nvPr/>
        </p:nvGrpSpPr>
        <p:grpSpPr>
          <a:xfrm>
            <a:off x="129599" y="173881"/>
            <a:ext cx="4377600" cy="6041831"/>
            <a:chOff x="142874" y="180000"/>
            <a:chExt cx="4826000" cy="6660000"/>
          </a:xfrm>
        </p:grpSpPr>
        <p:sp>
          <p:nvSpPr>
            <p:cNvPr id="24" name="Forme libre 23"/>
            <p:cNvSpPr/>
            <p:nvPr/>
          </p:nvSpPr>
          <p:spPr bwMode="auto">
            <a:xfrm>
              <a:off x="142874" y="180000"/>
              <a:ext cx="4826000" cy="6660000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857256" y="922316"/>
              <a:ext cx="3468676" cy="4206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200" dirty="0"/>
                <a:t>Juste un peu d'eau sur les lèvres</a:t>
              </a:r>
              <a:br>
                <a:rPr lang="fr-FR" sz="2200" dirty="0"/>
              </a:br>
              <a:r>
                <a:rPr lang="fr-FR" sz="2200" dirty="0"/>
                <a:t>Juste pour me souvenir</a:t>
              </a:r>
              <a:br>
                <a:rPr lang="fr-FR" sz="2200" dirty="0"/>
              </a:br>
              <a:r>
                <a:rPr lang="fr-FR" sz="2200" dirty="0"/>
                <a:t>De ce dernier baiser amer</a:t>
              </a:r>
              <a:br>
                <a:rPr lang="fr-FR" sz="2200" dirty="0"/>
              </a:br>
              <a:r>
                <a:rPr lang="fr-FR" sz="2200" dirty="0"/>
                <a:t>Juste avant de t'enfuir</a:t>
              </a:r>
              <a:br>
                <a:rPr lang="fr-FR" sz="2200" dirty="0"/>
              </a:br>
              <a:r>
                <a:rPr lang="fr-FR" sz="2200" dirty="0"/>
                <a:t>Dis moi juste que tu es ici</a:t>
              </a:r>
              <a:br>
                <a:rPr lang="fr-FR" sz="2200" dirty="0"/>
              </a:br>
              <a:r>
                <a:rPr lang="fr-FR" sz="2200" dirty="0"/>
                <a:t>Sous l'océan enfoui</a:t>
              </a:r>
              <a:br>
                <a:rPr lang="fr-FR" sz="2200" dirty="0"/>
              </a:br>
              <a:r>
                <a:rPr lang="fr-FR" sz="2200" dirty="0"/>
                <a:t>Dans les bras d'une sirène qui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</a:p>
          </p:txBody>
        </p:sp>
      </p:grpSp>
      <p:grpSp>
        <p:nvGrpSpPr>
          <p:cNvPr id="29" name="Groupe 25"/>
          <p:cNvGrpSpPr/>
          <p:nvPr/>
        </p:nvGrpSpPr>
        <p:grpSpPr>
          <a:xfrm>
            <a:off x="129599" y="173881"/>
            <a:ext cx="4377600" cy="6041831"/>
            <a:chOff x="142874" y="180000"/>
            <a:chExt cx="4826000" cy="6660000"/>
          </a:xfrm>
        </p:grpSpPr>
        <p:sp>
          <p:nvSpPr>
            <p:cNvPr id="27" name="Forme libre 26"/>
            <p:cNvSpPr/>
            <p:nvPr/>
          </p:nvSpPr>
          <p:spPr bwMode="auto">
            <a:xfrm>
              <a:off x="142874" y="180000"/>
              <a:ext cx="4826000" cy="6660000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06438" y="965657"/>
              <a:ext cx="3519494" cy="40712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dirty="0"/>
                <a:t>Je marche sur la grève</a:t>
              </a:r>
              <a:br>
                <a:rPr lang="fr-FR" dirty="0"/>
              </a:br>
              <a:r>
                <a:rPr lang="fr-FR" dirty="0"/>
                <a:t>Où les bateaux s'échouent</a:t>
              </a:r>
              <a:br>
                <a:rPr lang="fr-FR" dirty="0"/>
              </a:br>
              <a:r>
                <a:rPr lang="fr-FR" dirty="0"/>
                <a:t>Mais jamais la marée ne ramène</a:t>
              </a:r>
              <a:br>
                <a:rPr lang="fr-FR" dirty="0"/>
              </a:br>
              <a:r>
                <a:rPr lang="fr-FR" dirty="0"/>
                <a:t>Nos hommes jusqu'à nous</a:t>
              </a:r>
              <a:br>
                <a:rPr lang="fr-FR" dirty="0"/>
              </a:br>
              <a:r>
                <a:rPr lang="fr-FR" dirty="0"/>
                <a:t>Le vieux phare allumé</a:t>
              </a:r>
              <a:br>
                <a:rPr lang="fr-FR" dirty="0"/>
              </a:br>
              <a:r>
                <a:rPr lang="fr-FR" dirty="0"/>
                <a:t>Tranchant comme une lame</a:t>
              </a:r>
              <a:br>
                <a:rPr lang="fr-FR" dirty="0"/>
              </a:br>
              <a:r>
                <a:rPr lang="fr-FR" dirty="0"/>
                <a:t>Rappelle que Saint </a:t>
              </a:r>
              <a:r>
                <a:rPr lang="fr-FR" dirty="0" err="1"/>
                <a:t>Cast</a:t>
              </a:r>
              <a:r>
                <a:rPr lang="fr-FR" dirty="0"/>
                <a:t> avait</a:t>
              </a:r>
              <a:br>
                <a:rPr lang="fr-FR" dirty="0"/>
              </a:br>
              <a:r>
                <a:rPr lang="fr-FR" dirty="0"/>
                <a:t>Laissé chez lui sa femme</a:t>
              </a:r>
              <a:br>
                <a:rPr lang="fr-FR" dirty="0"/>
              </a:br>
              <a:r>
                <a:rPr lang="fr-FR" dirty="0"/>
                <a:t>Qui marchait dans le sel</a:t>
              </a:r>
              <a:br>
                <a:rPr lang="fr-FR" dirty="0"/>
              </a:br>
              <a:r>
                <a:rPr lang="fr-FR" dirty="0"/>
                <a:t>Juste pour se souvenir</a:t>
              </a:r>
              <a:br>
                <a:rPr lang="fr-FR" dirty="0"/>
              </a:br>
              <a:r>
                <a:rPr lang="fr-FR" dirty="0"/>
                <a:t>Que derrière les vagues du ciel</a:t>
              </a:r>
              <a:br>
                <a:rPr lang="fr-FR" dirty="0"/>
              </a:br>
              <a:r>
                <a:rPr lang="fr-FR" dirty="0"/>
                <a:t>Se cachait son sourire</a:t>
              </a:r>
            </a:p>
          </p:txBody>
        </p:sp>
      </p:grpSp>
      <p:grpSp>
        <p:nvGrpSpPr>
          <p:cNvPr id="33" name="Groupe 28"/>
          <p:cNvGrpSpPr/>
          <p:nvPr/>
        </p:nvGrpSpPr>
        <p:grpSpPr>
          <a:xfrm>
            <a:off x="129599" y="173881"/>
            <a:ext cx="4377600" cy="6041831"/>
            <a:chOff x="142874" y="180000"/>
            <a:chExt cx="4826000" cy="6660000"/>
          </a:xfrm>
        </p:grpSpPr>
        <p:sp>
          <p:nvSpPr>
            <p:cNvPr id="30" name="Forme libre 29"/>
            <p:cNvSpPr/>
            <p:nvPr/>
          </p:nvSpPr>
          <p:spPr bwMode="auto">
            <a:xfrm>
              <a:off x="142874" y="180000"/>
              <a:ext cx="4826000" cy="6660000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682594" y="636564"/>
              <a:ext cx="3714776" cy="4206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200" dirty="0"/>
                <a:t>Juste un peu d'eau sur les lèvres</a:t>
              </a:r>
              <a:br>
                <a:rPr lang="fr-FR" sz="2200" dirty="0"/>
              </a:br>
              <a:r>
                <a:rPr lang="fr-FR" sz="2200" dirty="0"/>
                <a:t>Juste pour me souvenir</a:t>
              </a:r>
              <a:br>
                <a:rPr lang="fr-FR" sz="2200" dirty="0"/>
              </a:br>
              <a:r>
                <a:rPr lang="fr-FR" sz="2200" dirty="0"/>
                <a:t>De ce dernier baiser amer</a:t>
              </a:r>
              <a:br>
                <a:rPr lang="fr-FR" sz="2200" dirty="0"/>
              </a:br>
              <a:r>
                <a:rPr lang="fr-FR" sz="2200" dirty="0"/>
                <a:t>Juste avant de t'enfuir</a:t>
              </a:r>
              <a:br>
                <a:rPr lang="fr-FR" sz="2200" dirty="0"/>
              </a:br>
              <a:r>
                <a:rPr lang="fr-FR" sz="2200" dirty="0"/>
                <a:t>Dis moi juste que tu es ici</a:t>
              </a:r>
              <a:br>
                <a:rPr lang="fr-FR" sz="2200" dirty="0"/>
              </a:br>
              <a:r>
                <a:rPr lang="fr-FR" sz="2200" dirty="0"/>
                <a:t>Sous l'océan enfoui</a:t>
              </a:r>
              <a:br>
                <a:rPr lang="fr-FR" sz="2200" dirty="0"/>
              </a:br>
              <a:r>
                <a:rPr lang="fr-FR" sz="2200" dirty="0"/>
                <a:t>Dans les bras d'une sirène qui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754032" y="4565656"/>
              <a:ext cx="3571900" cy="203560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200" dirty="0"/>
                <a:t>L'océan qui t'a enlevé</a:t>
              </a:r>
              <a:br>
                <a:rPr lang="fr-FR" sz="2200" dirty="0"/>
              </a:br>
              <a:r>
                <a:rPr lang="fr-FR" sz="2200" dirty="0"/>
                <a:t>Envoie son écume à mes pieds</a:t>
              </a:r>
              <a:br>
                <a:rPr lang="fr-FR" sz="2200" dirty="0"/>
              </a:br>
              <a:r>
                <a:rPr lang="fr-FR" sz="2200" dirty="0"/>
                <a:t>  </a:t>
              </a:r>
              <a:r>
                <a:rPr lang="fr-FR" sz="2200" dirty="0" err="1"/>
                <a:t>ourrais</a:t>
              </a:r>
              <a:r>
                <a:rPr lang="fr-FR" sz="2200" dirty="0"/>
                <a:t>-je un jour lui </a:t>
              </a:r>
            </a:p>
            <a:p>
              <a:r>
                <a:rPr lang="fr-FR" sz="2200" dirty="0"/>
                <a:t>        pardonner</a:t>
              </a:r>
            </a:p>
          </p:txBody>
        </p:sp>
      </p:grpSp>
      <p:grpSp>
        <p:nvGrpSpPr>
          <p:cNvPr id="36" name="Groupe 32"/>
          <p:cNvGrpSpPr/>
          <p:nvPr/>
        </p:nvGrpSpPr>
        <p:grpSpPr>
          <a:xfrm>
            <a:off x="129599" y="173881"/>
            <a:ext cx="4377600" cy="6041831"/>
            <a:chOff x="142874" y="180000"/>
            <a:chExt cx="4826000" cy="6660000"/>
          </a:xfrm>
        </p:grpSpPr>
        <p:sp>
          <p:nvSpPr>
            <p:cNvPr id="34" name="Forme libre 33"/>
            <p:cNvSpPr/>
            <p:nvPr/>
          </p:nvSpPr>
          <p:spPr bwMode="auto">
            <a:xfrm>
              <a:off x="142874" y="180000"/>
              <a:ext cx="4826000" cy="6660000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2" cstate="print"/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682594" y="1208070"/>
              <a:ext cx="3857651" cy="420690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200" dirty="0"/>
                <a:t>Juste un peu d'eau sur les lèvres</a:t>
              </a:r>
              <a:br>
                <a:rPr lang="fr-FR" sz="2200" dirty="0"/>
              </a:br>
              <a:r>
                <a:rPr lang="fr-FR" sz="2200" dirty="0"/>
                <a:t>Juste pour me souvenir</a:t>
              </a:r>
              <a:br>
                <a:rPr lang="fr-FR" sz="2200" dirty="0"/>
              </a:br>
              <a:r>
                <a:rPr lang="fr-FR" sz="2200" dirty="0"/>
                <a:t>De ce dernier baiser amer</a:t>
              </a:r>
              <a:br>
                <a:rPr lang="fr-FR" sz="2200" dirty="0"/>
              </a:br>
              <a:r>
                <a:rPr lang="fr-FR" sz="2200" dirty="0"/>
                <a:t>Juste avant de t'enfuir</a:t>
              </a:r>
              <a:br>
                <a:rPr lang="fr-FR" sz="2200" dirty="0"/>
              </a:br>
              <a:r>
                <a:rPr lang="fr-FR" sz="2200" dirty="0"/>
                <a:t>Dis moi juste que tu es ici</a:t>
              </a:r>
              <a:br>
                <a:rPr lang="fr-FR" sz="2200" dirty="0"/>
              </a:br>
              <a:r>
                <a:rPr lang="fr-FR" sz="2200" dirty="0"/>
                <a:t>Sous l'océan enfoui</a:t>
              </a:r>
              <a:br>
                <a:rPr lang="fr-FR" sz="2200" dirty="0"/>
              </a:br>
              <a:r>
                <a:rPr lang="fr-FR" sz="2200" dirty="0"/>
                <a:t>Dans les bras d'une sirène qui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  <a:br>
                <a:rPr lang="fr-FR" sz="2200" dirty="0"/>
              </a:br>
              <a:r>
                <a:rPr lang="fr-FR" sz="2200" dirty="0"/>
                <a:t>Te chantera toute la nuit</a:t>
              </a:r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4143372" y="5782920"/>
            <a:ext cx="1071570" cy="1075080"/>
            <a:chOff x="4143372" y="5782920"/>
            <a:chExt cx="1071570" cy="1075080"/>
          </a:xfrm>
        </p:grpSpPr>
        <p:pic>
          <p:nvPicPr>
            <p:cNvPr id="39" name="Picture 2" descr="C:\Users\Mireille\Pictures\L-Auto-stoppeuse.jpg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4" cstate="print"/>
            <a:srcRect/>
            <a:stretch>
              <a:fillRect/>
            </a:stretch>
          </p:blipFill>
          <p:spPr bwMode="auto">
            <a:xfrm>
              <a:off x="4143372" y="5782920"/>
              <a:ext cx="1071570" cy="1075080"/>
            </a:xfrm>
            <a:prstGeom prst="rect">
              <a:avLst/>
            </a:prstGeom>
            <a:noFill/>
          </p:spPr>
        </p:pic>
        <p:sp>
          <p:nvSpPr>
            <p:cNvPr id="40" name="ZoneTexte 39"/>
            <p:cNvSpPr txBox="1"/>
            <p:nvPr/>
          </p:nvSpPr>
          <p:spPr>
            <a:xfrm>
              <a:off x="4143372" y="6000768"/>
              <a:ext cx="4860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clic</a:t>
              </a:r>
              <a:endParaRPr lang="fr-FR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2 Juste Pour me Souven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3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4000"/>
                            </p:stCondLst>
                            <p:childTnLst>
                              <p:par>
                                <p:cTn id="57" presetID="55" presetClass="entr" presetSubtype="0" fill="hold" nodeType="after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39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e 28"/>
          <p:cNvGrpSpPr/>
          <p:nvPr/>
        </p:nvGrpSpPr>
        <p:grpSpPr>
          <a:xfrm>
            <a:off x="35968" y="123830"/>
            <a:ext cx="8999624" cy="6544046"/>
            <a:chOff x="35968" y="123830"/>
            <a:chExt cx="8999624" cy="6544046"/>
          </a:xfrm>
        </p:grpSpPr>
        <p:grpSp>
          <p:nvGrpSpPr>
            <p:cNvPr id="6" name="Groupe 5"/>
            <p:cNvGrpSpPr/>
            <p:nvPr/>
          </p:nvGrpSpPr>
          <p:grpSpPr>
            <a:xfrm>
              <a:off x="35968" y="123830"/>
              <a:ext cx="8999624" cy="6544046"/>
              <a:chOff x="39652" y="136499"/>
              <a:chExt cx="9921461" cy="7213599"/>
            </a:xfrm>
          </p:grpSpPr>
          <p:sp>
            <p:nvSpPr>
              <p:cNvPr id="2" name="Forme libre 1"/>
              <p:cNvSpPr/>
              <p:nvPr/>
            </p:nvSpPr>
            <p:spPr bwMode="auto">
              <a:xfrm>
                <a:off x="39652" y="136499"/>
                <a:ext cx="9921461" cy="7213599"/>
              </a:xfrm>
              <a:custGeom>
                <a:avLst/>
                <a:gdLst>
                  <a:gd name="connsiteX0" fmla="*/ 4912140 w 9921461"/>
                  <a:gd name="connsiteY0" fmla="*/ 265043 h 7213599"/>
                  <a:gd name="connsiteX1" fmla="*/ 4792870 w 9921461"/>
                  <a:gd name="connsiteY1" fmla="*/ 159026 h 7213599"/>
                  <a:gd name="connsiteX2" fmla="*/ 4580835 w 9921461"/>
                  <a:gd name="connsiteY2" fmla="*/ 53008 h 7213599"/>
                  <a:gd name="connsiteX3" fmla="*/ 4342296 w 9921461"/>
                  <a:gd name="connsiteY3" fmla="*/ 66260 h 7213599"/>
                  <a:gd name="connsiteX4" fmla="*/ 4077253 w 9921461"/>
                  <a:gd name="connsiteY4" fmla="*/ 53008 h 7213599"/>
                  <a:gd name="connsiteX5" fmla="*/ 3878470 w 9921461"/>
                  <a:gd name="connsiteY5" fmla="*/ 66260 h 7213599"/>
                  <a:gd name="connsiteX6" fmla="*/ 3732696 w 9921461"/>
                  <a:gd name="connsiteY6" fmla="*/ 39756 h 7213599"/>
                  <a:gd name="connsiteX7" fmla="*/ 3639931 w 9921461"/>
                  <a:gd name="connsiteY7" fmla="*/ 66260 h 7213599"/>
                  <a:gd name="connsiteX8" fmla="*/ 3401392 w 9921461"/>
                  <a:gd name="connsiteY8" fmla="*/ 39756 h 7213599"/>
                  <a:gd name="connsiteX9" fmla="*/ 3189357 w 9921461"/>
                  <a:gd name="connsiteY9" fmla="*/ 106017 h 7213599"/>
                  <a:gd name="connsiteX10" fmla="*/ 2937566 w 9921461"/>
                  <a:gd name="connsiteY10" fmla="*/ 79513 h 7213599"/>
                  <a:gd name="connsiteX11" fmla="*/ 2738783 w 9921461"/>
                  <a:gd name="connsiteY11" fmla="*/ 132521 h 7213599"/>
                  <a:gd name="connsiteX12" fmla="*/ 2526748 w 9921461"/>
                  <a:gd name="connsiteY12" fmla="*/ 145773 h 7213599"/>
                  <a:gd name="connsiteX13" fmla="*/ 2195444 w 9921461"/>
                  <a:gd name="connsiteY13" fmla="*/ 145773 h 7213599"/>
                  <a:gd name="connsiteX14" fmla="*/ 2102679 w 9921461"/>
                  <a:gd name="connsiteY14" fmla="*/ 185530 h 7213599"/>
                  <a:gd name="connsiteX15" fmla="*/ 1943653 w 9921461"/>
                  <a:gd name="connsiteY15" fmla="*/ 159026 h 7213599"/>
                  <a:gd name="connsiteX16" fmla="*/ 1718366 w 9921461"/>
                  <a:gd name="connsiteY16" fmla="*/ 185530 h 7213599"/>
                  <a:gd name="connsiteX17" fmla="*/ 1532835 w 9921461"/>
                  <a:gd name="connsiteY17" fmla="*/ 145773 h 7213599"/>
                  <a:gd name="connsiteX18" fmla="*/ 1387061 w 9921461"/>
                  <a:gd name="connsiteY18" fmla="*/ 212034 h 7213599"/>
                  <a:gd name="connsiteX19" fmla="*/ 1241287 w 9921461"/>
                  <a:gd name="connsiteY19" fmla="*/ 172278 h 7213599"/>
                  <a:gd name="connsiteX20" fmla="*/ 1108766 w 9921461"/>
                  <a:gd name="connsiteY20" fmla="*/ 198782 h 7213599"/>
                  <a:gd name="connsiteX21" fmla="*/ 949740 w 9921461"/>
                  <a:gd name="connsiteY21" fmla="*/ 159026 h 7213599"/>
                  <a:gd name="connsiteX22" fmla="*/ 764209 w 9921461"/>
                  <a:gd name="connsiteY22" fmla="*/ 172278 h 7213599"/>
                  <a:gd name="connsiteX23" fmla="*/ 697948 w 9921461"/>
                  <a:gd name="connsiteY23" fmla="*/ 159026 h 7213599"/>
                  <a:gd name="connsiteX24" fmla="*/ 578679 w 9921461"/>
                  <a:gd name="connsiteY24" fmla="*/ 145773 h 7213599"/>
                  <a:gd name="connsiteX25" fmla="*/ 472661 w 9921461"/>
                  <a:gd name="connsiteY25" fmla="*/ 132521 h 7213599"/>
                  <a:gd name="connsiteX26" fmla="*/ 313635 w 9921461"/>
                  <a:gd name="connsiteY26" fmla="*/ 159026 h 7213599"/>
                  <a:gd name="connsiteX27" fmla="*/ 194366 w 9921461"/>
                  <a:gd name="connsiteY27" fmla="*/ 79513 h 7213599"/>
                  <a:gd name="connsiteX28" fmla="*/ 154609 w 9921461"/>
                  <a:gd name="connsiteY28" fmla="*/ 106017 h 7213599"/>
                  <a:gd name="connsiteX29" fmla="*/ 167861 w 9921461"/>
                  <a:gd name="connsiteY29" fmla="*/ 331304 h 7213599"/>
                  <a:gd name="connsiteX30" fmla="*/ 75096 w 9921461"/>
                  <a:gd name="connsiteY30" fmla="*/ 357808 h 7213599"/>
                  <a:gd name="connsiteX31" fmla="*/ 22087 w 9921461"/>
                  <a:gd name="connsiteY31" fmla="*/ 490330 h 7213599"/>
                  <a:gd name="connsiteX32" fmla="*/ 22087 w 9921461"/>
                  <a:gd name="connsiteY32" fmla="*/ 821634 h 7213599"/>
                  <a:gd name="connsiteX33" fmla="*/ 75096 w 9921461"/>
                  <a:gd name="connsiteY33" fmla="*/ 1126434 h 7213599"/>
                  <a:gd name="connsiteX34" fmla="*/ 61844 w 9921461"/>
                  <a:gd name="connsiteY34" fmla="*/ 1378226 h 7213599"/>
                  <a:gd name="connsiteX35" fmla="*/ 35340 w 9921461"/>
                  <a:gd name="connsiteY35" fmla="*/ 1497495 h 7213599"/>
                  <a:gd name="connsiteX36" fmla="*/ 22087 w 9921461"/>
                  <a:gd name="connsiteY36" fmla="*/ 1550504 h 7213599"/>
                  <a:gd name="connsiteX37" fmla="*/ 8835 w 9921461"/>
                  <a:gd name="connsiteY37" fmla="*/ 1669773 h 7213599"/>
                  <a:gd name="connsiteX38" fmla="*/ 75096 w 9921461"/>
                  <a:gd name="connsiteY38" fmla="*/ 1722782 h 7213599"/>
                  <a:gd name="connsiteX39" fmla="*/ 88348 w 9921461"/>
                  <a:gd name="connsiteY39" fmla="*/ 1802295 h 7213599"/>
                  <a:gd name="connsiteX40" fmla="*/ 61844 w 9921461"/>
                  <a:gd name="connsiteY40" fmla="*/ 1921565 h 7213599"/>
                  <a:gd name="connsiteX41" fmla="*/ 75096 w 9921461"/>
                  <a:gd name="connsiteY41" fmla="*/ 2358887 h 7213599"/>
                  <a:gd name="connsiteX42" fmla="*/ 88348 w 9921461"/>
                  <a:gd name="connsiteY42" fmla="*/ 2941982 h 7213599"/>
                  <a:gd name="connsiteX43" fmla="*/ 61844 w 9921461"/>
                  <a:gd name="connsiteY43" fmla="*/ 3803373 h 7213599"/>
                  <a:gd name="connsiteX44" fmla="*/ 88348 w 9921461"/>
                  <a:gd name="connsiteY44" fmla="*/ 3843130 h 7213599"/>
                  <a:gd name="connsiteX45" fmla="*/ 88348 w 9921461"/>
                  <a:gd name="connsiteY45" fmla="*/ 4121426 h 7213599"/>
                  <a:gd name="connsiteX46" fmla="*/ 61844 w 9921461"/>
                  <a:gd name="connsiteY46" fmla="*/ 4174434 h 7213599"/>
                  <a:gd name="connsiteX47" fmla="*/ 61844 w 9921461"/>
                  <a:gd name="connsiteY47" fmla="*/ 4572000 h 7213599"/>
                  <a:gd name="connsiteX48" fmla="*/ 75096 w 9921461"/>
                  <a:gd name="connsiteY48" fmla="*/ 5314121 h 7213599"/>
                  <a:gd name="connsiteX49" fmla="*/ 75096 w 9921461"/>
                  <a:gd name="connsiteY49" fmla="*/ 5459895 h 7213599"/>
                  <a:gd name="connsiteX50" fmla="*/ 88348 w 9921461"/>
                  <a:gd name="connsiteY50" fmla="*/ 5618921 h 7213599"/>
                  <a:gd name="connsiteX51" fmla="*/ 61844 w 9921461"/>
                  <a:gd name="connsiteY51" fmla="*/ 5645426 h 7213599"/>
                  <a:gd name="connsiteX52" fmla="*/ 88348 w 9921461"/>
                  <a:gd name="connsiteY52" fmla="*/ 5870713 h 7213599"/>
                  <a:gd name="connsiteX53" fmla="*/ 61844 w 9921461"/>
                  <a:gd name="connsiteY53" fmla="*/ 6387547 h 7213599"/>
                  <a:gd name="connsiteX54" fmla="*/ 75096 w 9921461"/>
                  <a:gd name="connsiteY54" fmla="*/ 6586330 h 7213599"/>
                  <a:gd name="connsiteX55" fmla="*/ 75096 w 9921461"/>
                  <a:gd name="connsiteY55" fmla="*/ 6838121 h 7213599"/>
                  <a:gd name="connsiteX56" fmla="*/ 88348 w 9921461"/>
                  <a:gd name="connsiteY56" fmla="*/ 6997147 h 7213599"/>
                  <a:gd name="connsiteX57" fmla="*/ 141357 w 9921461"/>
                  <a:gd name="connsiteY57" fmla="*/ 7103165 h 7213599"/>
                  <a:gd name="connsiteX58" fmla="*/ 300383 w 9921461"/>
                  <a:gd name="connsiteY58" fmla="*/ 7182678 h 7213599"/>
                  <a:gd name="connsiteX59" fmla="*/ 525670 w 9921461"/>
                  <a:gd name="connsiteY59" fmla="*/ 7169426 h 7213599"/>
                  <a:gd name="connsiteX60" fmla="*/ 883479 w 9921461"/>
                  <a:gd name="connsiteY60" fmla="*/ 7169426 h 7213599"/>
                  <a:gd name="connsiteX61" fmla="*/ 1320800 w 9921461"/>
                  <a:gd name="connsiteY61" fmla="*/ 7169426 h 7213599"/>
                  <a:gd name="connsiteX62" fmla="*/ 1413566 w 9921461"/>
                  <a:gd name="connsiteY62" fmla="*/ 7116417 h 7213599"/>
                  <a:gd name="connsiteX63" fmla="*/ 1572592 w 9921461"/>
                  <a:gd name="connsiteY63" fmla="*/ 7182678 h 7213599"/>
                  <a:gd name="connsiteX64" fmla="*/ 1705113 w 9921461"/>
                  <a:gd name="connsiteY64" fmla="*/ 7103165 h 7213599"/>
                  <a:gd name="connsiteX65" fmla="*/ 1930400 w 9921461"/>
                  <a:gd name="connsiteY65" fmla="*/ 7089913 h 7213599"/>
                  <a:gd name="connsiteX66" fmla="*/ 2407479 w 9921461"/>
                  <a:gd name="connsiteY66" fmla="*/ 7116417 h 7213599"/>
                  <a:gd name="connsiteX67" fmla="*/ 2805044 w 9921461"/>
                  <a:gd name="connsiteY67" fmla="*/ 7129669 h 7213599"/>
                  <a:gd name="connsiteX68" fmla="*/ 3361635 w 9921461"/>
                  <a:gd name="connsiteY68" fmla="*/ 7142921 h 7213599"/>
                  <a:gd name="connsiteX69" fmla="*/ 3984487 w 9921461"/>
                  <a:gd name="connsiteY69" fmla="*/ 7156173 h 7213599"/>
                  <a:gd name="connsiteX70" fmla="*/ 4143513 w 9921461"/>
                  <a:gd name="connsiteY70" fmla="*/ 7089913 h 7213599"/>
                  <a:gd name="connsiteX71" fmla="*/ 4329044 w 9921461"/>
                  <a:gd name="connsiteY71" fmla="*/ 7116417 h 7213599"/>
                  <a:gd name="connsiteX72" fmla="*/ 4395305 w 9921461"/>
                  <a:gd name="connsiteY72" fmla="*/ 7023652 h 7213599"/>
                  <a:gd name="connsiteX73" fmla="*/ 4488070 w 9921461"/>
                  <a:gd name="connsiteY73" fmla="*/ 7010400 h 7213599"/>
                  <a:gd name="connsiteX74" fmla="*/ 4594087 w 9921461"/>
                  <a:gd name="connsiteY74" fmla="*/ 7116417 h 7213599"/>
                  <a:gd name="connsiteX75" fmla="*/ 4766366 w 9921461"/>
                  <a:gd name="connsiteY75" fmla="*/ 7195930 h 7213599"/>
                  <a:gd name="connsiteX76" fmla="*/ 5004905 w 9921461"/>
                  <a:gd name="connsiteY76" fmla="*/ 7209182 h 7213599"/>
                  <a:gd name="connsiteX77" fmla="*/ 5230192 w 9921461"/>
                  <a:gd name="connsiteY77" fmla="*/ 7169426 h 7213599"/>
                  <a:gd name="connsiteX78" fmla="*/ 5349461 w 9921461"/>
                  <a:gd name="connsiteY78" fmla="*/ 7089913 h 7213599"/>
                  <a:gd name="connsiteX79" fmla="*/ 5362713 w 9921461"/>
                  <a:gd name="connsiteY79" fmla="*/ 7036904 h 7213599"/>
                  <a:gd name="connsiteX80" fmla="*/ 5442226 w 9921461"/>
                  <a:gd name="connsiteY80" fmla="*/ 7023652 h 7213599"/>
                  <a:gd name="connsiteX81" fmla="*/ 5521740 w 9921461"/>
                  <a:gd name="connsiteY81" fmla="*/ 7116417 h 7213599"/>
                  <a:gd name="connsiteX82" fmla="*/ 5654261 w 9921461"/>
                  <a:gd name="connsiteY82" fmla="*/ 7129669 h 7213599"/>
                  <a:gd name="connsiteX83" fmla="*/ 6303618 w 9921461"/>
                  <a:gd name="connsiteY83" fmla="*/ 7142921 h 7213599"/>
                  <a:gd name="connsiteX84" fmla="*/ 7403548 w 9921461"/>
                  <a:gd name="connsiteY84" fmla="*/ 7156173 h 7213599"/>
                  <a:gd name="connsiteX85" fmla="*/ 7562574 w 9921461"/>
                  <a:gd name="connsiteY85" fmla="*/ 7116417 h 7213599"/>
                  <a:gd name="connsiteX86" fmla="*/ 7933635 w 9921461"/>
                  <a:gd name="connsiteY86" fmla="*/ 7129669 h 7213599"/>
                  <a:gd name="connsiteX87" fmla="*/ 8317948 w 9921461"/>
                  <a:gd name="connsiteY87" fmla="*/ 7129669 h 7213599"/>
                  <a:gd name="connsiteX88" fmla="*/ 8397461 w 9921461"/>
                  <a:gd name="connsiteY88" fmla="*/ 7169426 h 7213599"/>
                  <a:gd name="connsiteX89" fmla="*/ 8556487 w 9921461"/>
                  <a:gd name="connsiteY89" fmla="*/ 7129669 h 7213599"/>
                  <a:gd name="connsiteX90" fmla="*/ 8728766 w 9921461"/>
                  <a:gd name="connsiteY90" fmla="*/ 7103165 h 7213599"/>
                  <a:gd name="connsiteX91" fmla="*/ 8768522 w 9921461"/>
                  <a:gd name="connsiteY91" fmla="*/ 7142921 h 7213599"/>
                  <a:gd name="connsiteX92" fmla="*/ 9311861 w 9921461"/>
                  <a:gd name="connsiteY92" fmla="*/ 7156173 h 7213599"/>
                  <a:gd name="connsiteX93" fmla="*/ 9510644 w 9921461"/>
                  <a:gd name="connsiteY93" fmla="*/ 7116417 h 7213599"/>
                  <a:gd name="connsiteX94" fmla="*/ 9669670 w 9921461"/>
                  <a:gd name="connsiteY94" fmla="*/ 7076660 h 7213599"/>
                  <a:gd name="connsiteX95" fmla="*/ 9669670 w 9921461"/>
                  <a:gd name="connsiteY95" fmla="*/ 7142921 h 7213599"/>
                  <a:gd name="connsiteX96" fmla="*/ 9828696 w 9921461"/>
                  <a:gd name="connsiteY96" fmla="*/ 7129669 h 7213599"/>
                  <a:gd name="connsiteX97" fmla="*/ 9908209 w 9921461"/>
                  <a:gd name="connsiteY97" fmla="*/ 7050156 h 7213599"/>
                  <a:gd name="connsiteX98" fmla="*/ 9908209 w 9921461"/>
                  <a:gd name="connsiteY98" fmla="*/ 6824869 h 7213599"/>
                  <a:gd name="connsiteX99" fmla="*/ 9908209 w 9921461"/>
                  <a:gd name="connsiteY99" fmla="*/ 6321287 h 7213599"/>
                  <a:gd name="connsiteX100" fmla="*/ 9894957 w 9921461"/>
                  <a:gd name="connsiteY100" fmla="*/ 5936973 h 7213599"/>
                  <a:gd name="connsiteX101" fmla="*/ 9855200 w 9921461"/>
                  <a:gd name="connsiteY101" fmla="*/ 5870713 h 7213599"/>
                  <a:gd name="connsiteX102" fmla="*/ 9881705 w 9921461"/>
                  <a:gd name="connsiteY102" fmla="*/ 5645426 h 7213599"/>
                  <a:gd name="connsiteX103" fmla="*/ 9815444 w 9921461"/>
                  <a:gd name="connsiteY103" fmla="*/ 5579165 h 7213599"/>
                  <a:gd name="connsiteX104" fmla="*/ 9815444 w 9921461"/>
                  <a:gd name="connsiteY104" fmla="*/ 5565913 h 7213599"/>
                  <a:gd name="connsiteX105" fmla="*/ 9815444 w 9921461"/>
                  <a:gd name="connsiteY105" fmla="*/ 4770782 h 7213599"/>
                  <a:gd name="connsiteX106" fmla="*/ 9802192 w 9921461"/>
                  <a:gd name="connsiteY106" fmla="*/ 3485321 h 7213599"/>
                  <a:gd name="connsiteX107" fmla="*/ 9802192 w 9921461"/>
                  <a:gd name="connsiteY107" fmla="*/ 2173356 h 7213599"/>
                  <a:gd name="connsiteX108" fmla="*/ 9802192 w 9921461"/>
                  <a:gd name="connsiteY108" fmla="*/ 1577008 h 7213599"/>
                  <a:gd name="connsiteX109" fmla="*/ 9841948 w 9921461"/>
                  <a:gd name="connsiteY109" fmla="*/ 1510747 h 7213599"/>
                  <a:gd name="connsiteX110" fmla="*/ 9855200 w 9921461"/>
                  <a:gd name="connsiteY110" fmla="*/ 1457739 h 7213599"/>
                  <a:gd name="connsiteX111" fmla="*/ 9815444 w 9921461"/>
                  <a:gd name="connsiteY111" fmla="*/ 1391478 h 7213599"/>
                  <a:gd name="connsiteX112" fmla="*/ 9815444 w 9921461"/>
                  <a:gd name="connsiteY112" fmla="*/ 1298713 h 7213599"/>
                  <a:gd name="connsiteX113" fmla="*/ 9815444 w 9921461"/>
                  <a:gd name="connsiteY113" fmla="*/ 848139 h 7213599"/>
                  <a:gd name="connsiteX114" fmla="*/ 9802192 w 9921461"/>
                  <a:gd name="connsiteY114" fmla="*/ 556591 h 7213599"/>
                  <a:gd name="connsiteX115" fmla="*/ 9802192 w 9921461"/>
                  <a:gd name="connsiteY115" fmla="*/ 437321 h 7213599"/>
                  <a:gd name="connsiteX116" fmla="*/ 9735931 w 9921461"/>
                  <a:gd name="connsiteY116" fmla="*/ 371060 h 7213599"/>
                  <a:gd name="connsiteX117" fmla="*/ 9656418 w 9921461"/>
                  <a:gd name="connsiteY117" fmla="*/ 371060 h 7213599"/>
                  <a:gd name="connsiteX118" fmla="*/ 9629913 w 9921461"/>
                  <a:gd name="connsiteY118" fmla="*/ 344556 h 7213599"/>
                  <a:gd name="connsiteX119" fmla="*/ 9643166 w 9921461"/>
                  <a:gd name="connsiteY119" fmla="*/ 238539 h 7213599"/>
                  <a:gd name="connsiteX120" fmla="*/ 9629913 w 9921461"/>
                  <a:gd name="connsiteY120" fmla="*/ 106017 h 7213599"/>
                  <a:gd name="connsiteX121" fmla="*/ 9576905 w 9921461"/>
                  <a:gd name="connsiteY121" fmla="*/ 79513 h 7213599"/>
                  <a:gd name="connsiteX122" fmla="*/ 9484140 w 9921461"/>
                  <a:gd name="connsiteY122" fmla="*/ 106017 h 7213599"/>
                  <a:gd name="connsiteX123" fmla="*/ 9378122 w 9921461"/>
                  <a:gd name="connsiteY123" fmla="*/ 132521 h 7213599"/>
                  <a:gd name="connsiteX124" fmla="*/ 9272105 w 9921461"/>
                  <a:gd name="connsiteY124" fmla="*/ 119269 h 7213599"/>
                  <a:gd name="connsiteX125" fmla="*/ 9113079 w 9921461"/>
                  <a:gd name="connsiteY125" fmla="*/ 185530 h 7213599"/>
                  <a:gd name="connsiteX126" fmla="*/ 8834783 w 9921461"/>
                  <a:gd name="connsiteY126" fmla="*/ 159026 h 7213599"/>
                  <a:gd name="connsiteX127" fmla="*/ 8636000 w 9921461"/>
                  <a:gd name="connsiteY127" fmla="*/ 185530 h 7213599"/>
                  <a:gd name="connsiteX128" fmla="*/ 8476974 w 9921461"/>
                  <a:gd name="connsiteY128" fmla="*/ 185530 h 7213599"/>
                  <a:gd name="connsiteX129" fmla="*/ 8423966 w 9921461"/>
                  <a:gd name="connsiteY129" fmla="*/ 172278 h 7213599"/>
                  <a:gd name="connsiteX130" fmla="*/ 8158922 w 9921461"/>
                  <a:gd name="connsiteY130" fmla="*/ 185530 h 7213599"/>
                  <a:gd name="connsiteX131" fmla="*/ 8039653 w 9921461"/>
                  <a:gd name="connsiteY131" fmla="*/ 145773 h 7213599"/>
                  <a:gd name="connsiteX132" fmla="*/ 7761357 w 9921461"/>
                  <a:gd name="connsiteY132" fmla="*/ 172278 h 7213599"/>
                  <a:gd name="connsiteX133" fmla="*/ 7695096 w 9921461"/>
                  <a:gd name="connsiteY133" fmla="*/ 132521 h 7213599"/>
                  <a:gd name="connsiteX134" fmla="*/ 7350540 w 9921461"/>
                  <a:gd name="connsiteY134" fmla="*/ 145773 h 7213599"/>
                  <a:gd name="connsiteX135" fmla="*/ 7284279 w 9921461"/>
                  <a:gd name="connsiteY135" fmla="*/ 119269 h 7213599"/>
                  <a:gd name="connsiteX136" fmla="*/ 7085496 w 9921461"/>
                  <a:gd name="connsiteY136" fmla="*/ 119269 h 7213599"/>
                  <a:gd name="connsiteX137" fmla="*/ 6939722 w 9921461"/>
                  <a:gd name="connsiteY137" fmla="*/ 66260 h 7213599"/>
                  <a:gd name="connsiteX138" fmla="*/ 6674679 w 9921461"/>
                  <a:gd name="connsiteY138" fmla="*/ 79513 h 7213599"/>
                  <a:gd name="connsiteX139" fmla="*/ 6502400 w 9921461"/>
                  <a:gd name="connsiteY139" fmla="*/ 53008 h 7213599"/>
                  <a:gd name="connsiteX140" fmla="*/ 6065079 w 9921461"/>
                  <a:gd name="connsiteY140" fmla="*/ 53008 h 7213599"/>
                  <a:gd name="connsiteX141" fmla="*/ 5972313 w 9921461"/>
                  <a:gd name="connsiteY141" fmla="*/ 26504 h 7213599"/>
                  <a:gd name="connsiteX142" fmla="*/ 5561496 w 9921461"/>
                  <a:gd name="connsiteY142" fmla="*/ 26504 h 7213599"/>
                  <a:gd name="connsiteX143" fmla="*/ 5521740 w 9921461"/>
                  <a:gd name="connsiteY143" fmla="*/ 0 h 7213599"/>
                  <a:gd name="connsiteX144" fmla="*/ 5309705 w 9921461"/>
                  <a:gd name="connsiteY144" fmla="*/ 26504 h 7213599"/>
                  <a:gd name="connsiteX145" fmla="*/ 5097670 w 9921461"/>
                  <a:gd name="connsiteY145" fmla="*/ 92765 h 7213599"/>
                  <a:gd name="connsiteX146" fmla="*/ 4978400 w 9921461"/>
                  <a:gd name="connsiteY146" fmla="*/ 172278 h 7213599"/>
                  <a:gd name="connsiteX147" fmla="*/ 4912140 w 9921461"/>
                  <a:gd name="connsiteY147" fmla="*/ 265043 h 72135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9921461" h="7213599">
                    <a:moveTo>
                      <a:pt x="4912140" y="265043"/>
                    </a:moveTo>
                    <a:cubicBezTo>
                      <a:pt x="4881218" y="262834"/>
                      <a:pt x="4848087" y="194365"/>
                      <a:pt x="4792870" y="159026"/>
                    </a:cubicBezTo>
                    <a:cubicBezTo>
                      <a:pt x="4737653" y="123687"/>
                      <a:pt x="4655931" y="68469"/>
                      <a:pt x="4580835" y="53008"/>
                    </a:cubicBezTo>
                    <a:cubicBezTo>
                      <a:pt x="4505739" y="37547"/>
                      <a:pt x="4426226" y="66260"/>
                      <a:pt x="4342296" y="66260"/>
                    </a:cubicBezTo>
                    <a:cubicBezTo>
                      <a:pt x="4258366" y="66260"/>
                      <a:pt x="4154557" y="53008"/>
                      <a:pt x="4077253" y="53008"/>
                    </a:cubicBezTo>
                    <a:cubicBezTo>
                      <a:pt x="3999949" y="53008"/>
                      <a:pt x="3935896" y="68469"/>
                      <a:pt x="3878470" y="66260"/>
                    </a:cubicBezTo>
                    <a:cubicBezTo>
                      <a:pt x="3821044" y="64051"/>
                      <a:pt x="3772452" y="39756"/>
                      <a:pt x="3732696" y="39756"/>
                    </a:cubicBezTo>
                    <a:cubicBezTo>
                      <a:pt x="3692940" y="39756"/>
                      <a:pt x="3695148" y="66260"/>
                      <a:pt x="3639931" y="66260"/>
                    </a:cubicBezTo>
                    <a:cubicBezTo>
                      <a:pt x="3584714" y="66260"/>
                      <a:pt x="3476488" y="33130"/>
                      <a:pt x="3401392" y="39756"/>
                    </a:cubicBezTo>
                    <a:cubicBezTo>
                      <a:pt x="3326296" y="46382"/>
                      <a:pt x="3266661" y="99391"/>
                      <a:pt x="3189357" y="106017"/>
                    </a:cubicBezTo>
                    <a:cubicBezTo>
                      <a:pt x="3112053" y="112643"/>
                      <a:pt x="3012662" y="75096"/>
                      <a:pt x="2937566" y="79513"/>
                    </a:cubicBezTo>
                    <a:cubicBezTo>
                      <a:pt x="2862470" y="83930"/>
                      <a:pt x="2807253" y="121478"/>
                      <a:pt x="2738783" y="132521"/>
                    </a:cubicBezTo>
                    <a:cubicBezTo>
                      <a:pt x="2670313" y="143564"/>
                      <a:pt x="2617304" y="143564"/>
                      <a:pt x="2526748" y="145773"/>
                    </a:cubicBezTo>
                    <a:cubicBezTo>
                      <a:pt x="2436192" y="147982"/>
                      <a:pt x="2266122" y="139147"/>
                      <a:pt x="2195444" y="145773"/>
                    </a:cubicBezTo>
                    <a:cubicBezTo>
                      <a:pt x="2124766" y="152399"/>
                      <a:pt x="2144644" y="183321"/>
                      <a:pt x="2102679" y="185530"/>
                    </a:cubicBezTo>
                    <a:cubicBezTo>
                      <a:pt x="2060714" y="187739"/>
                      <a:pt x="2007705" y="159026"/>
                      <a:pt x="1943653" y="159026"/>
                    </a:cubicBezTo>
                    <a:cubicBezTo>
                      <a:pt x="1879601" y="159026"/>
                      <a:pt x="1786836" y="187739"/>
                      <a:pt x="1718366" y="185530"/>
                    </a:cubicBezTo>
                    <a:cubicBezTo>
                      <a:pt x="1649896" y="183321"/>
                      <a:pt x="1588053" y="141356"/>
                      <a:pt x="1532835" y="145773"/>
                    </a:cubicBezTo>
                    <a:cubicBezTo>
                      <a:pt x="1477618" y="150190"/>
                      <a:pt x="1435652" y="207616"/>
                      <a:pt x="1387061" y="212034"/>
                    </a:cubicBezTo>
                    <a:cubicBezTo>
                      <a:pt x="1338470" y="216452"/>
                      <a:pt x="1287669" y="174487"/>
                      <a:pt x="1241287" y="172278"/>
                    </a:cubicBezTo>
                    <a:cubicBezTo>
                      <a:pt x="1194905" y="170069"/>
                      <a:pt x="1157357" y="200991"/>
                      <a:pt x="1108766" y="198782"/>
                    </a:cubicBezTo>
                    <a:cubicBezTo>
                      <a:pt x="1060175" y="196573"/>
                      <a:pt x="1007166" y="163443"/>
                      <a:pt x="949740" y="159026"/>
                    </a:cubicBezTo>
                    <a:cubicBezTo>
                      <a:pt x="892314" y="154609"/>
                      <a:pt x="806174" y="172278"/>
                      <a:pt x="764209" y="172278"/>
                    </a:cubicBezTo>
                    <a:cubicBezTo>
                      <a:pt x="722244" y="172278"/>
                      <a:pt x="728870" y="163443"/>
                      <a:pt x="697948" y="159026"/>
                    </a:cubicBezTo>
                    <a:cubicBezTo>
                      <a:pt x="667026" y="154609"/>
                      <a:pt x="578679" y="145773"/>
                      <a:pt x="578679" y="145773"/>
                    </a:cubicBezTo>
                    <a:cubicBezTo>
                      <a:pt x="541131" y="141356"/>
                      <a:pt x="516835" y="130312"/>
                      <a:pt x="472661" y="132521"/>
                    </a:cubicBezTo>
                    <a:cubicBezTo>
                      <a:pt x="428487" y="134730"/>
                      <a:pt x="360017" y="167861"/>
                      <a:pt x="313635" y="159026"/>
                    </a:cubicBezTo>
                    <a:cubicBezTo>
                      <a:pt x="267253" y="150191"/>
                      <a:pt x="220870" y="88348"/>
                      <a:pt x="194366" y="79513"/>
                    </a:cubicBezTo>
                    <a:cubicBezTo>
                      <a:pt x="167862" y="70678"/>
                      <a:pt x="159026" y="64052"/>
                      <a:pt x="154609" y="106017"/>
                    </a:cubicBezTo>
                    <a:cubicBezTo>
                      <a:pt x="150192" y="147982"/>
                      <a:pt x="181113" y="289339"/>
                      <a:pt x="167861" y="331304"/>
                    </a:cubicBezTo>
                    <a:cubicBezTo>
                      <a:pt x="154609" y="373269"/>
                      <a:pt x="99392" y="331304"/>
                      <a:pt x="75096" y="357808"/>
                    </a:cubicBezTo>
                    <a:cubicBezTo>
                      <a:pt x="50800" y="384312"/>
                      <a:pt x="30922" y="413026"/>
                      <a:pt x="22087" y="490330"/>
                    </a:cubicBezTo>
                    <a:cubicBezTo>
                      <a:pt x="13252" y="567634"/>
                      <a:pt x="13252" y="715617"/>
                      <a:pt x="22087" y="821634"/>
                    </a:cubicBezTo>
                    <a:cubicBezTo>
                      <a:pt x="30922" y="927651"/>
                      <a:pt x="68470" y="1033669"/>
                      <a:pt x="75096" y="1126434"/>
                    </a:cubicBezTo>
                    <a:cubicBezTo>
                      <a:pt x="81722" y="1219199"/>
                      <a:pt x="68470" y="1316383"/>
                      <a:pt x="61844" y="1378226"/>
                    </a:cubicBezTo>
                    <a:cubicBezTo>
                      <a:pt x="55218" y="1440070"/>
                      <a:pt x="41966" y="1468782"/>
                      <a:pt x="35340" y="1497495"/>
                    </a:cubicBezTo>
                    <a:cubicBezTo>
                      <a:pt x="28714" y="1526208"/>
                      <a:pt x="26504" y="1521791"/>
                      <a:pt x="22087" y="1550504"/>
                    </a:cubicBezTo>
                    <a:cubicBezTo>
                      <a:pt x="17670" y="1579217"/>
                      <a:pt x="0" y="1641060"/>
                      <a:pt x="8835" y="1669773"/>
                    </a:cubicBezTo>
                    <a:cubicBezTo>
                      <a:pt x="17670" y="1698486"/>
                      <a:pt x="61844" y="1700695"/>
                      <a:pt x="75096" y="1722782"/>
                    </a:cubicBezTo>
                    <a:cubicBezTo>
                      <a:pt x="88348" y="1744869"/>
                      <a:pt x="90557" y="1769165"/>
                      <a:pt x="88348" y="1802295"/>
                    </a:cubicBezTo>
                    <a:cubicBezTo>
                      <a:pt x="86139" y="1835425"/>
                      <a:pt x="64053" y="1828800"/>
                      <a:pt x="61844" y="1921565"/>
                    </a:cubicBezTo>
                    <a:cubicBezTo>
                      <a:pt x="59635" y="2014330"/>
                      <a:pt x="70679" y="2188818"/>
                      <a:pt x="75096" y="2358887"/>
                    </a:cubicBezTo>
                    <a:cubicBezTo>
                      <a:pt x="79513" y="2528956"/>
                      <a:pt x="90557" y="2701234"/>
                      <a:pt x="88348" y="2941982"/>
                    </a:cubicBezTo>
                    <a:cubicBezTo>
                      <a:pt x="86139" y="3182730"/>
                      <a:pt x="61844" y="3653182"/>
                      <a:pt x="61844" y="3803373"/>
                    </a:cubicBezTo>
                    <a:cubicBezTo>
                      <a:pt x="61844" y="3953564"/>
                      <a:pt x="83931" y="3790121"/>
                      <a:pt x="88348" y="3843130"/>
                    </a:cubicBezTo>
                    <a:cubicBezTo>
                      <a:pt x="92765" y="3896139"/>
                      <a:pt x="92765" y="4066209"/>
                      <a:pt x="88348" y="4121426"/>
                    </a:cubicBezTo>
                    <a:cubicBezTo>
                      <a:pt x="83931" y="4176643"/>
                      <a:pt x="66261" y="4099338"/>
                      <a:pt x="61844" y="4174434"/>
                    </a:cubicBezTo>
                    <a:cubicBezTo>
                      <a:pt x="57427" y="4249530"/>
                      <a:pt x="59635" y="4382052"/>
                      <a:pt x="61844" y="4572000"/>
                    </a:cubicBezTo>
                    <a:cubicBezTo>
                      <a:pt x="64053" y="4761948"/>
                      <a:pt x="72887" y="5166139"/>
                      <a:pt x="75096" y="5314121"/>
                    </a:cubicBezTo>
                    <a:cubicBezTo>
                      <a:pt x="77305" y="5462103"/>
                      <a:pt x="72887" y="5409095"/>
                      <a:pt x="75096" y="5459895"/>
                    </a:cubicBezTo>
                    <a:cubicBezTo>
                      <a:pt x="77305" y="5510695"/>
                      <a:pt x="90557" y="5587999"/>
                      <a:pt x="88348" y="5618921"/>
                    </a:cubicBezTo>
                    <a:cubicBezTo>
                      <a:pt x="86139" y="5649843"/>
                      <a:pt x="61844" y="5603461"/>
                      <a:pt x="61844" y="5645426"/>
                    </a:cubicBezTo>
                    <a:cubicBezTo>
                      <a:pt x="61844" y="5687391"/>
                      <a:pt x="88348" y="5747026"/>
                      <a:pt x="88348" y="5870713"/>
                    </a:cubicBezTo>
                    <a:cubicBezTo>
                      <a:pt x="88348" y="5994400"/>
                      <a:pt x="64053" y="6268278"/>
                      <a:pt x="61844" y="6387547"/>
                    </a:cubicBezTo>
                    <a:cubicBezTo>
                      <a:pt x="59635" y="6506816"/>
                      <a:pt x="72887" y="6511234"/>
                      <a:pt x="75096" y="6586330"/>
                    </a:cubicBezTo>
                    <a:cubicBezTo>
                      <a:pt x="77305" y="6661426"/>
                      <a:pt x="72887" y="6769652"/>
                      <a:pt x="75096" y="6838121"/>
                    </a:cubicBezTo>
                    <a:cubicBezTo>
                      <a:pt x="77305" y="6906590"/>
                      <a:pt x="77305" y="6952973"/>
                      <a:pt x="88348" y="6997147"/>
                    </a:cubicBezTo>
                    <a:cubicBezTo>
                      <a:pt x="99391" y="7041321"/>
                      <a:pt x="106018" y="7072243"/>
                      <a:pt x="141357" y="7103165"/>
                    </a:cubicBezTo>
                    <a:cubicBezTo>
                      <a:pt x="176696" y="7134087"/>
                      <a:pt x="236331" y="7171635"/>
                      <a:pt x="300383" y="7182678"/>
                    </a:cubicBezTo>
                    <a:cubicBezTo>
                      <a:pt x="364435" y="7193722"/>
                      <a:pt x="428487" y="7171635"/>
                      <a:pt x="525670" y="7169426"/>
                    </a:cubicBezTo>
                    <a:cubicBezTo>
                      <a:pt x="622853" y="7167217"/>
                      <a:pt x="883479" y="7169426"/>
                      <a:pt x="883479" y="7169426"/>
                    </a:cubicBezTo>
                    <a:cubicBezTo>
                      <a:pt x="1016001" y="7169426"/>
                      <a:pt x="1232452" y="7178261"/>
                      <a:pt x="1320800" y="7169426"/>
                    </a:cubicBezTo>
                    <a:cubicBezTo>
                      <a:pt x="1409148" y="7160591"/>
                      <a:pt x="1371601" y="7114208"/>
                      <a:pt x="1413566" y="7116417"/>
                    </a:cubicBezTo>
                    <a:cubicBezTo>
                      <a:pt x="1455531" y="7118626"/>
                      <a:pt x="1524001" y="7184887"/>
                      <a:pt x="1572592" y="7182678"/>
                    </a:cubicBezTo>
                    <a:cubicBezTo>
                      <a:pt x="1621183" y="7180469"/>
                      <a:pt x="1645478" y="7118626"/>
                      <a:pt x="1705113" y="7103165"/>
                    </a:cubicBezTo>
                    <a:cubicBezTo>
                      <a:pt x="1764748" y="7087704"/>
                      <a:pt x="1813339" y="7087704"/>
                      <a:pt x="1930400" y="7089913"/>
                    </a:cubicBezTo>
                    <a:cubicBezTo>
                      <a:pt x="2047461" y="7092122"/>
                      <a:pt x="2261705" y="7109791"/>
                      <a:pt x="2407479" y="7116417"/>
                    </a:cubicBezTo>
                    <a:cubicBezTo>
                      <a:pt x="2553253" y="7123043"/>
                      <a:pt x="2805044" y="7129669"/>
                      <a:pt x="2805044" y="7129669"/>
                    </a:cubicBezTo>
                    <a:lnTo>
                      <a:pt x="3361635" y="7142921"/>
                    </a:lnTo>
                    <a:cubicBezTo>
                      <a:pt x="3558209" y="7147338"/>
                      <a:pt x="3854174" y="7165008"/>
                      <a:pt x="3984487" y="7156173"/>
                    </a:cubicBezTo>
                    <a:cubicBezTo>
                      <a:pt x="4114800" y="7147338"/>
                      <a:pt x="4086087" y="7096539"/>
                      <a:pt x="4143513" y="7089913"/>
                    </a:cubicBezTo>
                    <a:cubicBezTo>
                      <a:pt x="4200939" y="7083287"/>
                      <a:pt x="4287079" y="7127461"/>
                      <a:pt x="4329044" y="7116417"/>
                    </a:cubicBezTo>
                    <a:cubicBezTo>
                      <a:pt x="4371009" y="7105373"/>
                      <a:pt x="4368801" y="7041321"/>
                      <a:pt x="4395305" y="7023652"/>
                    </a:cubicBezTo>
                    <a:cubicBezTo>
                      <a:pt x="4421809" y="7005983"/>
                      <a:pt x="4454940" y="6994939"/>
                      <a:pt x="4488070" y="7010400"/>
                    </a:cubicBezTo>
                    <a:cubicBezTo>
                      <a:pt x="4521200" y="7025861"/>
                      <a:pt x="4547704" y="7085495"/>
                      <a:pt x="4594087" y="7116417"/>
                    </a:cubicBezTo>
                    <a:cubicBezTo>
                      <a:pt x="4640470" y="7147339"/>
                      <a:pt x="4697896" y="7180469"/>
                      <a:pt x="4766366" y="7195930"/>
                    </a:cubicBezTo>
                    <a:cubicBezTo>
                      <a:pt x="4834836" y="7211391"/>
                      <a:pt x="4927601" y="7213599"/>
                      <a:pt x="5004905" y="7209182"/>
                    </a:cubicBezTo>
                    <a:cubicBezTo>
                      <a:pt x="5082209" y="7204765"/>
                      <a:pt x="5172766" y="7189304"/>
                      <a:pt x="5230192" y="7169426"/>
                    </a:cubicBezTo>
                    <a:cubicBezTo>
                      <a:pt x="5287618" y="7149548"/>
                      <a:pt x="5327374" y="7112000"/>
                      <a:pt x="5349461" y="7089913"/>
                    </a:cubicBezTo>
                    <a:cubicBezTo>
                      <a:pt x="5371548" y="7067826"/>
                      <a:pt x="5347252" y="7047948"/>
                      <a:pt x="5362713" y="7036904"/>
                    </a:cubicBezTo>
                    <a:cubicBezTo>
                      <a:pt x="5378174" y="7025861"/>
                      <a:pt x="5415722" y="7010400"/>
                      <a:pt x="5442226" y="7023652"/>
                    </a:cubicBezTo>
                    <a:cubicBezTo>
                      <a:pt x="5468730" y="7036904"/>
                      <a:pt x="5486401" y="7098748"/>
                      <a:pt x="5521740" y="7116417"/>
                    </a:cubicBezTo>
                    <a:cubicBezTo>
                      <a:pt x="5557079" y="7134086"/>
                      <a:pt x="5523948" y="7125252"/>
                      <a:pt x="5654261" y="7129669"/>
                    </a:cubicBezTo>
                    <a:cubicBezTo>
                      <a:pt x="5784574" y="7134086"/>
                      <a:pt x="6303618" y="7142921"/>
                      <a:pt x="6303618" y="7142921"/>
                    </a:cubicBezTo>
                    <a:lnTo>
                      <a:pt x="7403548" y="7156173"/>
                    </a:lnTo>
                    <a:cubicBezTo>
                      <a:pt x="7613374" y="7151756"/>
                      <a:pt x="7474226" y="7120834"/>
                      <a:pt x="7562574" y="7116417"/>
                    </a:cubicBezTo>
                    <a:cubicBezTo>
                      <a:pt x="7650922" y="7112000"/>
                      <a:pt x="7807739" y="7127460"/>
                      <a:pt x="7933635" y="7129669"/>
                    </a:cubicBezTo>
                    <a:cubicBezTo>
                      <a:pt x="8059531" y="7131878"/>
                      <a:pt x="8240644" y="7123043"/>
                      <a:pt x="8317948" y="7129669"/>
                    </a:cubicBezTo>
                    <a:cubicBezTo>
                      <a:pt x="8395252" y="7136295"/>
                      <a:pt x="8357705" y="7169426"/>
                      <a:pt x="8397461" y="7169426"/>
                    </a:cubicBezTo>
                    <a:cubicBezTo>
                      <a:pt x="8437217" y="7169426"/>
                      <a:pt x="8501270" y="7140713"/>
                      <a:pt x="8556487" y="7129669"/>
                    </a:cubicBezTo>
                    <a:cubicBezTo>
                      <a:pt x="8611705" y="7118626"/>
                      <a:pt x="8693427" y="7100956"/>
                      <a:pt x="8728766" y="7103165"/>
                    </a:cubicBezTo>
                    <a:cubicBezTo>
                      <a:pt x="8764105" y="7105374"/>
                      <a:pt x="8671340" y="7134086"/>
                      <a:pt x="8768522" y="7142921"/>
                    </a:cubicBezTo>
                    <a:cubicBezTo>
                      <a:pt x="8865704" y="7151756"/>
                      <a:pt x="9188174" y="7160590"/>
                      <a:pt x="9311861" y="7156173"/>
                    </a:cubicBezTo>
                    <a:cubicBezTo>
                      <a:pt x="9435548" y="7151756"/>
                      <a:pt x="9451009" y="7129669"/>
                      <a:pt x="9510644" y="7116417"/>
                    </a:cubicBezTo>
                    <a:cubicBezTo>
                      <a:pt x="9570279" y="7103165"/>
                      <a:pt x="9643166" y="7072243"/>
                      <a:pt x="9669670" y="7076660"/>
                    </a:cubicBezTo>
                    <a:cubicBezTo>
                      <a:pt x="9696174" y="7081077"/>
                      <a:pt x="9643166" y="7134086"/>
                      <a:pt x="9669670" y="7142921"/>
                    </a:cubicBezTo>
                    <a:cubicBezTo>
                      <a:pt x="9696174" y="7151756"/>
                      <a:pt x="9788940" y="7145130"/>
                      <a:pt x="9828696" y="7129669"/>
                    </a:cubicBezTo>
                    <a:cubicBezTo>
                      <a:pt x="9868452" y="7114208"/>
                      <a:pt x="9894957" y="7100956"/>
                      <a:pt x="9908209" y="7050156"/>
                    </a:cubicBezTo>
                    <a:cubicBezTo>
                      <a:pt x="9921461" y="6999356"/>
                      <a:pt x="9908209" y="6824869"/>
                      <a:pt x="9908209" y="6824869"/>
                    </a:cubicBezTo>
                    <a:cubicBezTo>
                      <a:pt x="9908209" y="6703391"/>
                      <a:pt x="9910418" y="6469270"/>
                      <a:pt x="9908209" y="6321287"/>
                    </a:cubicBezTo>
                    <a:cubicBezTo>
                      <a:pt x="9906000" y="6173304"/>
                      <a:pt x="9903792" y="6012069"/>
                      <a:pt x="9894957" y="5936973"/>
                    </a:cubicBezTo>
                    <a:cubicBezTo>
                      <a:pt x="9886122" y="5861877"/>
                      <a:pt x="9857409" y="5919304"/>
                      <a:pt x="9855200" y="5870713"/>
                    </a:cubicBezTo>
                    <a:cubicBezTo>
                      <a:pt x="9852991" y="5822122"/>
                      <a:pt x="9888331" y="5694017"/>
                      <a:pt x="9881705" y="5645426"/>
                    </a:cubicBezTo>
                    <a:cubicBezTo>
                      <a:pt x="9875079" y="5596835"/>
                      <a:pt x="9826487" y="5592417"/>
                      <a:pt x="9815444" y="5579165"/>
                    </a:cubicBezTo>
                    <a:cubicBezTo>
                      <a:pt x="9804401" y="5565913"/>
                      <a:pt x="9815444" y="5565913"/>
                      <a:pt x="9815444" y="5565913"/>
                    </a:cubicBezTo>
                    <a:cubicBezTo>
                      <a:pt x="9815444" y="5431183"/>
                      <a:pt x="9817653" y="5117547"/>
                      <a:pt x="9815444" y="4770782"/>
                    </a:cubicBezTo>
                    <a:cubicBezTo>
                      <a:pt x="9813235" y="4424017"/>
                      <a:pt x="9804401" y="3918225"/>
                      <a:pt x="9802192" y="3485321"/>
                    </a:cubicBezTo>
                    <a:cubicBezTo>
                      <a:pt x="9799983" y="3052417"/>
                      <a:pt x="9802192" y="2173356"/>
                      <a:pt x="9802192" y="2173356"/>
                    </a:cubicBezTo>
                    <a:cubicBezTo>
                      <a:pt x="9802192" y="1855304"/>
                      <a:pt x="9795566" y="1687443"/>
                      <a:pt x="9802192" y="1577008"/>
                    </a:cubicBezTo>
                    <a:cubicBezTo>
                      <a:pt x="9808818" y="1466573"/>
                      <a:pt x="9833113" y="1530625"/>
                      <a:pt x="9841948" y="1510747"/>
                    </a:cubicBezTo>
                    <a:cubicBezTo>
                      <a:pt x="9850783" y="1490869"/>
                      <a:pt x="9859617" y="1477617"/>
                      <a:pt x="9855200" y="1457739"/>
                    </a:cubicBezTo>
                    <a:cubicBezTo>
                      <a:pt x="9850783" y="1437861"/>
                      <a:pt x="9822070" y="1417982"/>
                      <a:pt x="9815444" y="1391478"/>
                    </a:cubicBezTo>
                    <a:cubicBezTo>
                      <a:pt x="9808818" y="1364974"/>
                      <a:pt x="9815444" y="1298713"/>
                      <a:pt x="9815444" y="1298713"/>
                    </a:cubicBezTo>
                    <a:cubicBezTo>
                      <a:pt x="9815444" y="1208157"/>
                      <a:pt x="9817653" y="971826"/>
                      <a:pt x="9815444" y="848139"/>
                    </a:cubicBezTo>
                    <a:cubicBezTo>
                      <a:pt x="9813235" y="724452"/>
                      <a:pt x="9804401" y="625061"/>
                      <a:pt x="9802192" y="556591"/>
                    </a:cubicBezTo>
                    <a:cubicBezTo>
                      <a:pt x="9799983" y="488121"/>
                      <a:pt x="9813235" y="468243"/>
                      <a:pt x="9802192" y="437321"/>
                    </a:cubicBezTo>
                    <a:cubicBezTo>
                      <a:pt x="9791149" y="406399"/>
                      <a:pt x="9760227" y="382103"/>
                      <a:pt x="9735931" y="371060"/>
                    </a:cubicBezTo>
                    <a:cubicBezTo>
                      <a:pt x="9711635" y="360017"/>
                      <a:pt x="9674087" y="375477"/>
                      <a:pt x="9656418" y="371060"/>
                    </a:cubicBezTo>
                    <a:cubicBezTo>
                      <a:pt x="9638749" y="366643"/>
                      <a:pt x="9632122" y="366643"/>
                      <a:pt x="9629913" y="344556"/>
                    </a:cubicBezTo>
                    <a:cubicBezTo>
                      <a:pt x="9627704" y="322469"/>
                      <a:pt x="9643166" y="278295"/>
                      <a:pt x="9643166" y="238539"/>
                    </a:cubicBezTo>
                    <a:cubicBezTo>
                      <a:pt x="9643166" y="198783"/>
                      <a:pt x="9640957" y="132521"/>
                      <a:pt x="9629913" y="106017"/>
                    </a:cubicBezTo>
                    <a:cubicBezTo>
                      <a:pt x="9618869" y="79513"/>
                      <a:pt x="9601200" y="79513"/>
                      <a:pt x="9576905" y="79513"/>
                    </a:cubicBezTo>
                    <a:cubicBezTo>
                      <a:pt x="9552610" y="79513"/>
                      <a:pt x="9517271" y="97182"/>
                      <a:pt x="9484140" y="106017"/>
                    </a:cubicBezTo>
                    <a:cubicBezTo>
                      <a:pt x="9451010" y="114852"/>
                      <a:pt x="9413461" y="130312"/>
                      <a:pt x="9378122" y="132521"/>
                    </a:cubicBezTo>
                    <a:cubicBezTo>
                      <a:pt x="9342783" y="134730"/>
                      <a:pt x="9316279" y="110434"/>
                      <a:pt x="9272105" y="119269"/>
                    </a:cubicBezTo>
                    <a:cubicBezTo>
                      <a:pt x="9227931" y="128104"/>
                      <a:pt x="9185966" y="178904"/>
                      <a:pt x="9113079" y="185530"/>
                    </a:cubicBezTo>
                    <a:cubicBezTo>
                      <a:pt x="9040192" y="192156"/>
                      <a:pt x="8914296" y="159026"/>
                      <a:pt x="8834783" y="159026"/>
                    </a:cubicBezTo>
                    <a:cubicBezTo>
                      <a:pt x="8755270" y="159026"/>
                      <a:pt x="8695635" y="181113"/>
                      <a:pt x="8636000" y="185530"/>
                    </a:cubicBezTo>
                    <a:cubicBezTo>
                      <a:pt x="8576365" y="189947"/>
                      <a:pt x="8512313" y="187739"/>
                      <a:pt x="8476974" y="185530"/>
                    </a:cubicBezTo>
                    <a:cubicBezTo>
                      <a:pt x="8441635" y="183321"/>
                      <a:pt x="8476975" y="172278"/>
                      <a:pt x="8423966" y="172278"/>
                    </a:cubicBezTo>
                    <a:cubicBezTo>
                      <a:pt x="8370957" y="172278"/>
                      <a:pt x="8222974" y="189948"/>
                      <a:pt x="8158922" y="185530"/>
                    </a:cubicBezTo>
                    <a:cubicBezTo>
                      <a:pt x="8094870" y="181112"/>
                      <a:pt x="8105914" y="147982"/>
                      <a:pt x="8039653" y="145773"/>
                    </a:cubicBezTo>
                    <a:cubicBezTo>
                      <a:pt x="7973392" y="143564"/>
                      <a:pt x="7818783" y="174487"/>
                      <a:pt x="7761357" y="172278"/>
                    </a:cubicBezTo>
                    <a:cubicBezTo>
                      <a:pt x="7703931" y="170069"/>
                      <a:pt x="7763565" y="136938"/>
                      <a:pt x="7695096" y="132521"/>
                    </a:cubicBezTo>
                    <a:cubicBezTo>
                      <a:pt x="7626627" y="128104"/>
                      <a:pt x="7419009" y="147982"/>
                      <a:pt x="7350540" y="145773"/>
                    </a:cubicBezTo>
                    <a:cubicBezTo>
                      <a:pt x="7282071" y="143564"/>
                      <a:pt x="7328453" y="123686"/>
                      <a:pt x="7284279" y="119269"/>
                    </a:cubicBezTo>
                    <a:cubicBezTo>
                      <a:pt x="7240105" y="114852"/>
                      <a:pt x="7142922" y="128104"/>
                      <a:pt x="7085496" y="119269"/>
                    </a:cubicBezTo>
                    <a:cubicBezTo>
                      <a:pt x="7028070" y="110434"/>
                      <a:pt x="7008191" y="72886"/>
                      <a:pt x="6939722" y="66260"/>
                    </a:cubicBezTo>
                    <a:cubicBezTo>
                      <a:pt x="6871253" y="59634"/>
                      <a:pt x="6747566" y="81722"/>
                      <a:pt x="6674679" y="79513"/>
                    </a:cubicBezTo>
                    <a:cubicBezTo>
                      <a:pt x="6601792" y="77304"/>
                      <a:pt x="6604000" y="57425"/>
                      <a:pt x="6502400" y="53008"/>
                    </a:cubicBezTo>
                    <a:cubicBezTo>
                      <a:pt x="6400800" y="48591"/>
                      <a:pt x="6153427" y="57425"/>
                      <a:pt x="6065079" y="53008"/>
                    </a:cubicBezTo>
                    <a:cubicBezTo>
                      <a:pt x="5976731" y="48591"/>
                      <a:pt x="6056243" y="30921"/>
                      <a:pt x="5972313" y="26504"/>
                    </a:cubicBezTo>
                    <a:cubicBezTo>
                      <a:pt x="5888383" y="22087"/>
                      <a:pt x="5636591" y="30921"/>
                      <a:pt x="5561496" y="26504"/>
                    </a:cubicBezTo>
                    <a:cubicBezTo>
                      <a:pt x="5486401" y="22087"/>
                      <a:pt x="5563705" y="0"/>
                      <a:pt x="5521740" y="0"/>
                    </a:cubicBezTo>
                    <a:cubicBezTo>
                      <a:pt x="5479775" y="0"/>
                      <a:pt x="5380383" y="11043"/>
                      <a:pt x="5309705" y="26504"/>
                    </a:cubicBezTo>
                    <a:cubicBezTo>
                      <a:pt x="5239027" y="41965"/>
                      <a:pt x="5152888" y="68469"/>
                      <a:pt x="5097670" y="92765"/>
                    </a:cubicBezTo>
                    <a:cubicBezTo>
                      <a:pt x="5042452" y="117061"/>
                      <a:pt x="5004904" y="145774"/>
                      <a:pt x="4978400" y="172278"/>
                    </a:cubicBezTo>
                    <a:cubicBezTo>
                      <a:pt x="4951896" y="198782"/>
                      <a:pt x="4943062" y="267252"/>
                      <a:pt x="4912140" y="265043"/>
                    </a:cubicBezTo>
                    <a:close/>
                  </a:path>
                </a:pathLst>
              </a:custGeom>
              <a:blipFill>
                <a:blip r:embed="rId3" cstate="print"/>
                <a:stretch>
                  <a:fillRect/>
                </a:stretch>
              </a:blip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1600" dirty="0">
                  <a:latin typeface="Arial" charset="0"/>
                  <a:ea typeface="Microsoft YaHei" charset="-122"/>
                </a:endParaRPr>
              </a:p>
            </p:txBody>
          </p:sp>
          <p:sp>
            <p:nvSpPr>
              <p:cNvPr id="5" name="Forme libre 4"/>
              <p:cNvSpPr/>
              <p:nvPr/>
            </p:nvSpPr>
            <p:spPr bwMode="auto">
              <a:xfrm>
                <a:off x="185530" y="141357"/>
                <a:ext cx="9618870" cy="6975060"/>
              </a:xfrm>
              <a:custGeom>
                <a:avLst/>
                <a:gdLst>
                  <a:gd name="connsiteX0" fmla="*/ 4770783 w 9618870"/>
                  <a:gd name="connsiteY0" fmla="*/ 362226 h 6975060"/>
                  <a:gd name="connsiteX1" fmla="*/ 4664766 w 9618870"/>
                  <a:gd name="connsiteY1" fmla="*/ 163443 h 6975060"/>
                  <a:gd name="connsiteX2" fmla="*/ 4465983 w 9618870"/>
                  <a:gd name="connsiteY2" fmla="*/ 57426 h 6975060"/>
                  <a:gd name="connsiteX3" fmla="*/ 4240696 w 9618870"/>
                  <a:gd name="connsiteY3" fmla="*/ 70678 h 6975060"/>
                  <a:gd name="connsiteX4" fmla="*/ 3962400 w 9618870"/>
                  <a:gd name="connsiteY4" fmla="*/ 30921 h 6975060"/>
                  <a:gd name="connsiteX5" fmla="*/ 3790122 w 9618870"/>
                  <a:gd name="connsiteY5" fmla="*/ 70678 h 6975060"/>
                  <a:gd name="connsiteX6" fmla="*/ 3591340 w 9618870"/>
                  <a:gd name="connsiteY6" fmla="*/ 44173 h 6975060"/>
                  <a:gd name="connsiteX7" fmla="*/ 3432313 w 9618870"/>
                  <a:gd name="connsiteY7" fmla="*/ 70678 h 6975060"/>
                  <a:gd name="connsiteX8" fmla="*/ 3273287 w 9618870"/>
                  <a:gd name="connsiteY8" fmla="*/ 30921 h 6975060"/>
                  <a:gd name="connsiteX9" fmla="*/ 3061253 w 9618870"/>
                  <a:gd name="connsiteY9" fmla="*/ 110434 h 6975060"/>
                  <a:gd name="connsiteX10" fmla="*/ 2796209 w 9618870"/>
                  <a:gd name="connsiteY10" fmla="*/ 83930 h 6975060"/>
                  <a:gd name="connsiteX11" fmla="*/ 2663687 w 9618870"/>
                  <a:gd name="connsiteY11" fmla="*/ 110434 h 6975060"/>
                  <a:gd name="connsiteX12" fmla="*/ 2332383 w 9618870"/>
                  <a:gd name="connsiteY12" fmla="*/ 136939 h 6975060"/>
                  <a:gd name="connsiteX13" fmla="*/ 2080592 w 9618870"/>
                  <a:gd name="connsiteY13" fmla="*/ 136939 h 6975060"/>
                  <a:gd name="connsiteX14" fmla="*/ 1961322 w 9618870"/>
                  <a:gd name="connsiteY14" fmla="*/ 176695 h 6975060"/>
                  <a:gd name="connsiteX15" fmla="*/ 1828800 w 9618870"/>
                  <a:gd name="connsiteY15" fmla="*/ 150191 h 6975060"/>
                  <a:gd name="connsiteX16" fmla="*/ 1616766 w 9618870"/>
                  <a:gd name="connsiteY16" fmla="*/ 189947 h 6975060"/>
                  <a:gd name="connsiteX17" fmla="*/ 1431235 w 9618870"/>
                  <a:gd name="connsiteY17" fmla="*/ 150191 h 6975060"/>
                  <a:gd name="connsiteX18" fmla="*/ 1258957 w 9618870"/>
                  <a:gd name="connsiteY18" fmla="*/ 203200 h 6975060"/>
                  <a:gd name="connsiteX19" fmla="*/ 1139687 w 9618870"/>
                  <a:gd name="connsiteY19" fmla="*/ 150191 h 6975060"/>
                  <a:gd name="connsiteX20" fmla="*/ 993913 w 9618870"/>
                  <a:gd name="connsiteY20" fmla="*/ 203200 h 6975060"/>
                  <a:gd name="connsiteX21" fmla="*/ 940905 w 9618870"/>
                  <a:gd name="connsiteY21" fmla="*/ 163443 h 6975060"/>
                  <a:gd name="connsiteX22" fmla="*/ 901148 w 9618870"/>
                  <a:gd name="connsiteY22" fmla="*/ 176695 h 6975060"/>
                  <a:gd name="connsiteX23" fmla="*/ 808383 w 9618870"/>
                  <a:gd name="connsiteY23" fmla="*/ 150191 h 6975060"/>
                  <a:gd name="connsiteX24" fmla="*/ 622853 w 9618870"/>
                  <a:gd name="connsiteY24" fmla="*/ 150191 h 6975060"/>
                  <a:gd name="connsiteX25" fmla="*/ 569844 w 9618870"/>
                  <a:gd name="connsiteY25" fmla="*/ 123686 h 6975060"/>
                  <a:gd name="connsiteX26" fmla="*/ 397566 w 9618870"/>
                  <a:gd name="connsiteY26" fmla="*/ 150191 h 6975060"/>
                  <a:gd name="connsiteX27" fmla="*/ 291548 w 9618870"/>
                  <a:gd name="connsiteY27" fmla="*/ 123686 h 6975060"/>
                  <a:gd name="connsiteX28" fmla="*/ 145774 w 9618870"/>
                  <a:gd name="connsiteY28" fmla="*/ 136939 h 6975060"/>
                  <a:gd name="connsiteX29" fmla="*/ 53009 w 9618870"/>
                  <a:gd name="connsiteY29" fmla="*/ 44173 h 6975060"/>
                  <a:gd name="connsiteX30" fmla="*/ 13253 w 9618870"/>
                  <a:gd name="connsiteY30" fmla="*/ 110434 h 6975060"/>
                  <a:gd name="connsiteX31" fmla="*/ 26505 w 9618870"/>
                  <a:gd name="connsiteY31" fmla="*/ 508000 h 6975060"/>
                  <a:gd name="connsiteX32" fmla="*/ 106018 w 9618870"/>
                  <a:gd name="connsiteY32" fmla="*/ 600765 h 6975060"/>
                  <a:gd name="connsiteX33" fmla="*/ 26505 w 9618870"/>
                  <a:gd name="connsiteY33" fmla="*/ 680278 h 6975060"/>
                  <a:gd name="connsiteX34" fmla="*/ 66261 w 9618870"/>
                  <a:gd name="connsiteY34" fmla="*/ 759791 h 6975060"/>
                  <a:gd name="connsiteX35" fmla="*/ 13253 w 9618870"/>
                  <a:gd name="connsiteY35" fmla="*/ 918817 h 6975060"/>
                  <a:gd name="connsiteX36" fmla="*/ 132522 w 9618870"/>
                  <a:gd name="connsiteY36" fmla="*/ 1117600 h 6975060"/>
                  <a:gd name="connsiteX37" fmla="*/ 53009 w 9618870"/>
                  <a:gd name="connsiteY37" fmla="*/ 1435652 h 6975060"/>
                  <a:gd name="connsiteX38" fmla="*/ 92766 w 9618870"/>
                  <a:gd name="connsiteY38" fmla="*/ 1528417 h 6975060"/>
                  <a:gd name="connsiteX39" fmla="*/ 53009 w 9618870"/>
                  <a:gd name="connsiteY39" fmla="*/ 1674191 h 6975060"/>
                  <a:gd name="connsiteX40" fmla="*/ 79513 w 9618870"/>
                  <a:gd name="connsiteY40" fmla="*/ 1766956 h 6975060"/>
                  <a:gd name="connsiteX41" fmla="*/ 79513 w 9618870"/>
                  <a:gd name="connsiteY41" fmla="*/ 2045252 h 6975060"/>
                  <a:gd name="connsiteX42" fmla="*/ 53009 w 9618870"/>
                  <a:gd name="connsiteY42" fmla="*/ 2389808 h 6975060"/>
                  <a:gd name="connsiteX43" fmla="*/ 39757 w 9618870"/>
                  <a:gd name="connsiteY43" fmla="*/ 2654852 h 6975060"/>
                  <a:gd name="connsiteX44" fmla="*/ 39757 w 9618870"/>
                  <a:gd name="connsiteY44" fmla="*/ 2840382 h 6975060"/>
                  <a:gd name="connsiteX45" fmla="*/ 79513 w 9618870"/>
                  <a:gd name="connsiteY45" fmla="*/ 2972904 h 6975060"/>
                  <a:gd name="connsiteX46" fmla="*/ 79513 w 9618870"/>
                  <a:gd name="connsiteY46" fmla="*/ 3025913 h 6975060"/>
                  <a:gd name="connsiteX47" fmla="*/ 79513 w 9618870"/>
                  <a:gd name="connsiteY47" fmla="*/ 3198191 h 6975060"/>
                  <a:gd name="connsiteX48" fmla="*/ 53009 w 9618870"/>
                  <a:gd name="connsiteY48" fmla="*/ 3423478 h 6975060"/>
                  <a:gd name="connsiteX49" fmla="*/ 79513 w 9618870"/>
                  <a:gd name="connsiteY49" fmla="*/ 3675269 h 6975060"/>
                  <a:gd name="connsiteX50" fmla="*/ 92766 w 9618870"/>
                  <a:gd name="connsiteY50" fmla="*/ 4072834 h 6975060"/>
                  <a:gd name="connsiteX51" fmla="*/ 53009 w 9618870"/>
                  <a:gd name="connsiteY51" fmla="*/ 4258365 h 6975060"/>
                  <a:gd name="connsiteX52" fmla="*/ 66261 w 9618870"/>
                  <a:gd name="connsiteY52" fmla="*/ 4496904 h 6975060"/>
                  <a:gd name="connsiteX53" fmla="*/ 92766 w 9618870"/>
                  <a:gd name="connsiteY53" fmla="*/ 4510156 h 6975060"/>
                  <a:gd name="connsiteX54" fmla="*/ 39757 w 9618870"/>
                  <a:gd name="connsiteY54" fmla="*/ 4616173 h 6975060"/>
                  <a:gd name="connsiteX55" fmla="*/ 53009 w 9618870"/>
                  <a:gd name="connsiteY55" fmla="*/ 4814956 h 6975060"/>
                  <a:gd name="connsiteX56" fmla="*/ 13253 w 9618870"/>
                  <a:gd name="connsiteY56" fmla="*/ 4881217 h 6975060"/>
                  <a:gd name="connsiteX57" fmla="*/ 39757 w 9618870"/>
                  <a:gd name="connsiteY57" fmla="*/ 5053495 h 6975060"/>
                  <a:gd name="connsiteX58" fmla="*/ 39757 w 9618870"/>
                  <a:gd name="connsiteY58" fmla="*/ 5199269 h 6975060"/>
                  <a:gd name="connsiteX59" fmla="*/ 26505 w 9618870"/>
                  <a:gd name="connsiteY59" fmla="*/ 5371547 h 6975060"/>
                  <a:gd name="connsiteX60" fmla="*/ 53009 w 9618870"/>
                  <a:gd name="connsiteY60" fmla="*/ 5477565 h 6975060"/>
                  <a:gd name="connsiteX61" fmla="*/ 26505 w 9618870"/>
                  <a:gd name="connsiteY61" fmla="*/ 5570330 h 6975060"/>
                  <a:gd name="connsiteX62" fmla="*/ 0 w 9618870"/>
                  <a:gd name="connsiteY62" fmla="*/ 5769113 h 6975060"/>
                  <a:gd name="connsiteX63" fmla="*/ 26505 w 9618870"/>
                  <a:gd name="connsiteY63" fmla="*/ 6020904 h 6975060"/>
                  <a:gd name="connsiteX64" fmla="*/ 39757 w 9618870"/>
                  <a:gd name="connsiteY64" fmla="*/ 6259443 h 6975060"/>
                  <a:gd name="connsiteX65" fmla="*/ 26505 w 9618870"/>
                  <a:gd name="connsiteY65" fmla="*/ 6511234 h 6975060"/>
                  <a:gd name="connsiteX66" fmla="*/ 39757 w 9618870"/>
                  <a:gd name="connsiteY66" fmla="*/ 6723269 h 6975060"/>
                  <a:gd name="connsiteX67" fmla="*/ 92766 w 9618870"/>
                  <a:gd name="connsiteY67" fmla="*/ 6842539 h 6975060"/>
                  <a:gd name="connsiteX68" fmla="*/ 172279 w 9618870"/>
                  <a:gd name="connsiteY68" fmla="*/ 6908800 h 6975060"/>
                  <a:gd name="connsiteX69" fmla="*/ 450574 w 9618870"/>
                  <a:gd name="connsiteY69" fmla="*/ 6908800 h 6975060"/>
                  <a:gd name="connsiteX70" fmla="*/ 1258957 w 9618870"/>
                  <a:gd name="connsiteY70" fmla="*/ 6882295 h 6975060"/>
                  <a:gd name="connsiteX71" fmla="*/ 2093844 w 9618870"/>
                  <a:gd name="connsiteY71" fmla="*/ 6935304 h 6975060"/>
                  <a:gd name="connsiteX72" fmla="*/ 2385392 w 9618870"/>
                  <a:gd name="connsiteY72" fmla="*/ 6975060 h 6975060"/>
                  <a:gd name="connsiteX73" fmla="*/ 2597427 w 9618870"/>
                  <a:gd name="connsiteY73" fmla="*/ 6935304 h 6975060"/>
                  <a:gd name="connsiteX74" fmla="*/ 2769705 w 9618870"/>
                  <a:gd name="connsiteY74" fmla="*/ 6961808 h 6975060"/>
                  <a:gd name="connsiteX75" fmla="*/ 2862470 w 9618870"/>
                  <a:gd name="connsiteY75" fmla="*/ 6922052 h 6975060"/>
                  <a:gd name="connsiteX76" fmla="*/ 3140766 w 9618870"/>
                  <a:gd name="connsiteY76" fmla="*/ 6961808 h 6975060"/>
                  <a:gd name="connsiteX77" fmla="*/ 3591340 w 9618870"/>
                  <a:gd name="connsiteY77" fmla="*/ 6855791 h 6975060"/>
                  <a:gd name="connsiteX78" fmla="*/ 3949148 w 9618870"/>
                  <a:gd name="connsiteY78" fmla="*/ 6816034 h 6975060"/>
                  <a:gd name="connsiteX79" fmla="*/ 4134679 w 9618870"/>
                  <a:gd name="connsiteY79" fmla="*/ 6842539 h 6975060"/>
                  <a:gd name="connsiteX80" fmla="*/ 4306957 w 9618870"/>
                  <a:gd name="connsiteY80" fmla="*/ 6922052 h 6975060"/>
                  <a:gd name="connsiteX81" fmla="*/ 4373218 w 9618870"/>
                  <a:gd name="connsiteY81" fmla="*/ 6802782 h 6975060"/>
                  <a:gd name="connsiteX82" fmla="*/ 4558748 w 9618870"/>
                  <a:gd name="connsiteY82" fmla="*/ 6683513 h 6975060"/>
                  <a:gd name="connsiteX83" fmla="*/ 4744279 w 9618870"/>
                  <a:gd name="connsiteY83" fmla="*/ 6604000 h 6975060"/>
                  <a:gd name="connsiteX84" fmla="*/ 4810540 w 9618870"/>
                  <a:gd name="connsiteY84" fmla="*/ 6590747 h 6975060"/>
                  <a:gd name="connsiteX85" fmla="*/ 4876800 w 9618870"/>
                  <a:gd name="connsiteY85" fmla="*/ 6630504 h 6975060"/>
                  <a:gd name="connsiteX86" fmla="*/ 4969566 w 9618870"/>
                  <a:gd name="connsiteY86" fmla="*/ 6590747 h 6975060"/>
                  <a:gd name="connsiteX87" fmla="*/ 5115340 w 9618870"/>
                  <a:gd name="connsiteY87" fmla="*/ 6710017 h 6975060"/>
                  <a:gd name="connsiteX88" fmla="*/ 5221357 w 9618870"/>
                  <a:gd name="connsiteY88" fmla="*/ 6802782 h 6975060"/>
                  <a:gd name="connsiteX89" fmla="*/ 5221357 w 9618870"/>
                  <a:gd name="connsiteY89" fmla="*/ 6895547 h 6975060"/>
                  <a:gd name="connsiteX90" fmla="*/ 5340627 w 9618870"/>
                  <a:gd name="connsiteY90" fmla="*/ 6908800 h 6975060"/>
                  <a:gd name="connsiteX91" fmla="*/ 5473148 w 9618870"/>
                  <a:gd name="connsiteY91" fmla="*/ 6869043 h 6975060"/>
                  <a:gd name="connsiteX92" fmla="*/ 5618922 w 9618870"/>
                  <a:gd name="connsiteY92" fmla="*/ 6855791 h 6975060"/>
                  <a:gd name="connsiteX93" fmla="*/ 6069496 w 9618870"/>
                  <a:gd name="connsiteY93" fmla="*/ 6855791 h 6975060"/>
                  <a:gd name="connsiteX94" fmla="*/ 6453809 w 9618870"/>
                  <a:gd name="connsiteY94" fmla="*/ 6895547 h 6975060"/>
                  <a:gd name="connsiteX95" fmla="*/ 6665844 w 9618870"/>
                  <a:gd name="connsiteY95" fmla="*/ 6908800 h 6975060"/>
                  <a:gd name="connsiteX96" fmla="*/ 6930887 w 9618870"/>
                  <a:gd name="connsiteY96" fmla="*/ 6961808 h 6975060"/>
                  <a:gd name="connsiteX97" fmla="*/ 7487479 w 9618870"/>
                  <a:gd name="connsiteY97" fmla="*/ 6935304 h 6975060"/>
                  <a:gd name="connsiteX98" fmla="*/ 8229600 w 9618870"/>
                  <a:gd name="connsiteY98" fmla="*/ 6948556 h 6975060"/>
                  <a:gd name="connsiteX99" fmla="*/ 8918713 w 9618870"/>
                  <a:gd name="connsiteY99" fmla="*/ 6935304 h 6975060"/>
                  <a:gd name="connsiteX100" fmla="*/ 9448800 w 9618870"/>
                  <a:gd name="connsiteY100" fmla="*/ 6855791 h 6975060"/>
                  <a:gd name="connsiteX101" fmla="*/ 9594574 w 9618870"/>
                  <a:gd name="connsiteY101" fmla="*/ 6842539 h 6975060"/>
                  <a:gd name="connsiteX102" fmla="*/ 9594574 w 9618870"/>
                  <a:gd name="connsiteY102" fmla="*/ 6736521 h 6975060"/>
                  <a:gd name="connsiteX103" fmla="*/ 9554818 w 9618870"/>
                  <a:gd name="connsiteY103" fmla="*/ 6564243 h 6975060"/>
                  <a:gd name="connsiteX104" fmla="*/ 9554818 w 9618870"/>
                  <a:gd name="connsiteY104" fmla="*/ 6497982 h 6975060"/>
                  <a:gd name="connsiteX105" fmla="*/ 9541566 w 9618870"/>
                  <a:gd name="connsiteY105" fmla="*/ 6365460 h 6975060"/>
                  <a:gd name="connsiteX106" fmla="*/ 9554818 w 9618870"/>
                  <a:gd name="connsiteY106" fmla="*/ 6259443 h 6975060"/>
                  <a:gd name="connsiteX107" fmla="*/ 9581322 w 9618870"/>
                  <a:gd name="connsiteY107" fmla="*/ 5901634 h 6975060"/>
                  <a:gd name="connsiteX108" fmla="*/ 9581322 w 9618870"/>
                  <a:gd name="connsiteY108" fmla="*/ 5610086 h 6975060"/>
                  <a:gd name="connsiteX109" fmla="*/ 9488557 w 9618870"/>
                  <a:gd name="connsiteY109" fmla="*/ 5649843 h 6975060"/>
                  <a:gd name="connsiteX110" fmla="*/ 9554818 w 9618870"/>
                  <a:gd name="connsiteY110" fmla="*/ 5570330 h 6975060"/>
                  <a:gd name="connsiteX111" fmla="*/ 9488557 w 9618870"/>
                  <a:gd name="connsiteY111" fmla="*/ 5437808 h 6975060"/>
                  <a:gd name="connsiteX112" fmla="*/ 9568070 w 9618870"/>
                  <a:gd name="connsiteY112" fmla="*/ 5305286 h 6975060"/>
                  <a:gd name="connsiteX113" fmla="*/ 9528313 w 9618870"/>
                  <a:gd name="connsiteY113" fmla="*/ 4669182 h 6975060"/>
                  <a:gd name="connsiteX114" fmla="*/ 9475305 w 9618870"/>
                  <a:gd name="connsiteY114" fmla="*/ 4496904 h 6975060"/>
                  <a:gd name="connsiteX115" fmla="*/ 9515061 w 9618870"/>
                  <a:gd name="connsiteY115" fmla="*/ 4258365 h 6975060"/>
                  <a:gd name="connsiteX116" fmla="*/ 9462053 w 9618870"/>
                  <a:gd name="connsiteY116" fmla="*/ 4006573 h 6975060"/>
                  <a:gd name="connsiteX117" fmla="*/ 9488557 w 9618870"/>
                  <a:gd name="connsiteY117" fmla="*/ 3794539 h 6975060"/>
                  <a:gd name="connsiteX118" fmla="*/ 9448800 w 9618870"/>
                  <a:gd name="connsiteY118" fmla="*/ 3662017 h 6975060"/>
                  <a:gd name="connsiteX119" fmla="*/ 9488557 w 9618870"/>
                  <a:gd name="connsiteY119" fmla="*/ 3410226 h 6975060"/>
                  <a:gd name="connsiteX120" fmla="*/ 9448800 w 9618870"/>
                  <a:gd name="connsiteY120" fmla="*/ 3198191 h 6975060"/>
                  <a:gd name="connsiteX121" fmla="*/ 9475305 w 9618870"/>
                  <a:gd name="connsiteY121" fmla="*/ 3025913 h 6975060"/>
                  <a:gd name="connsiteX122" fmla="*/ 9409044 w 9618870"/>
                  <a:gd name="connsiteY122" fmla="*/ 2893391 h 6975060"/>
                  <a:gd name="connsiteX123" fmla="*/ 9435548 w 9618870"/>
                  <a:gd name="connsiteY123" fmla="*/ 2840382 h 6975060"/>
                  <a:gd name="connsiteX124" fmla="*/ 9356035 w 9618870"/>
                  <a:gd name="connsiteY124" fmla="*/ 2774121 h 6975060"/>
                  <a:gd name="connsiteX125" fmla="*/ 9448800 w 9618870"/>
                  <a:gd name="connsiteY125" fmla="*/ 2641600 h 6975060"/>
                  <a:gd name="connsiteX126" fmla="*/ 9448800 w 9618870"/>
                  <a:gd name="connsiteY126" fmla="*/ 2270539 h 6975060"/>
                  <a:gd name="connsiteX127" fmla="*/ 9488557 w 9618870"/>
                  <a:gd name="connsiteY127" fmla="*/ 2071756 h 6975060"/>
                  <a:gd name="connsiteX128" fmla="*/ 9475305 w 9618870"/>
                  <a:gd name="connsiteY128" fmla="*/ 1846469 h 6975060"/>
                  <a:gd name="connsiteX129" fmla="*/ 9488557 w 9618870"/>
                  <a:gd name="connsiteY129" fmla="*/ 1369391 h 6975060"/>
                  <a:gd name="connsiteX130" fmla="*/ 9448800 w 9618870"/>
                  <a:gd name="connsiteY130" fmla="*/ 1104347 h 6975060"/>
                  <a:gd name="connsiteX131" fmla="*/ 9501809 w 9618870"/>
                  <a:gd name="connsiteY131" fmla="*/ 945321 h 6975060"/>
                  <a:gd name="connsiteX132" fmla="*/ 9409044 w 9618870"/>
                  <a:gd name="connsiteY132" fmla="*/ 706782 h 6975060"/>
                  <a:gd name="connsiteX133" fmla="*/ 9488557 w 9618870"/>
                  <a:gd name="connsiteY133" fmla="*/ 587513 h 6975060"/>
                  <a:gd name="connsiteX134" fmla="*/ 9462053 w 9618870"/>
                  <a:gd name="connsiteY134" fmla="*/ 428486 h 6975060"/>
                  <a:gd name="connsiteX135" fmla="*/ 9395792 w 9618870"/>
                  <a:gd name="connsiteY135" fmla="*/ 362226 h 6975060"/>
                  <a:gd name="connsiteX136" fmla="*/ 9501809 w 9618870"/>
                  <a:gd name="connsiteY136" fmla="*/ 282713 h 6975060"/>
                  <a:gd name="connsiteX137" fmla="*/ 9515061 w 9618870"/>
                  <a:gd name="connsiteY137" fmla="*/ 97182 h 6975060"/>
                  <a:gd name="connsiteX138" fmla="*/ 9475305 w 9618870"/>
                  <a:gd name="connsiteY138" fmla="*/ 57426 h 6975060"/>
                  <a:gd name="connsiteX139" fmla="*/ 9356035 w 9618870"/>
                  <a:gd name="connsiteY139" fmla="*/ 110434 h 6975060"/>
                  <a:gd name="connsiteX140" fmla="*/ 9223513 w 9618870"/>
                  <a:gd name="connsiteY140" fmla="*/ 123686 h 6975060"/>
                  <a:gd name="connsiteX141" fmla="*/ 9104244 w 9618870"/>
                  <a:gd name="connsiteY141" fmla="*/ 110434 h 6975060"/>
                  <a:gd name="connsiteX142" fmla="*/ 8984974 w 9618870"/>
                  <a:gd name="connsiteY142" fmla="*/ 176695 h 6975060"/>
                  <a:gd name="connsiteX143" fmla="*/ 8666922 w 9618870"/>
                  <a:gd name="connsiteY143" fmla="*/ 136939 h 6975060"/>
                  <a:gd name="connsiteX144" fmla="*/ 8401879 w 9618870"/>
                  <a:gd name="connsiteY144" fmla="*/ 176695 h 6975060"/>
                  <a:gd name="connsiteX145" fmla="*/ 8229600 w 9618870"/>
                  <a:gd name="connsiteY145" fmla="*/ 150191 h 6975060"/>
                  <a:gd name="connsiteX146" fmla="*/ 8044070 w 9618870"/>
                  <a:gd name="connsiteY146" fmla="*/ 189947 h 6975060"/>
                  <a:gd name="connsiteX147" fmla="*/ 7924800 w 9618870"/>
                  <a:gd name="connsiteY147" fmla="*/ 163443 h 6975060"/>
                  <a:gd name="connsiteX148" fmla="*/ 7646505 w 9618870"/>
                  <a:gd name="connsiteY148" fmla="*/ 163443 h 6975060"/>
                  <a:gd name="connsiteX149" fmla="*/ 7580244 w 9618870"/>
                  <a:gd name="connsiteY149" fmla="*/ 123686 h 6975060"/>
                  <a:gd name="connsiteX150" fmla="*/ 7222435 w 9618870"/>
                  <a:gd name="connsiteY150" fmla="*/ 123686 h 6975060"/>
                  <a:gd name="connsiteX151" fmla="*/ 7023653 w 9618870"/>
                  <a:gd name="connsiteY151" fmla="*/ 97182 h 6975060"/>
                  <a:gd name="connsiteX152" fmla="*/ 6785113 w 9618870"/>
                  <a:gd name="connsiteY152" fmla="*/ 70678 h 6975060"/>
                  <a:gd name="connsiteX153" fmla="*/ 6546574 w 9618870"/>
                  <a:gd name="connsiteY153" fmla="*/ 83930 h 6975060"/>
                  <a:gd name="connsiteX154" fmla="*/ 6374296 w 9618870"/>
                  <a:gd name="connsiteY154" fmla="*/ 44173 h 6975060"/>
                  <a:gd name="connsiteX155" fmla="*/ 5910470 w 9618870"/>
                  <a:gd name="connsiteY155" fmla="*/ 57426 h 6975060"/>
                  <a:gd name="connsiteX156" fmla="*/ 5830957 w 9618870"/>
                  <a:gd name="connsiteY156" fmla="*/ 17669 h 6975060"/>
                  <a:gd name="connsiteX157" fmla="*/ 5446644 w 9618870"/>
                  <a:gd name="connsiteY157" fmla="*/ 30921 h 6975060"/>
                  <a:gd name="connsiteX158" fmla="*/ 5353879 w 9618870"/>
                  <a:gd name="connsiteY158" fmla="*/ 4417 h 6975060"/>
                  <a:gd name="connsiteX159" fmla="*/ 5049079 w 9618870"/>
                  <a:gd name="connsiteY159" fmla="*/ 57426 h 6975060"/>
                  <a:gd name="connsiteX160" fmla="*/ 4916557 w 9618870"/>
                  <a:gd name="connsiteY160" fmla="*/ 176695 h 6975060"/>
                  <a:gd name="connsiteX161" fmla="*/ 4757531 w 9618870"/>
                  <a:gd name="connsiteY161" fmla="*/ 256208 h 6975060"/>
                  <a:gd name="connsiteX162" fmla="*/ 4757531 w 9618870"/>
                  <a:gd name="connsiteY162" fmla="*/ 256208 h 69750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</a:cxnLst>
                <a:rect l="l" t="t" r="r" b="b"/>
                <a:pathLst>
                  <a:path w="9618870" h="6975060">
                    <a:moveTo>
                      <a:pt x="4770783" y="362226"/>
                    </a:moveTo>
                    <a:cubicBezTo>
                      <a:pt x="4743174" y="288234"/>
                      <a:pt x="4715566" y="214243"/>
                      <a:pt x="4664766" y="163443"/>
                    </a:cubicBezTo>
                    <a:cubicBezTo>
                      <a:pt x="4613966" y="112643"/>
                      <a:pt x="4536661" y="72887"/>
                      <a:pt x="4465983" y="57426"/>
                    </a:cubicBezTo>
                    <a:cubicBezTo>
                      <a:pt x="4395305" y="41965"/>
                      <a:pt x="4324626" y="75095"/>
                      <a:pt x="4240696" y="70678"/>
                    </a:cubicBezTo>
                    <a:cubicBezTo>
                      <a:pt x="4156766" y="66261"/>
                      <a:pt x="4037496" y="30921"/>
                      <a:pt x="3962400" y="30921"/>
                    </a:cubicBezTo>
                    <a:cubicBezTo>
                      <a:pt x="3887304" y="30921"/>
                      <a:pt x="3851965" y="68469"/>
                      <a:pt x="3790122" y="70678"/>
                    </a:cubicBezTo>
                    <a:cubicBezTo>
                      <a:pt x="3728279" y="72887"/>
                      <a:pt x="3650975" y="44173"/>
                      <a:pt x="3591340" y="44173"/>
                    </a:cubicBezTo>
                    <a:cubicBezTo>
                      <a:pt x="3531705" y="44173"/>
                      <a:pt x="3485322" y="72887"/>
                      <a:pt x="3432313" y="70678"/>
                    </a:cubicBezTo>
                    <a:cubicBezTo>
                      <a:pt x="3379304" y="68469"/>
                      <a:pt x="3335130" y="24295"/>
                      <a:pt x="3273287" y="30921"/>
                    </a:cubicBezTo>
                    <a:cubicBezTo>
                      <a:pt x="3211444" y="37547"/>
                      <a:pt x="3140766" y="101599"/>
                      <a:pt x="3061253" y="110434"/>
                    </a:cubicBezTo>
                    <a:cubicBezTo>
                      <a:pt x="2981740" y="119269"/>
                      <a:pt x="2862470" y="83930"/>
                      <a:pt x="2796209" y="83930"/>
                    </a:cubicBezTo>
                    <a:cubicBezTo>
                      <a:pt x="2729948" y="83930"/>
                      <a:pt x="2740991" y="101599"/>
                      <a:pt x="2663687" y="110434"/>
                    </a:cubicBezTo>
                    <a:cubicBezTo>
                      <a:pt x="2586383" y="119269"/>
                      <a:pt x="2429566" y="132521"/>
                      <a:pt x="2332383" y="136939"/>
                    </a:cubicBezTo>
                    <a:cubicBezTo>
                      <a:pt x="2235200" y="141357"/>
                      <a:pt x="2142436" y="130313"/>
                      <a:pt x="2080592" y="136939"/>
                    </a:cubicBezTo>
                    <a:cubicBezTo>
                      <a:pt x="2018749" y="143565"/>
                      <a:pt x="2003287" y="174486"/>
                      <a:pt x="1961322" y="176695"/>
                    </a:cubicBezTo>
                    <a:cubicBezTo>
                      <a:pt x="1919357" y="178904"/>
                      <a:pt x="1886226" y="147982"/>
                      <a:pt x="1828800" y="150191"/>
                    </a:cubicBezTo>
                    <a:cubicBezTo>
                      <a:pt x="1771374" y="152400"/>
                      <a:pt x="1683027" y="189947"/>
                      <a:pt x="1616766" y="189947"/>
                    </a:cubicBezTo>
                    <a:cubicBezTo>
                      <a:pt x="1550505" y="189947"/>
                      <a:pt x="1490870" y="147982"/>
                      <a:pt x="1431235" y="150191"/>
                    </a:cubicBezTo>
                    <a:cubicBezTo>
                      <a:pt x="1371600" y="152400"/>
                      <a:pt x="1307548" y="203200"/>
                      <a:pt x="1258957" y="203200"/>
                    </a:cubicBezTo>
                    <a:cubicBezTo>
                      <a:pt x="1210366" y="203200"/>
                      <a:pt x="1183861" y="150191"/>
                      <a:pt x="1139687" y="150191"/>
                    </a:cubicBezTo>
                    <a:cubicBezTo>
                      <a:pt x="1095513" y="150191"/>
                      <a:pt x="1027043" y="200991"/>
                      <a:pt x="993913" y="203200"/>
                    </a:cubicBezTo>
                    <a:cubicBezTo>
                      <a:pt x="960783" y="205409"/>
                      <a:pt x="956366" y="167861"/>
                      <a:pt x="940905" y="163443"/>
                    </a:cubicBezTo>
                    <a:cubicBezTo>
                      <a:pt x="925444" y="159026"/>
                      <a:pt x="923235" y="178904"/>
                      <a:pt x="901148" y="176695"/>
                    </a:cubicBezTo>
                    <a:cubicBezTo>
                      <a:pt x="879061" y="174486"/>
                      <a:pt x="854766" y="154608"/>
                      <a:pt x="808383" y="150191"/>
                    </a:cubicBezTo>
                    <a:cubicBezTo>
                      <a:pt x="762001" y="145774"/>
                      <a:pt x="662609" y="154608"/>
                      <a:pt x="622853" y="150191"/>
                    </a:cubicBezTo>
                    <a:cubicBezTo>
                      <a:pt x="583097" y="145774"/>
                      <a:pt x="607392" y="123686"/>
                      <a:pt x="569844" y="123686"/>
                    </a:cubicBezTo>
                    <a:cubicBezTo>
                      <a:pt x="532296" y="123686"/>
                      <a:pt x="443949" y="150191"/>
                      <a:pt x="397566" y="150191"/>
                    </a:cubicBezTo>
                    <a:cubicBezTo>
                      <a:pt x="351183" y="150191"/>
                      <a:pt x="333513" y="125895"/>
                      <a:pt x="291548" y="123686"/>
                    </a:cubicBezTo>
                    <a:cubicBezTo>
                      <a:pt x="249583" y="121477"/>
                      <a:pt x="185530" y="150191"/>
                      <a:pt x="145774" y="136939"/>
                    </a:cubicBezTo>
                    <a:cubicBezTo>
                      <a:pt x="106018" y="123687"/>
                      <a:pt x="75096" y="48591"/>
                      <a:pt x="53009" y="44173"/>
                    </a:cubicBezTo>
                    <a:cubicBezTo>
                      <a:pt x="30922" y="39756"/>
                      <a:pt x="17670" y="33130"/>
                      <a:pt x="13253" y="110434"/>
                    </a:cubicBezTo>
                    <a:cubicBezTo>
                      <a:pt x="8836" y="187738"/>
                      <a:pt x="11044" y="426278"/>
                      <a:pt x="26505" y="508000"/>
                    </a:cubicBezTo>
                    <a:cubicBezTo>
                      <a:pt x="41966" y="589722"/>
                      <a:pt x="106018" y="572052"/>
                      <a:pt x="106018" y="600765"/>
                    </a:cubicBezTo>
                    <a:cubicBezTo>
                      <a:pt x="106018" y="629478"/>
                      <a:pt x="33131" y="653774"/>
                      <a:pt x="26505" y="680278"/>
                    </a:cubicBezTo>
                    <a:cubicBezTo>
                      <a:pt x="19879" y="706782"/>
                      <a:pt x="68470" y="720035"/>
                      <a:pt x="66261" y="759791"/>
                    </a:cubicBezTo>
                    <a:cubicBezTo>
                      <a:pt x="64052" y="799547"/>
                      <a:pt x="2210" y="859182"/>
                      <a:pt x="13253" y="918817"/>
                    </a:cubicBezTo>
                    <a:cubicBezTo>
                      <a:pt x="24297" y="978452"/>
                      <a:pt x="125896" y="1031461"/>
                      <a:pt x="132522" y="1117600"/>
                    </a:cubicBezTo>
                    <a:cubicBezTo>
                      <a:pt x="139148" y="1203739"/>
                      <a:pt x="59635" y="1367183"/>
                      <a:pt x="53009" y="1435652"/>
                    </a:cubicBezTo>
                    <a:cubicBezTo>
                      <a:pt x="46383" y="1504121"/>
                      <a:pt x="92766" y="1488661"/>
                      <a:pt x="92766" y="1528417"/>
                    </a:cubicBezTo>
                    <a:cubicBezTo>
                      <a:pt x="92766" y="1568173"/>
                      <a:pt x="55218" y="1634435"/>
                      <a:pt x="53009" y="1674191"/>
                    </a:cubicBezTo>
                    <a:cubicBezTo>
                      <a:pt x="50800" y="1713947"/>
                      <a:pt x="75096" y="1705113"/>
                      <a:pt x="79513" y="1766956"/>
                    </a:cubicBezTo>
                    <a:cubicBezTo>
                      <a:pt x="83930" y="1828800"/>
                      <a:pt x="83930" y="1941443"/>
                      <a:pt x="79513" y="2045252"/>
                    </a:cubicBezTo>
                    <a:cubicBezTo>
                      <a:pt x="75096" y="2149061"/>
                      <a:pt x="59635" y="2288208"/>
                      <a:pt x="53009" y="2389808"/>
                    </a:cubicBezTo>
                    <a:cubicBezTo>
                      <a:pt x="46383" y="2491408"/>
                      <a:pt x="41966" y="2579756"/>
                      <a:pt x="39757" y="2654852"/>
                    </a:cubicBezTo>
                    <a:cubicBezTo>
                      <a:pt x="37548" y="2729948"/>
                      <a:pt x="33131" y="2787373"/>
                      <a:pt x="39757" y="2840382"/>
                    </a:cubicBezTo>
                    <a:cubicBezTo>
                      <a:pt x="46383" y="2893391"/>
                      <a:pt x="72887" y="2941982"/>
                      <a:pt x="79513" y="2972904"/>
                    </a:cubicBezTo>
                    <a:cubicBezTo>
                      <a:pt x="86139" y="3003826"/>
                      <a:pt x="79513" y="3025913"/>
                      <a:pt x="79513" y="3025913"/>
                    </a:cubicBezTo>
                    <a:cubicBezTo>
                      <a:pt x="79513" y="3063461"/>
                      <a:pt x="83930" y="3131930"/>
                      <a:pt x="79513" y="3198191"/>
                    </a:cubicBezTo>
                    <a:cubicBezTo>
                      <a:pt x="75096" y="3264452"/>
                      <a:pt x="53009" y="3343965"/>
                      <a:pt x="53009" y="3423478"/>
                    </a:cubicBezTo>
                    <a:cubicBezTo>
                      <a:pt x="53009" y="3502991"/>
                      <a:pt x="72887" y="3567043"/>
                      <a:pt x="79513" y="3675269"/>
                    </a:cubicBezTo>
                    <a:cubicBezTo>
                      <a:pt x="86139" y="3783495"/>
                      <a:pt x="97183" y="3975651"/>
                      <a:pt x="92766" y="4072834"/>
                    </a:cubicBezTo>
                    <a:cubicBezTo>
                      <a:pt x="88349" y="4170017"/>
                      <a:pt x="57427" y="4187687"/>
                      <a:pt x="53009" y="4258365"/>
                    </a:cubicBezTo>
                    <a:cubicBezTo>
                      <a:pt x="48592" y="4329043"/>
                      <a:pt x="59635" y="4454939"/>
                      <a:pt x="66261" y="4496904"/>
                    </a:cubicBezTo>
                    <a:cubicBezTo>
                      <a:pt x="72887" y="4538869"/>
                      <a:pt x="97183" y="4490278"/>
                      <a:pt x="92766" y="4510156"/>
                    </a:cubicBezTo>
                    <a:cubicBezTo>
                      <a:pt x="88349" y="4530034"/>
                      <a:pt x="46383" y="4565373"/>
                      <a:pt x="39757" y="4616173"/>
                    </a:cubicBezTo>
                    <a:cubicBezTo>
                      <a:pt x="33131" y="4666973"/>
                      <a:pt x="57426" y="4770782"/>
                      <a:pt x="53009" y="4814956"/>
                    </a:cubicBezTo>
                    <a:cubicBezTo>
                      <a:pt x="48592" y="4859130"/>
                      <a:pt x="15462" y="4841461"/>
                      <a:pt x="13253" y="4881217"/>
                    </a:cubicBezTo>
                    <a:cubicBezTo>
                      <a:pt x="11044" y="4920973"/>
                      <a:pt x="35340" y="5000486"/>
                      <a:pt x="39757" y="5053495"/>
                    </a:cubicBezTo>
                    <a:cubicBezTo>
                      <a:pt x="44174" y="5106504"/>
                      <a:pt x="41966" y="5146260"/>
                      <a:pt x="39757" y="5199269"/>
                    </a:cubicBezTo>
                    <a:cubicBezTo>
                      <a:pt x="37548" y="5252278"/>
                      <a:pt x="24296" y="5325164"/>
                      <a:pt x="26505" y="5371547"/>
                    </a:cubicBezTo>
                    <a:cubicBezTo>
                      <a:pt x="28714" y="5417930"/>
                      <a:pt x="53009" y="5444435"/>
                      <a:pt x="53009" y="5477565"/>
                    </a:cubicBezTo>
                    <a:cubicBezTo>
                      <a:pt x="53009" y="5510695"/>
                      <a:pt x="35340" y="5521739"/>
                      <a:pt x="26505" y="5570330"/>
                    </a:cubicBezTo>
                    <a:cubicBezTo>
                      <a:pt x="17670" y="5618921"/>
                      <a:pt x="0" y="5694017"/>
                      <a:pt x="0" y="5769113"/>
                    </a:cubicBezTo>
                    <a:cubicBezTo>
                      <a:pt x="0" y="5844209"/>
                      <a:pt x="19879" y="5939182"/>
                      <a:pt x="26505" y="6020904"/>
                    </a:cubicBezTo>
                    <a:cubicBezTo>
                      <a:pt x="33131" y="6102626"/>
                      <a:pt x="39757" y="6177721"/>
                      <a:pt x="39757" y="6259443"/>
                    </a:cubicBezTo>
                    <a:cubicBezTo>
                      <a:pt x="39757" y="6341165"/>
                      <a:pt x="26505" y="6433930"/>
                      <a:pt x="26505" y="6511234"/>
                    </a:cubicBezTo>
                    <a:cubicBezTo>
                      <a:pt x="26505" y="6588538"/>
                      <a:pt x="28714" y="6668052"/>
                      <a:pt x="39757" y="6723269"/>
                    </a:cubicBezTo>
                    <a:cubicBezTo>
                      <a:pt x="50801" y="6778487"/>
                      <a:pt x="70679" y="6811617"/>
                      <a:pt x="92766" y="6842539"/>
                    </a:cubicBezTo>
                    <a:cubicBezTo>
                      <a:pt x="114853" y="6873461"/>
                      <a:pt x="112644" y="6897757"/>
                      <a:pt x="172279" y="6908800"/>
                    </a:cubicBezTo>
                    <a:cubicBezTo>
                      <a:pt x="231914" y="6919843"/>
                      <a:pt x="450574" y="6908800"/>
                      <a:pt x="450574" y="6908800"/>
                    </a:cubicBezTo>
                    <a:cubicBezTo>
                      <a:pt x="631687" y="6904383"/>
                      <a:pt x="985079" y="6877878"/>
                      <a:pt x="1258957" y="6882295"/>
                    </a:cubicBezTo>
                    <a:cubicBezTo>
                      <a:pt x="1532835" y="6886712"/>
                      <a:pt x="1906105" y="6919843"/>
                      <a:pt x="2093844" y="6935304"/>
                    </a:cubicBezTo>
                    <a:cubicBezTo>
                      <a:pt x="2281583" y="6950765"/>
                      <a:pt x="2301462" y="6975060"/>
                      <a:pt x="2385392" y="6975060"/>
                    </a:cubicBezTo>
                    <a:cubicBezTo>
                      <a:pt x="2469322" y="6975060"/>
                      <a:pt x="2533375" y="6937513"/>
                      <a:pt x="2597427" y="6935304"/>
                    </a:cubicBezTo>
                    <a:cubicBezTo>
                      <a:pt x="2661479" y="6933095"/>
                      <a:pt x="2725531" y="6964017"/>
                      <a:pt x="2769705" y="6961808"/>
                    </a:cubicBezTo>
                    <a:cubicBezTo>
                      <a:pt x="2813879" y="6959599"/>
                      <a:pt x="2800627" y="6922052"/>
                      <a:pt x="2862470" y="6922052"/>
                    </a:cubicBezTo>
                    <a:cubicBezTo>
                      <a:pt x="2924313" y="6922052"/>
                      <a:pt x="3019288" y="6972851"/>
                      <a:pt x="3140766" y="6961808"/>
                    </a:cubicBezTo>
                    <a:cubicBezTo>
                      <a:pt x="3262244" y="6950765"/>
                      <a:pt x="3456610" y="6880087"/>
                      <a:pt x="3591340" y="6855791"/>
                    </a:cubicBezTo>
                    <a:cubicBezTo>
                      <a:pt x="3726070" y="6831495"/>
                      <a:pt x="3858592" y="6818243"/>
                      <a:pt x="3949148" y="6816034"/>
                    </a:cubicBezTo>
                    <a:cubicBezTo>
                      <a:pt x="4039704" y="6813825"/>
                      <a:pt x="4075044" y="6824869"/>
                      <a:pt x="4134679" y="6842539"/>
                    </a:cubicBezTo>
                    <a:cubicBezTo>
                      <a:pt x="4194314" y="6860209"/>
                      <a:pt x="4267201" y="6928678"/>
                      <a:pt x="4306957" y="6922052"/>
                    </a:cubicBezTo>
                    <a:cubicBezTo>
                      <a:pt x="4346714" y="6915426"/>
                      <a:pt x="4331253" y="6842539"/>
                      <a:pt x="4373218" y="6802782"/>
                    </a:cubicBezTo>
                    <a:cubicBezTo>
                      <a:pt x="4415183" y="6763026"/>
                      <a:pt x="4496905" y="6716643"/>
                      <a:pt x="4558748" y="6683513"/>
                    </a:cubicBezTo>
                    <a:cubicBezTo>
                      <a:pt x="4620591" y="6650383"/>
                      <a:pt x="4702314" y="6619461"/>
                      <a:pt x="4744279" y="6604000"/>
                    </a:cubicBezTo>
                    <a:cubicBezTo>
                      <a:pt x="4786244" y="6588539"/>
                      <a:pt x="4788453" y="6586330"/>
                      <a:pt x="4810540" y="6590747"/>
                    </a:cubicBezTo>
                    <a:cubicBezTo>
                      <a:pt x="4832627" y="6595164"/>
                      <a:pt x="4850296" y="6630504"/>
                      <a:pt x="4876800" y="6630504"/>
                    </a:cubicBezTo>
                    <a:cubicBezTo>
                      <a:pt x="4903304" y="6630504"/>
                      <a:pt x="4929809" y="6577495"/>
                      <a:pt x="4969566" y="6590747"/>
                    </a:cubicBezTo>
                    <a:cubicBezTo>
                      <a:pt x="5009323" y="6603999"/>
                      <a:pt x="5073375" y="6674678"/>
                      <a:pt x="5115340" y="6710017"/>
                    </a:cubicBezTo>
                    <a:cubicBezTo>
                      <a:pt x="5157305" y="6745356"/>
                      <a:pt x="5203688" y="6771860"/>
                      <a:pt x="5221357" y="6802782"/>
                    </a:cubicBezTo>
                    <a:cubicBezTo>
                      <a:pt x="5239026" y="6833704"/>
                      <a:pt x="5201479" y="6877877"/>
                      <a:pt x="5221357" y="6895547"/>
                    </a:cubicBezTo>
                    <a:cubicBezTo>
                      <a:pt x="5241235" y="6913217"/>
                      <a:pt x="5298662" y="6913217"/>
                      <a:pt x="5340627" y="6908800"/>
                    </a:cubicBezTo>
                    <a:cubicBezTo>
                      <a:pt x="5382592" y="6904383"/>
                      <a:pt x="5426766" y="6877878"/>
                      <a:pt x="5473148" y="6869043"/>
                    </a:cubicBezTo>
                    <a:cubicBezTo>
                      <a:pt x="5519531" y="6860208"/>
                      <a:pt x="5519531" y="6858000"/>
                      <a:pt x="5618922" y="6855791"/>
                    </a:cubicBezTo>
                    <a:cubicBezTo>
                      <a:pt x="5718313" y="6853582"/>
                      <a:pt x="5930348" y="6849165"/>
                      <a:pt x="6069496" y="6855791"/>
                    </a:cubicBezTo>
                    <a:cubicBezTo>
                      <a:pt x="6208644" y="6862417"/>
                      <a:pt x="6354418" y="6886712"/>
                      <a:pt x="6453809" y="6895547"/>
                    </a:cubicBezTo>
                    <a:cubicBezTo>
                      <a:pt x="6553200" y="6904382"/>
                      <a:pt x="6586331" y="6897757"/>
                      <a:pt x="6665844" y="6908800"/>
                    </a:cubicBezTo>
                    <a:cubicBezTo>
                      <a:pt x="6745357" y="6919843"/>
                      <a:pt x="6793948" y="6957391"/>
                      <a:pt x="6930887" y="6961808"/>
                    </a:cubicBezTo>
                    <a:cubicBezTo>
                      <a:pt x="7067826" y="6966225"/>
                      <a:pt x="7487479" y="6935304"/>
                      <a:pt x="7487479" y="6935304"/>
                    </a:cubicBezTo>
                    <a:lnTo>
                      <a:pt x="8229600" y="6948556"/>
                    </a:lnTo>
                    <a:cubicBezTo>
                      <a:pt x="8468139" y="6948556"/>
                      <a:pt x="8715513" y="6950765"/>
                      <a:pt x="8918713" y="6935304"/>
                    </a:cubicBezTo>
                    <a:cubicBezTo>
                      <a:pt x="9121913" y="6919843"/>
                      <a:pt x="9336157" y="6871252"/>
                      <a:pt x="9448800" y="6855791"/>
                    </a:cubicBezTo>
                    <a:cubicBezTo>
                      <a:pt x="9561444" y="6840330"/>
                      <a:pt x="9570278" y="6862417"/>
                      <a:pt x="9594574" y="6842539"/>
                    </a:cubicBezTo>
                    <a:cubicBezTo>
                      <a:pt x="9618870" y="6822661"/>
                      <a:pt x="9601200" y="6782904"/>
                      <a:pt x="9594574" y="6736521"/>
                    </a:cubicBezTo>
                    <a:cubicBezTo>
                      <a:pt x="9587948" y="6690138"/>
                      <a:pt x="9561444" y="6603999"/>
                      <a:pt x="9554818" y="6564243"/>
                    </a:cubicBezTo>
                    <a:cubicBezTo>
                      <a:pt x="9548192" y="6524487"/>
                      <a:pt x="9557027" y="6531112"/>
                      <a:pt x="9554818" y="6497982"/>
                    </a:cubicBezTo>
                    <a:cubicBezTo>
                      <a:pt x="9552609" y="6464852"/>
                      <a:pt x="9541566" y="6405216"/>
                      <a:pt x="9541566" y="6365460"/>
                    </a:cubicBezTo>
                    <a:cubicBezTo>
                      <a:pt x="9541566" y="6325704"/>
                      <a:pt x="9548192" y="6336747"/>
                      <a:pt x="9554818" y="6259443"/>
                    </a:cubicBezTo>
                    <a:cubicBezTo>
                      <a:pt x="9561444" y="6182139"/>
                      <a:pt x="9576905" y="6009860"/>
                      <a:pt x="9581322" y="5901634"/>
                    </a:cubicBezTo>
                    <a:cubicBezTo>
                      <a:pt x="9585739" y="5793408"/>
                      <a:pt x="9596783" y="5652051"/>
                      <a:pt x="9581322" y="5610086"/>
                    </a:cubicBezTo>
                    <a:cubicBezTo>
                      <a:pt x="9565861" y="5568121"/>
                      <a:pt x="9492974" y="5656469"/>
                      <a:pt x="9488557" y="5649843"/>
                    </a:cubicBezTo>
                    <a:cubicBezTo>
                      <a:pt x="9484140" y="5643217"/>
                      <a:pt x="9554818" y="5605669"/>
                      <a:pt x="9554818" y="5570330"/>
                    </a:cubicBezTo>
                    <a:cubicBezTo>
                      <a:pt x="9554818" y="5534991"/>
                      <a:pt x="9486348" y="5481982"/>
                      <a:pt x="9488557" y="5437808"/>
                    </a:cubicBezTo>
                    <a:cubicBezTo>
                      <a:pt x="9490766" y="5393634"/>
                      <a:pt x="9561444" y="5433390"/>
                      <a:pt x="9568070" y="5305286"/>
                    </a:cubicBezTo>
                    <a:cubicBezTo>
                      <a:pt x="9574696" y="5177182"/>
                      <a:pt x="9543774" y="4803912"/>
                      <a:pt x="9528313" y="4669182"/>
                    </a:cubicBezTo>
                    <a:cubicBezTo>
                      <a:pt x="9512852" y="4534452"/>
                      <a:pt x="9477514" y="4565373"/>
                      <a:pt x="9475305" y="4496904"/>
                    </a:cubicBezTo>
                    <a:cubicBezTo>
                      <a:pt x="9473096" y="4428435"/>
                      <a:pt x="9517270" y="4340087"/>
                      <a:pt x="9515061" y="4258365"/>
                    </a:cubicBezTo>
                    <a:cubicBezTo>
                      <a:pt x="9512852" y="4176643"/>
                      <a:pt x="9466470" y="4083877"/>
                      <a:pt x="9462053" y="4006573"/>
                    </a:cubicBezTo>
                    <a:cubicBezTo>
                      <a:pt x="9457636" y="3929269"/>
                      <a:pt x="9490766" y="3851965"/>
                      <a:pt x="9488557" y="3794539"/>
                    </a:cubicBezTo>
                    <a:cubicBezTo>
                      <a:pt x="9486348" y="3737113"/>
                      <a:pt x="9448800" y="3726069"/>
                      <a:pt x="9448800" y="3662017"/>
                    </a:cubicBezTo>
                    <a:cubicBezTo>
                      <a:pt x="9448800" y="3597965"/>
                      <a:pt x="9488557" y="3487530"/>
                      <a:pt x="9488557" y="3410226"/>
                    </a:cubicBezTo>
                    <a:cubicBezTo>
                      <a:pt x="9488557" y="3332922"/>
                      <a:pt x="9451009" y="3262243"/>
                      <a:pt x="9448800" y="3198191"/>
                    </a:cubicBezTo>
                    <a:cubicBezTo>
                      <a:pt x="9446591" y="3134139"/>
                      <a:pt x="9481931" y="3076713"/>
                      <a:pt x="9475305" y="3025913"/>
                    </a:cubicBezTo>
                    <a:cubicBezTo>
                      <a:pt x="9468679" y="2975113"/>
                      <a:pt x="9415670" y="2924313"/>
                      <a:pt x="9409044" y="2893391"/>
                    </a:cubicBezTo>
                    <a:cubicBezTo>
                      <a:pt x="9402418" y="2862469"/>
                      <a:pt x="9444383" y="2860260"/>
                      <a:pt x="9435548" y="2840382"/>
                    </a:cubicBezTo>
                    <a:cubicBezTo>
                      <a:pt x="9426713" y="2820504"/>
                      <a:pt x="9353826" y="2807251"/>
                      <a:pt x="9356035" y="2774121"/>
                    </a:cubicBezTo>
                    <a:cubicBezTo>
                      <a:pt x="9358244" y="2740991"/>
                      <a:pt x="9433339" y="2725530"/>
                      <a:pt x="9448800" y="2641600"/>
                    </a:cubicBezTo>
                    <a:cubicBezTo>
                      <a:pt x="9464261" y="2557670"/>
                      <a:pt x="9442174" y="2365513"/>
                      <a:pt x="9448800" y="2270539"/>
                    </a:cubicBezTo>
                    <a:cubicBezTo>
                      <a:pt x="9455426" y="2175565"/>
                      <a:pt x="9484140" y="2142434"/>
                      <a:pt x="9488557" y="2071756"/>
                    </a:cubicBezTo>
                    <a:cubicBezTo>
                      <a:pt x="9492975" y="2001078"/>
                      <a:pt x="9475305" y="1963530"/>
                      <a:pt x="9475305" y="1846469"/>
                    </a:cubicBezTo>
                    <a:cubicBezTo>
                      <a:pt x="9475305" y="1729408"/>
                      <a:pt x="9492974" y="1493078"/>
                      <a:pt x="9488557" y="1369391"/>
                    </a:cubicBezTo>
                    <a:cubicBezTo>
                      <a:pt x="9484140" y="1245704"/>
                      <a:pt x="9446591" y="1175025"/>
                      <a:pt x="9448800" y="1104347"/>
                    </a:cubicBezTo>
                    <a:cubicBezTo>
                      <a:pt x="9451009" y="1033669"/>
                      <a:pt x="9508435" y="1011582"/>
                      <a:pt x="9501809" y="945321"/>
                    </a:cubicBezTo>
                    <a:cubicBezTo>
                      <a:pt x="9495183" y="879060"/>
                      <a:pt x="9411253" y="766417"/>
                      <a:pt x="9409044" y="706782"/>
                    </a:cubicBezTo>
                    <a:cubicBezTo>
                      <a:pt x="9406835" y="647147"/>
                      <a:pt x="9479722" y="633896"/>
                      <a:pt x="9488557" y="587513"/>
                    </a:cubicBezTo>
                    <a:cubicBezTo>
                      <a:pt x="9497392" y="541130"/>
                      <a:pt x="9477514" y="466034"/>
                      <a:pt x="9462053" y="428486"/>
                    </a:cubicBezTo>
                    <a:cubicBezTo>
                      <a:pt x="9446592" y="390938"/>
                      <a:pt x="9389166" y="386521"/>
                      <a:pt x="9395792" y="362226"/>
                    </a:cubicBezTo>
                    <a:cubicBezTo>
                      <a:pt x="9402418" y="337931"/>
                      <a:pt x="9481931" y="326887"/>
                      <a:pt x="9501809" y="282713"/>
                    </a:cubicBezTo>
                    <a:cubicBezTo>
                      <a:pt x="9521687" y="238539"/>
                      <a:pt x="9519478" y="134730"/>
                      <a:pt x="9515061" y="97182"/>
                    </a:cubicBezTo>
                    <a:cubicBezTo>
                      <a:pt x="9510644" y="59634"/>
                      <a:pt x="9501809" y="55217"/>
                      <a:pt x="9475305" y="57426"/>
                    </a:cubicBezTo>
                    <a:cubicBezTo>
                      <a:pt x="9448801" y="59635"/>
                      <a:pt x="9398000" y="99391"/>
                      <a:pt x="9356035" y="110434"/>
                    </a:cubicBezTo>
                    <a:cubicBezTo>
                      <a:pt x="9314070" y="121477"/>
                      <a:pt x="9265478" y="123686"/>
                      <a:pt x="9223513" y="123686"/>
                    </a:cubicBezTo>
                    <a:cubicBezTo>
                      <a:pt x="9181548" y="123686"/>
                      <a:pt x="9144001" y="101599"/>
                      <a:pt x="9104244" y="110434"/>
                    </a:cubicBezTo>
                    <a:cubicBezTo>
                      <a:pt x="9064488" y="119269"/>
                      <a:pt x="9057861" y="172278"/>
                      <a:pt x="8984974" y="176695"/>
                    </a:cubicBezTo>
                    <a:cubicBezTo>
                      <a:pt x="8912087" y="181112"/>
                      <a:pt x="8764104" y="136939"/>
                      <a:pt x="8666922" y="136939"/>
                    </a:cubicBezTo>
                    <a:cubicBezTo>
                      <a:pt x="8569740" y="136939"/>
                      <a:pt x="8474766" y="174486"/>
                      <a:pt x="8401879" y="176695"/>
                    </a:cubicBezTo>
                    <a:cubicBezTo>
                      <a:pt x="8328992" y="178904"/>
                      <a:pt x="8289235" y="147982"/>
                      <a:pt x="8229600" y="150191"/>
                    </a:cubicBezTo>
                    <a:cubicBezTo>
                      <a:pt x="8169965" y="152400"/>
                      <a:pt x="8094870" y="187738"/>
                      <a:pt x="8044070" y="189947"/>
                    </a:cubicBezTo>
                    <a:cubicBezTo>
                      <a:pt x="7993270" y="192156"/>
                      <a:pt x="7991061" y="167860"/>
                      <a:pt x="7924800" y="163443"/>
                    </a:cubicBezTo>
                    <a:cubicBezTo>
                      <a:pt x="7858539" y="159026"/>
                      <a:pt x="7703931" y="170069"/>
                      <a:pt x="7646505" y="163443"/>
                    </a:cubicBezTo>
                    <a:cubicBezTo>
                      <a:pt x="7589079" y="156817"/>
                      <a:pt x="7650922" y="130312"/>
                      <a:pt x="7580244" y="123686"/>
                    </a:cubicBezTo>
                    <a:cubicBezTo>
                      <a:pt x="7509566" y="117060"/>
                      <a:pt x="7315200" y="128103"/>
                      <a:pt x="7222435" y="123686"/>
                    </a:cubicBezTo>
                    <a:cubicBezTo>
                      <a:pt x="7129670" y="119269"/>
                      <a:pt x="7096540" y="106017"/>
                      <a:pt x="7023653" y="97182"/>
                    </a:cubicBezTo>
                    <a:cubicBezTo>
                      <a:pt x="6950766" y="88347"/>
                      <a:pt x="6864626" y="72887"/>
                      <a:pt x="6785113" y="70678"/>
                    </a:cubicBezTo>
                    <a:cubicBezTo>
                      <a:pt x="6705600" y="68469"/>
                      <a:pt x="6615043" y="88347"/>
                      <a:pt x="6546574" y="83930"/>
                    </a:cubicBezTo>
                    <a:cubicBezTo>
                      <a:pt x="6478105" y="79513"/>
                      <a:pt x="6480313" y="48590"/>
                      <a:pt x="6374296" y="44173"/>
                    </a:cubicBezTo>
                    <a:cubicBezTo>
                      <a:pt x="6268279" y="39756"/>
                      <a:pt x="6001026" y="61843"/>
                      <a:pt x="5910470" y="57426"/>
                    </a:cubicBezTo>
                    <a:cubicBezTo>
                      <a:pt x="5819914" y="53009"/>
                      <a:pt x="5908261" y="22086"/>
                      <a:pt x="5830957" y="17669"/>
                    </a:cubicBezTo>
                    <a:cubicBezTo>
                      <a:pt x="5753653" y="13252"/>
                      <a:pt x="5526157" y="33130"/>
                      <a:pt x="5446644" y="30921"/>
                    </a:cubicBezTo>
                    <a:cubicBezTo>
                      <a:pt x="5367131" y="28712"/>
                      <a:pt x="5420140" y="0"/>
                      <a:pt x="5353879" y="4417"/>
                    </a:cubicBezTo>
                    <a:cubicBezTo>
                      <a:pt x="5287618" y="8834"/>
                      <a:pt x="5121966" y="28713"/>
                      <a:pt x="5049079" y="57426"/>
                    </a:cubicBezTo>
                    <a:cubicBezTo>
                      <a:pt x="4976192" y="86139"/>
                      <a:pt x="4965148" y="143565"/>
                      <a:pt x="4916557" y="176695"/>
                    </a:cubicBezTo>
                    <a:cubicBezTo>
                      <a:pt x="4867966" y="209825"/>
                      <a:pt x="4757531" y="256208"/>
                      <a:pt x="4757531" y="256208"/>
                    </a:cubicBezTo>
                    <a:lnTo>
                      <a:pt x="4757531" y="256208"/>
                    </a:lnTo>
                  </a:path>
                </a:pathLst>
              </a:custGeom>
              <a:blipFill>
                <a:blip r:embed="rId4" cstate="print">
                  <a:duotone>
                    <a:prstClr val="black"/>
                    <a:schemeClr val="accent3">
                      <a:tint val="45000"/>
                      <a:satMod val="400000"/>
                    </a:schemeClr>
                  </a:duotone>
                </a:blip>
                <a:stretch>
                  <a:fillRect/>
                </a:stretch>
              </a:blipFill>
              <a:ln w="9525" cap="flat" cmpd="sng" algn="ctr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r>
                  <a:rPr lang="fr-FR" sz="3600" dirty="0" smtClean="0">
                    <a:latin typeface="CommercialScriptTwo" pitchFamily="2" charset="0"/>
                    <a:ea typeface="Microsoft YaHei" charset="-122"/>
                  </a:rPr>
                  <a:t>      </a:t>
                </a: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3600" dirty="0">
                  <a:latin typeface="CommercialScriptTwo" pitchFamily="2" charset="0"/>
                  <a:ea typeface="Microsoft YaHei" charset="-122"/>
                </a:endParaRP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3600" dirty="0" smtClean="0">
                  <a:latin typeface="CommercialScriptTwo" pitchFamily="2" charset="0"/>
                  <a:ea typeface="Microsoft YaHei" charset="-122"/>
                </a:endParaRP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r>
                  <a:rPr lang="fr-FR" sz="3600" dirty="0">
                    <a:latin typeface="CommercialScriptTwo" pitchFamily="2" charset="0"/>
                    <a:ea typeface="Microsoft YaHei" charset="-122"/>
                  </a:rPr>
                  <a:t> </a:t>
                </a:r>
                <a:r>
                  <a:rPr lang="fr-FR" sz="3600" dirty="0" smtClean="0">
                    <a:latin typeface="CommercialScriptTwo" pitchFamily="2" charset="0"/>
                    <a:ea typeface="Microsoft YaHei" charset="-122"/>
                  </a:rPr>
                  <a:t>        J’ai Volé </a:t>
                </a: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r>
                  <a:rPr lang="fr-FR" sz="3600" dirty="0">
                    <a:latin typeface="CommercialScriptTwo" pitchFamily="2" charset="0"/>
                    <a:ea typeface="Microsoft YaHei" charset="-122"/>
                  </a:rPr>
                  <a:t> </a:t>
                </a:r>
                <a:r>
                  <a:rPr lang="fr-FR" sz="3600" dirty="0" smtClean="0">
                    <a:latin typeface="CommercialScriptTwo" pitchFamily="2" charset="0"/>
                    <a:ea typeface="Microsoft YaHei" charset="-122"/>
                  </a:rPr>
                  <a:t>           </a:t>
                </a: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r>
                  <a:rPr lang="fr-FR" sz="3600" dirty="0">
                    <a:latin typeface="CommercialScriptTwo" pitchFamily="2" charset="0"/>
                    <a:ea typeface="Microsoft YaHei" charset="-122"/>
                  </a:rPr>
                  <a:t> </a:t>
                </a:r>
                <a:r>
                  <a:rPr lang="fr-FR" sz="3600" dirty="0" smtClean="0">
                    <a:latin typeface="CommercialScriptTwo" pitchFamily="2" charset="0"/>
                    <a:ea typeface="Microsoft YaHei" charset="-122"/>
                  </a:rPr>
                  <a:t>            le Lit         </a:t>
                </a: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3600" dirty="0">
                  <a:latin typeface="CommercialScriptTwo" pitchFamily="2" charset="0"/>
                  <a:ea typeface="Microsoft YaHei" charset="-122"/>
                </a:endParaRPr>
              </a:p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r>
                  <a:rPr lang="fr-FR" sz="3600" dirty="0" smtClean="0">
                    <a:latin typeface="CommercialScriptTwo" pitchFamily="2" charset="0"/>
                    <a:ea typeface="Microsoft YaHei" charset="-122"/>
                  </a:rPr>
                  <a:t>        De la Mer</a:t>
                </a:r>
                <a:endParaRPr lang="fr-FR" sz="3600" dirty="0">
                  <a:latin typeface="CommercialScriptTwo" pitchFamily="2" charset="0"/>
                  <a:ea typeface="Microsoft YaHei" charset="-122"/>
                </a:endParaRPr>
              </a:p>
            </p:txBody>
          </p:sp>
        </p:grpSp>
        <p:grpSp>
          <p:nvGrpSpPr>
            <p:cNvPr id="26" name="Groupe 25"/>
            <p:cNvGrpSpPr/>
            <p:nvPr/>
          </p:nvGrpSpPr>
          <p:grpSpPr>
            <a:xfrm>
              <a:off x="5191338" y="714356"/>
              <a:ext cx="3024000" cy="5143536"/>
              <a:chOff x="4857752" y="446651"/>
              <a:chExt cx="4286248" cy="6411349"/>
            </a:xfrm>
          </p:grpSpPr>
          <p:pic>
            <p:nvPicPr>
              <p:cNvPr id="27" name="Picture 2" descr="C:\Users\Mireille\Pictures\Nolwenn Leroy\logo_unefeenolwennleroy140667851.jpg"/>
              <p:cNvPicPr>
                <a:picLocks noChangeAspect="1" noChangeArrowheads="1"/>
              </p:cNvPicPr>
              <p:nvPr/>
            </p:nvPicPr>
            <p:blipFill>
              <a:blip r:embed="rId5" cstate="print"/>
              <a:srcRect l="24702" t="58686" r="61369" b="32913"/>
              <a:stretch>
                <a:fillRect/>
              </a:stretch>
            </p:blipFill>
            <p:spPr bwMode="auto">
              <a:xfrm>
                <a:off x="5832000" y="4104000"/>
                <a:ext cx="626805" cy="553048"/>
              </a:xfrm>
              <a:prstGeom prst="rect">
                <a:avLst/>
              </a:prstGeom>
              <a:noFill/>
              <a:ln>
                <a:noFill/>
              </a:ln>
            </p:spPr>
          </p:pic>
          <p:sp>
            <p:nvSpPr>
              <p:cNvPr id="28" name="Forme libre 27"/>
              <p:cNvSpPr/>
              <p:nvPr/>
            </p:nvSpPr>
            <p:spPr>
              <a:xfrm>
                <a:off x="4857752" y="446651"/>
                <a:ext cx="4286248" cy="6411349"/>
              </a:xfrm>
              <a:custGeom>
                <a:avLst/>
                <a:gdLst>
                  <a:gd name="connsiteX0" fmla="*/ 2109537 w 6491037"/>
                  <a:gd name="connsiteY0" fmla="*/ 3846094 h 6727658"/>
                  <a:gd name="connsiteX1" fmla="*/ 2097505 w 6491037"/>
                  <a:gd name="connsiteY1" fmla="*/ 3749842 h 6727658"/>
                  <a:gd name="connsiteX2" fmla="*/ 2169695 w 6491037"/>
                  <a:gd name="connsiteY2" fmla="*/ 3677652 h 6727658"/>
                  <a:gd name="connsiteX3" fmla="*/ 2109537 w 6491037"/>
                  <a:gd name="connsiteY3" fmla="*/ 3605463 h 6727658"/>
                  <a:gd name="connsiteX4" fmla="*/ 2133600 w 6491037"/>
                  <a:gd name="connsiteY4" fmla="*/ 3449052 h 6727658"/>
                  <a:gd name="connsiteX5" fmla="*/ 2241884 w 6491037"/>
                  <a:gd name="connsiteY5" fmla="*/ 3316705 h 6727658"/>
                  <a:gd name="connsiteX6" fmla="*/ 2229853 w 6491037"/>
                  <a:gd name="connsiteY6" fmla="*/ 3292642 h 6727658"/>
                  <a:gd name="connsiteX7" fmla="*/ 2193758 w 6491037"/>
                  <a:gd name="connsiteY7" fmla="*/ 3196389 h 6727658"/>
                  <a:gd name="connsiteX8" fmla="*/ 2205790 w 6491037"/>
                  <a:gd name="connsiteY8" fmla="*/ 3076073 h 6727658"/>
                  <a:gd name="connsiteX9" fmla="*/ 2133600 w 6491037"/>
                  <a:gd name="connsiteY9" fmla="*/ 2919663 h 6727658"/>
                  <a:gd name="connsiteX10" fmla="*/ 2061411 w 6491037"/>
                  <a:gd name="connsiteY10" fmla="*/ 2739189 h 6727658"/>
                  <a:gd name="connsiteX11" fmla="*/ 1989221 w 6491037"/>
                  <a:gd name="connsiteY11" fmla="*/ 2618873 h 6727658"/>
                  <a:gd name="connsiteX12" fmla="*/ 2001253 w 6491037"/>
                  <a:gd name="connsiteY12" fmla="*/ 2727158 h 6727658"/>
                  <a:gd name="connsiteX13" fmla="*/ 1977190 w 6491037"/>
                  <a:gd name="connsiteY13" fmla="*/ 2859505 h 6727658"/>
                  <a:gd name="connsiteX14" fmla="*/ 1892969 w 6491037"/>
                  <a:gd name="connsiteY14" fmla="*/ 3232484 h 6727658"/>
                  <a:gd name="connsiteX15" fmla="*/ 1796716 w 6491037"/>
                  <a:gd name="connsiteY15" fmla="*/ 3509210 h 6727658"/>
                  <a:gd name="connsiteX16" fmla="*/ 1820779 w 6491037"/>
                  <a:gd name="connsiteY16" fmla="*/ 3641558 h 6727658"/>
                  <a:gd name="connsiteX17" fmla="*/ 1989221 w 6491037"/>
                  <a:gd name="connsiteY17" fmla="*/ 3749842 h 6727658"/>
                  <a:gd name="connsiteX18" fmla="*/ 2217821 w 6491037"/>
                  <a:gd name="connsiteY18" fmla="*/ 3954379 h 6727658"/>
                  <a:gd name="connsiteX19" fmla="*/ 1435769 w 6491037"/>
                  <a:gd name="connsiteY19" fmla="*/ 4062663 h 6727658"/>
                  <a:gd name="connsiteX20" fmla="*/ 894348 w 6491037"/>
                  <a:gd name="connsiteY20" fmla="*/ 4146884 h 6727658"/>
                  <a:gd name="connsiteX21" fmla="*/ 304800 w 6491037"/>
                  <a:gd name="connsiteY21" fmla="*/ 4327358 h 6727658"/>
                  <a:gd name="connsiteX22" fmla="*/ 40105 w 6491037"/>
                  <a:gd name="connsiteY22" fmla="*/ 4555958 h 6727658"/>
                  <a:gd name="connsiteX23" fmla="*/ 64169 w 6491037"/>
                  <a:gd name="connsiteY23" fmla="*/ 4796589 h 6727658"/>
                  <a:gd name="connsiteX24" fmla="*/ 160421 w 6491037"/>
                  <a:gd name="connsiteY24" fmla="*/ 4953000 h 6727658"/>
                  <a:gd name="connsiteX25" fmla="*/ 425116 w 6491037"/>
                  <a:gd name="connsiteY25" fmla="*/ 5061284 h 6727658"/>
                  <a:gd name="connsiteX26" fmla="*/ 629653 w 6491037"/>
                  <a:gd name="connsiteY26" fmla="*/ 5073316 h 6727658"/>
                  <a:gd name="connsiteX27" fmla="*/ 930442 w 6491037"/>
                  <a:gd name="connsiteY27" fmla="*/ 5169568 h 6727658"/>
                  <a:gd name="connsiteX28" fmla="*/ 1977190 w 6491037"/>
                  <a:gd name="connsiteY28" fmla="*/ 5325979 h 6727658"/>
                  <a:gd name="connsiteX29" fmla="*/ 2747211 w 6491037"/>
                  <a:gd name="connsiteY29" fmla="*/ 5410200 h 6727658"/>
                  <a:gd name="connsiteX30" fmla="*/ 2903621 w 6491037"/>
                  <a:gd name="connsiteY30" fmla="*/ 5410200 h 6727658"/>
                  <a:gd name="connsiteX31" fmla="*/ 2855495 w 6491037"/>
                  <a:gd name="connsiteY31" fmla="*/ 5590673 h 6727658"/>
                  <a:gd name="connsiteX32" fmla="*/ 2699084 w 6491037"/>
                  <a:gd name="connsiteY32" fmla="*/ 5807242 h 6727658"/>
                  <a:gd name="connsiteX33" fmla="*/ 2735179 w 6491037"/>
                  <a:gd name="connsiteY33" fmla="*/ 5915526 h 6727658"/>
                  <a:gd name="connsiteX34" fmla="*/ 2699084 w 6491037"/>
                  <a:gd name="connsiteY34" fmla="*/ 6035842 h 6727658"/>
                  <a:gd name="connsiteX35" fmla="*/ 2723148 w 6491037"/>
                  <a:gd name="connsiteY35" fmla="*/ 6156158 h 6727658"/>
                  <a:gd name="connsiteX36" fmla="*/ 2699084 w 6491037"/>
                  <a:gd name="connsiteY36" fmla="*/ 6396789 h 6727658"/>
                  <a:gd name="connsiteX37" fmla="*/ 2891590 w 6491037"/>
                  <a:gd name="connsiteY37" fmla="*/ 6553200 h 6727658"/>
                  <a:gd name="connsiteX38" fmla="*/ 3264569 w 6491037"/>
                  <a:gd name="connsiteY38" fmla="*/ 6673516 h 6727658"/>
                  <a:gd name="connsiteX39" fmla="*/ 3433011 w 6491037"/>
                  <a:gd name="connsiteY39" fmla="*/ 6721642 h 6727658"/>
                  <a:gd name="connsiteX40" fmla="*/ 3649579 w 6491037"/>
                  <a:gd name="connsiteY40" fmla="*/ 6637421 h 6727658"/>
                  <a:gd name="connsiteX41" fmla="*/ 3745832 w 6491037"/>
                  <a:gd name="connsiteY41" fmla="*/ 6565231 h 6727658"/>
                  <a:gd name="connsiteX42" fmla="*/ 3697705 w 6491037"/>
                  <a:gd name="connsiteY42" fmla="*/ 6312568 h 6727658"/>
                  <a:gd name="connsiteX43" fmla="*/ 3697705 w 6491037"/>
                  <a:gd name="connsiteY43" fmla="*/ 6180221 h 6727658"/>
                  <a:gd name="connsiteX44" fmla="*/ 3793958 w 6491037"/>
                  <a:gd name="connsiteY44" fmla="*/ 6204284 h 6727658"/>
                  <a:gd name="connsiteX45" fmla="*/ 3842084 w 6491037"/>
                  <a:gd name="connsiteY45" fmla="*/ 6144126 h 6727658"/>
                  <a:gd name="connsiteX46" fmla="*/ 3998495 w 6491037"/>
                  <a:gd name="connsiteY46" fmla="*/ 6120063 h 6727658"/>
                  <a:gd name="connsiteX47" fmla="*/ 4166937 w 6491037"/>
                  <a:gd name="connsiteY47" fmla="*/ 6035842 h 6727658"/>
                  <a:gd name="connsiteX48" fmla="*/ 4203032 w 6491037"/>
                  <a:gd name="connsiteY48" fmla="*/ 5867400 h 6727658"/>
                  <a:gd name="connsiteX49" fmla="*/ 4395537 w 6491037"/>
                  <a:gd name="connsiteY49" fmla="*/ 5674894 h 6727658"/>
                  <a:gd name="connsiteX50" fmla="*/ 4491790 w 6491037"/>
                  <a:gd name="connsiteY50" fmla="*/ 5482389 h 6727658"/>
                  <a:gd name="connsiteX51" fmla="*/ 4576011 w 6491037"/>
                  <a:gd name="connsiteY51" fmla="*/ 5494421 h 6727658"/>
                  <a:gd name="connsiteX52" fmla="*/ 4961021 w 6491037"/>
                  <a:gd name="connsiteY52" fmla="*/ 5506452 h 6727658"/>
                  <a:gd name="connsiteX53" fmla="*/ 5009148 w 6491037"/>
                  <a:gd name="connsiteY53" fmla="*/ 5410200 h 6727658"/>
                  <a:gd name="connsiteX54" fmla="*/ 5273842 w 6491037"/>
                  <a:gd name="connsiteY54" fmla="*/ 5530516 h 6727658"/>
                  <a:gd name="connsiteX55" fmla="*/ 5370095 w 6491037"/>
                  <a:gd name="connsiteY55" fmla="*/ 5446294 h 6727658"/>
                  <a:gd name="connsiteX56" fmla="*/ 5370095 w 6491037"/>
                  <a:gd name="connsiteY56" fmla="*/ 5446294 h 6727658"/>
                  <a:gd name="connsiteX57" fmla="*/ 5791200 w 6491037"/>
                  <a:gd name="connsiteY57" fmla="*/ 5482389 h 6727658"/>
                  <a:gd name="connsiteX58" fmla="*/ 5971674 w 6491037"/>
                  <a:gd name="connsiteY58" fmla="*/ 5518484 h 6727658"/>
                  <a:gd name="connsiteX59" fmla="*/ 6224337 w 6491037"/>
                  <a:gd name="connsiteY59" fmla="*/ 5530516 h 6727658"/>
                  <a:gd name="connsiteX60" fmla="*/ 6452937 w 6491037"/>
                  <a:gd name="connsiteY60" fmla="*/ 5470358 h 6727658"/>
                  <a:gd name="connsiteX61" fmla="*/ 6452937 w 6491037"/>
                  <a:gd name="connsiteY61" fmla="*/ 5338010 h 6727658"/>
                  <a:gd name="connsiteX62" fmla="*/ 6272463 w 6491037"/>
                  <a:gd name="connsiteY62" fmla="*/ 5193631 h 6727658"/>
                  <a:gd name="connsiteX63" fmla="*/ 5935579 w 6491037"/>
                  <a:gd name="connsiteY63" fmla="*/ 4977063 h 6727658"/>
                  <a:gd name="connsiteX64" fmla="*/ 5719011 w 6491037"/>
                  <a:gd name="connsiteY64" fmla="*/ 4904873 h 6727658"/>
                  <a:gd name="connsiteX65" fmla="*/ 5406190 w 6491037"/>
                  <a:gd name="connsiteY65" fmla="*/ 4844716 h 6727658"/>
                  <a:gd name="connsiteX66" fmla="*/ 5189621 w 6491037"/>
                  <a:gd name="connsiteY66" fmla="*/ 4736431 h 6727658"/>
                  <a:gd name="connsiteX67" fmla="*/ 5189621 w 6491037"/>
                  <a:gd name="connsiteY67" fmla="*/ 4736431 h 6727658"/>
                  <a:gd name="connsiteX68" fmla="*/ 5394158 w 6491037"/>
                  <a:gd name="connsiteY68" fmla="*/ 4664242 h 6727658"/>
                  <a:gd name="connsiteX69" fmla="*/ 5586663 w 6491037"/>
                  <a:gd name="connsiteY69" fmla="*/ 4507831 h 6727658"/>
                  <a:gd name="connsiteX70" fmla="*/ 5646821 w 6491037"/>
                  <a:gd name="connsiteY70" fmla="*/ 4219073 h 6727658"/>
                  <a:gd name="connsiteX71" fmla="*/ 5454316 w 6491037"/>
                  <a:gd name="connsiteY71" fmla="*/ 3858126 h 6727658"/>
                  <a:gd name="connsiteX72" fmla="*/ 5370095 w 6491037"/>
                  <a:gd name="connsiteY72" fmla="*/ 3797968 h 6727658"/>
                  <a:gd name="connsiteX73" fmla="*/ 5321969 w 6491037"/>
                  <a:gd name="connsiteY73" fmla="*/ 3665621 h 6727658"/>
                  <a:gd name="connsiteX74" fmla="*/ 5225716 w 6491037"/>
                  <a:gd name="connsiteY74" fmla="*/ 3509210 h 6727658"/>
                  <a:gd name="connsiteX75" fmla="*/ 5201653 w 6491037"/>
                  <a:gd name="connsiteY75" fmla="*/ 3292642 h 6727658"/>
                  <a:gd name="connsiteX76" fmla="*/ 5141495 w 6491037"/>
                  <a:gd name="connsiteY76" fmla="*/ 3208421 h 6727658"/>
                  <a:gd name="connsiteX77" fmla="*/ 5261811 w 6491037"/>
                  <a:gd name="connsiteY77" fmla="*/ 3100137 h 6727658"/>
                  <a:gd name="connsiteX78" fmla="*/ 5261811 w 6491037"/>
                  <a:gd name="connsiteY78" fmla="*/ 2919663 h 6727658"/>
                  <a:gd name="connsiteX79" fmla="*/ 5358063 w 6491037"/>
                  <a:gd name="connsiteY79" fmla="*/ 2703094 h 6727658"/>
                  <a:gd name="connsiteX80" fmla="*/ 5370095 w 6491037"/>
                  <a:gd name="connsiteY80" fmla="*/ 2534652 h 6727658"/>
                  <a:gd name="connsiteX81" fmla="*/ 5502442 w 6491037"/>
                  <a:gd name="connsiteY81" fmla="*/ 2281989 h 6727658"/>
                  <a:gd name="connsiteX82" fmla="*/ 5550569 w 6491037"/>
                  <a:gd name="connsiteY82" fmla="*/ 1981200 h 6727658"/>
                  <a:gd name="connsiteX83" fmla="*/ 5418221 w 6491037"/>
                  <a:gd name="connsiteY83" fmla="*/ 1800726 h 6727658"/>
                  <a:gd name="connsiteX84" fmla="*/ 5201653 w 6491037"/>
                  <a:gd name="connsiteY84" fmla="*/ 1656347 h 6727658"/>
                  <a:gd name="connsiteX85" fmla="*/ 5129463 w 6491037"/>
                  <a:gd name="connsiteY85" fmla="*/ 1656347 h 6727658"/>
                  <a:gd name="connsiteX86" fmla="*/ 5069305 w 6491037"/>
                  <a:gd name="connsiteY86" fmla="*/ 1608221 h 6727658"/>
                  <a:gd name="connsiteX87" fmla="*/ 4924926 w 6491037"/>
                  <a:gd name="connsiteY87" fmla="*/ 1644316 h 6727658"/>
                  <a:gd name="connsiteX88" fmla="*/ 4840705 w 6491037"/>
                  <a:gd name="connsiteY88" fmla="*/ 1548063 h 6727658"/>
                  <a:gd name="connsiteX89" fmla="*/ 4768516 w 6491037"/>
                  <a:gd name="connsiteY89" fmla="*/ 1463842 h 6727658"/>
                  <a:gd name="connsiteX90" fmla="*/ 4684295 w 6491037"/>
                  <a:gd name="connsiteY90" fmla="*/ 1295400 h 6727658"/>
                  <a:gd name="connsiteX91" fmla="*/ 4612105 w 6491037"/>
                  <a:gd name="connsiteY91" fmla="*/ 1295400 h 6727658"/>
                  <a:gd name="connsiteX92" fmla="*/ 4539916 w 6491037"/>
                  <a:gd name="connsiteY92" fmla="*/ 1259305 h 6727658"/>
                  <a:gd name="connsiteX93" fmla="*/ 4455695 w 6491037"/>
                  <a:gd name="connsiteY93" fmla="*/ 1295400 h 6727658"/>
                  <a:gd name="connsiteX94" fmla="*/ 4431632 w 6491037"/>
                  <a:gd name="connsiteY94" fmla="*/ 1211179 h 6727658"/>
                  <a:gd name="connsiteX95" fmla="*/ 4335379 w 6491037"/>
                  <a:gd name="connsiteY95" fmla="*/ 1175084 h 6727658"/>
                  <a:gd name="connsiteX96" fmla="*/ 4347411 w 6491037"/>
                  <a:gd name="connsiteY96" fmla="*/ 1090863 h 6727658"/>
                  <a:gd name="connsiteX97" fmla="*/ 4359442 w 6491037"/>
                  <a:gd name="connsiteY97" fmla="*/ 1006642 h 6727658"/>
                  <a:gd name="connsiteX98" fmla="*/ 4455695 w 6491037"/>
                  <a:gd name="connsiteY98" fmla="*/ 1066800 h 6727658"/>
                  <a:gd name="connsiteX99" fmla="*/ 4744453 w 6491037"/>
                  <a:gd name="connsiteY99" fmla="*/ 1066800 h 6727658"/>
                  <a:gd name="connsiteX100" fmla="*/ 4539916 w 6491037"/>
                  <a:gd name="connsiteY100" fmla="*/ 1042737 h 6727658"/>
                  <a:gd name="connsiteX101" fmla="*/ 4383505 w 6491037"/>
                  <a:gd name="connsiteY101" fmla="*/ 922421 h 6727658"/>
                  <a:gd name="connsiteX102" fmla="*/ 4491790 w 6491037"/>
                  <a:gd name="connsiteY102" fmla="*/ 946484 h 6727658"/>
                  <a:gd name="connsiteX103" fmla="*/ 4395537 w 6491037"/>
                  <a:gd name="connsiteY103" fmla="*/ 850231 h 6727658"/>
                  <a:gd name="connsiteX104" fmla="*/ 4239126 w 6491037"/>
                  <a:gd name="connsiteY104" fmla="*/ 741947 h 6727658"/>
                  <a:gd name="connsiteX105" fmla="*/ 4106779 w 6491037"/>
                  <a:gd name="connsiteY105" fmla="*/ 489284 h 6727658"/>
                  <a:gd name="connsiteX106" fmla="*/ 3673642 w 6491037"/>
                  <a:gd name="connsiteY106" fmla="*/ 152400 h 6727658"/>
                  <a:gd name="connsiteX107" fmla="*/ 3132221 w 6491037"/>
                  <a:gd name="connsiteY107" fmla="*/ 8021 h 6727658"/>
                  <a:gd name="connsiteX108" fmla="*/ 2711116 w 6491037"/>
                  <a:gd name="connsiteY108" fmla="*/ 104273 h 6727658"/>
                  <a:gd name="connsiteX109" fmla="*/ 2434390 w 6491037"/>
                  <a:gd name="connsiteY109" fmla="*/ 188494 h 6727658"/>
                  <a:gd name="connsiteX110" fmla="*/ 2229853 w 6491037"/>
                  <a:gd name="connsiteY110" fmla="*/ 332873 h 6727658"/>
                  <a:gd name="connsiteX111" fmla="*/ 2085474 w 6491037"/>
                  <a:gd name="connsiteY111" fmla="*/ 537410 h 6727658"/>
                  <a:gd name="connsiteX112" fmla="*/ 1941095 w 6491037"/>
                  <a:gd name="connsiteY112" fmla="*/ 766010 h 6727658"/>
                  <a:gd name="connsiteX113" fmla="*/ 1941095 w 6491037"/>
                  <a:gd name="connsiteY113" fmla="*/ 1090863 h 6727658"/>
                  <a:gd name="connsiteX114" fmla="*/ 2085474 w 6491037"/>
                  <a:gd name="connsiteY114" fmla="*/ 1283368 h 6727658"/>
                  <a:gd name="connsiteX115" fmla="*/ 2145632 w 6491037"/>
                  <a:gd name="connsiteY115" fmla="*/ 1331494 h 6727658"/>
                  <a:gd name="connsiteX116" fmla="*/ 2121569 w 6491037"/>
                  <a:gd name="connsiteY116" fmla="*/ 1463842 h 6727658"/>
                  <a:gd name="connsiteX117" fmla="*/ 1989221 w 6491037"/>
                  <a:gd name="connsiteY117" fmla="*/ 1524000 h 6727658"/>
                  <a:gd name="connsiteX118" fmla="*/ 1796716 w 6491037"/>
                  <a:gd name="connsiteY118" fmla="*/ 1596189 h 6727658"/>
                  <a:gd name="connsiteX119" fmla="*/ 1628274 w 6491037"/>
                  <a:gd name="connsiteY119" fmla="*/ 1680410 h 6727658"/>
                  <a:gd name="connsiteX120" fmla="*/ 1447800 w 6491037"/>
                  <a:gd name="connsiteY120" fmla="*/ 1860884 h 6727658"/>
                  <a:gd name="connsiteX121" fmla="*/ 1327484 w 6491037"/>
                  <a:gd name="connsiteY121" fmla="*/ 2245894 h 6727658"/>
                  <a:gd name="connsiteX122" fmla="*/ 1267326 w 6491037"/>
                  <a:gd name="connsiteY122" fmla="*/ 2654968 h 6727658"/>
                  <a:gd name="connsiteX123" fmla="*/ 1195137 w 6491037"/>
                  <a:gd name="connsiteY123" fmla="*/ 2907631 h 6727658"/>
                  <a:gd name="connsiteX124" fmla="*/ 1122948 w 6491037"/>
                  <a:gd name="connsiteY124" fmla="*/ 3256547 h 6727658"/>
                  <a:gd name="connsiteX125" fmla="*/ 1122948 w 6491037"/>
                  <a:gd name="connsiteY125" fmla="*/ 3412958 h 6727658"/>
                  <a:gd name="connsiteX126" fmla="*/ 1110916 w 6491037"/>
                  <a:gd name="connsiteY126" fmla="*/ 3605463 h 6727658"/>
                  <a:gd name="connsiteX127" fmla="*/ 1098884 w 6491037"/>
                  <a:gd name="connsiteY127" fmla="*/ 3737810 h 6727658"/>
                  <a:gd name="connsiteX128" fmla="*/ 1159042 w 6491037"/>
                  <a:gd name="connsiteY128" fmla="*/ 3882189 h 6727658"/>
                  <a:gd name="connsiteX129" fmla="*/ 1483895 w 6491037"/>
                  <a:gd name="connsiteY129" fmla="*/ 4062663 h 67276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</a:cxnLst>
                <a:rect l="l" t="t" r="r" b="b"/>
                <a:pathLst>
                  <a:path w="6491037" h="6727658">
                    <a:moveTo>
                      <a:pt x="2109537" y="3846094"/>
                    </a:moveTo>
                    <a:cubicBezTo>
                      <a:pt x="2098508" y="3812005"/>
                      <a:pt x="2087479" y="3777916"/>
                      <a:pt x="2097505" y="3749842"/>
                    </a:cubicBezTo>
                    <a:cubicBezTo>
                      <a:pt x="2107531" y="3721768"/>
                      <a:pt x="2167690" y="3701715"/>
                      <a:pt x="2169695" y="3677652"/>
                    </a:cubicBezTo>
                    <a:cubicBezTo>
                      <a:pt x="2171700" y="3653589"/>
                      <a:pt x="2115553" y="3643563"/>
                      <a:pt x="2109537" y="3605463"/>
                    </a:cubicBezTo>
                    <a:cubicBezTo>
                      <a:pt x="2103521" y="3567363"/>
                      <a:pt x="2111542" y="3497178"/>
                      <a:pt x="2133600" y="3449052"/>
                    </a:cubicBezTo>
                    <a:cubicBezTo>
                      <a:pt x="2155658" y="3400926"/>
                      <a:pt x="2225842" y="3342773"/>
                      <a:pt x="2241884" y="3316705"/>
                    </a:cubicBezTo>
                    <a:cubicBezTo>
                      <a:pt x="2257926" y="3290637"/>
                      <a:pt x="2237874" y="3312695"/>
                      <a:pt x="2229853" y="3292642"/>
                    </a:cubicBezTo>
                    <a:cubicBezTo>
                      <a:pt x="2221832" y="3272589"/>
                      <a:pt x="2197768" y="3232484"/>
                      <a:pt x="2193758" y="3196389"/>
                    </a:cubicBezTo>
                    <a:cubicBezTo>
                      <a:pt x="2189748" y="3160294"/>
                      <a:pt x="2215816" y="3122194"/>
                      <a:pt x="2205790" y="3076073"/>
                    </a:cubicBezTo>
                    <a:cubicBezTo>
                      <a:pt x="2195764" y="3029952"/>
                      <a:pt x="2157663" y="2975810"/>
                      <a:pt x="2133600" y="2919663"/>
                    </a:cubicBezTo>
                    <a:cubicBezTo>
                      <a:pt x="2109537" y="2863516"/>
                      <a:pt x="2085474" y="2789321"/>
                      <a:pt x="2061411" y="2739189"/>
                    </a:cubicBezTo>
                    <a:cubicBezTo>
                      <a:pt x="2037348" y="2689057"/>
                      <a:pt x="1999247" y="2620878"/>
                      <a:pt x="1989221" y="2618873"/>
                    </a:cubicBezTo>
                    <a:cubicBezTo>
                      <a:pt x="1979195" y="2616868"/>
                      <a:pt x="2003258" y="2687053"/>
                      <a:pt x="2001253" y="2727158"/>
                    </a:cubicBezTo>
                    <a:cubicBezTo>
                      <a:pt x="1999248" y="2767263"/>
                      <a:pt x="1995237" y="2775284"/>
                      <a:pt x="1977190" y="2859505"/>
                    </a:cubicBezTo>
                    <a:cubicBezTo>
                      <a:pt x="1959143" y="2943726"/>
                      <a:pt x="1923048" y="3124200"/>
                      <a:pt x="1892969" y="3232484"/>
                    </a:cubicBezTo>
                    <a:cubicBezTo>
                      <a:pt x="1862890" y="3340768"/>
                      <a:pt x="1808748" y="3441031"/>
                      <a:pt x="1796716" y="3509210"/>
                    </a:cubicBezTo>
                    <a:cubicBezTo>
                      <a:pt x="1784684" y="3577389"/>
                      <a:pt x="1788695" y="3601453"/>
                      <a:pt x="1820779" y="3641558"/>
                    </a:cubicBezTo>
                    <a:cubicBezTo>
                      <a:pt x="1852863" y="3681663"/>
                      <a:pt x="1923047" y="3697705"/>
                      <a:pt x="1989221" y="3749842"/>
                    </a:cubicBezTo>
                    <a:cubicBezTo>
                      <a:pt x="2055395" y="3801979"/>
                      <a:pt x="2310063" y="3902242"/>
                      <a:pt x="2217821" y="3954379"/>
                    </a:cubicBezTo>
                    <a:cubicBezTo>
                      <a:pt x="2125579" y="4006516"/>
                      <a:pt x="1656348" y="4030579"/>
                      <a:pt x="1435769" y="4062663"/>
                    </a:cubicBezTo>
                    <a:cubicBezTo>
                      <a:pt x="1215190" y="4094747"/>
                      <a:pt x="1082843" y="4102768"/>
                      <a:pt x="894348" y="4146884"/>
                    </a:cubicBezTo>
                    <a:cubicBezTo>
                      <a:pt x="705853" y="4191000"/>
                      <a:pt x="447174" y="4259179"/>
                      <a:pt x="304800" y="4327358"/>
                    </a:cubicBezTo>
                    <a:cubicBezTo>
                      <a:pt x="162426" y="4395537"/>
                      <a:pt x="80210" y="4477753"/>
                      <a:pt x="40105" y="4555958"/>
                    </a:cubicBezTo>
                    <a:cubicBezTo>
                      <a:pt x="0" y="4634163"/>
                      <a:pt x="44116" y="4730415"/>
                      <a:pt x="64169" y="4796589"/>
                    </a:cubicBezTo>
                    <a:cubicBezTo>
                      <a:pt x="84222" y="4862763"/>
                      <a:pt x="100263" y="4908884"/>
                      <a:pt x="160421" y="4953000"/>
                    </a:cubicBezTo>
                    <a:cubicBezTo>
                      <a:pt x="220579" y="4997116"/>
                      <a:pt x="346911" y="5041231"/>
                      <a:pt x="425116" y="5061284"/>
                    </a:cubicBezTo>
                    <a:cubicBezTo>
                      <a:pt x="503321" y="5081337"/>
                      <a:pt x="545432" y="5055269"/>
                      <a:pt x="629653" y="5073316"/>
                    </a:cubicBezTo>
                    <a:cubicBezTo>
                      <a:pt x="713874" y="5091363"/>
                      <a:pt x="705853" y="5127458"/>
                      <a:pt x="930442" y="5169568"/>
                    </a:cubicBezTo>
                    <a:cubicBezTo>
                      <a:pt x="1155031" y="5211678"/>
                      <a:pt x="1674395" y="5285874"/>
                      <a:pt x="1977190" y="5325979"/>
                    </a:cubicBezTo>
                    <a:cubicBezTo>
                      <a:pt x="2279985" y="5366084"/>
                      <a:pt x="2592806" y="5396163"/>
                      <a:pt x="2747211" y="5410200"/>
                    </a:cubicBezTo>
                    <a:cubicBezTo>
                      <a:pt x="2901616" y="5424237"/>
                      <a:pt x="2885574" y="5380121"/>
                      <a:pt x="2903621" y="5410200"/>
                    </a:cubicBezTo>
                    <a:cubicBezTo>
                      <a:pt x="2921668" y="5440279"/>
                      <a:pt x="2889585" y="5524499"/>
                      <a:pt x="2855495" y="5590673"/>
                    </a:cubicBezTo>
                    <a:cubicBezTo>
                      <a:pt x="2821405" y="5656847"/>
                      <a:pt x="2719137" y="5753100"/>
                      <a:pt x="2699084" y="5807242"/>
                    </a:cubicBezTo>
                    <a:cubicBezTo>
                      <a:pt x="2679031" y="5861384"/>
                      <a:pt x="2735179" y="5877426"/>
                      <a:pt x="2735179" y="5915526"/>
                    </a:cubicBezTo>
                    <a:cubicBezTo>
                      <a:pt x="2735179" y="5953626"/>
                      <a:pt x="2701089" y="5995737"/>
                      <a:pt x="2699084" y="6035842"/>
                    </a:cubicBezTo>
                    <a:cubicBezTo>
                      <a:pt x="2697079" y="6075947"/>
                      <a:pt x="2723148" y="6096000"/>
                      <a:pt x="2723148" y="6156158"/>
                    </a:cubicBezTo>
                    <a:cubicBezTo>
                      <a:pt x="2723148" y="6216316"/>
                      <a:pt x="2671010" y="6330615"/>
                      <a:pt x="2699084" y="6396789"/>
                    </a:cubicBezTo>
                    <a:cubicBezTo>
                      <a:pt x="2727158" y="6462963"/>
                      <a:pt x="2797343" y="6507079"/>
                      <a:pt x="2891590" y="6553200"/>
                    </a:cubicBezTo>
                    <a:cubicBezTo>
                      <a:pt x="2985837" y="6599321"/>
                      <a:pt x="3174332" y="6645442"/>
                      <a:pt x="3264569" y="6673516"/>
                    </a:cubicBezTo>
                    <a:cubicBezTo>
                      <a:pt x="3354806" y="6701590"/>
                      <a:pt x="3368843" y="6727658"/>
                      <a:pt x="3433011" y="6721642"/>
                    </a:cubicBezTo>
                    <a:cubicBezTo>
                      <a:pt x="3497179" y="6715626"/>
                      <a:pt x="3597442" y="6663489"/>
                      <a:pt x="3649579" y="6637421"/>
                    </a:cubicBezTo>
                    <a:cubicBezTo>
                      <a:pt x="3701716" y="6611353"/>
                      <a:pt x="3737811" y="6619373"/>
                      <a:pt x="3745832" y="6565231"/>
                    </a:cubicBezTo>
                    <a:cubicBezTo>
                      <a:pt x="3753853" y="6511089"/>
                      <a:pt x="3705726" y="6376736"/>
                      <a:pt x="3697705" y="6312568"/>
                    </a:cubicBezTo>
                    <a:cubicBezTo>
                      <a:pt x="3689684" y="6248400"/>
                      <a:pt x="3681663" y="6198268"/>
                      <a:pt x="3697705" y="6180221"/>
                    </a:cubicBezTo>
                    <a:cubicBezTo>
                      <a:pt x="3713747" y="6162174"/>
                      <a:pt x="3769895" y="6210300"/>
                      <a:pt x="3793958" y="6204284"/>
                    </a:cubicBezTo>
                    <a:cubicBezTo>
                      <a:pt x="3818021" y="6198268"/>
                      <a:pt x="3807995" y="6158163"/>
                      <a:pt x="3842084" y="6144126"/>
                    </a:cubicBezTo>
                    <a:cubicBezTo>
                      <a:pt x="3876173" y="6130089"/>
                      <a:pt x="3944353" y="6138110"/>
                      <a:pt x="3998495" y="6120063"/>
                    </a:cubicBezTo>
                    <a:cubicBezTo>
                      <a:pt x="4052637" y="6102016"/>
                      <a:pt x="4132848" y="6077952"/>
                      <a:pt x="4166937" y="6035842"/>
                    </a:cubicBezTo>
                    <a:cubicBezTo>
                      <a:pt x="4201026" y="5993732"/>
                      <a:pt x="4164932" y="5927558"/>
                      <a:pt x="4203032" y="5867400"/>
                    </a:cubicBezTo>
                    <a:cubicBezTo>
                      <a:pt x="4241132" y="5807242"/>
                      <a:pt x="4347411" y="5739062"/>
                      <a:pt x="4395537" y="5674894"/>
                    </a:cubicBezTo>
                    <a:cubicBezTo>
                      <a:pt x="4443663" y="5610726"/>
                      <a:pt x="4461711" y="5512468"/>
                      <a:pt x="4491790" y="5482389"/>
                    </a:cubicBezTo>
                    <a:cubicBezTo>
                      <a:pt x="4521869" y="5452310"/>
                      <a:pt x="4497806" y="5490411"/>
                      <a:pt x="4576011" y="5494421"/>
                    </a:cubicBezTo>
                    <a:cubicBezTo>
                      <a:pt x="4654216" y="5498431"/>
                      <a:pt x="4888832" y="5520489"/>
                      <a:pt x="4961021" y="5506452"/>
                    </a:cubicBezTo>
                    <a:cubicBezTo>
                      <a:pt x="5033211" y="5492415"/>
                      <a:pt x="4957011" y="5406189"/>
                      <a:pt x="5009148" y="5410200"/>
                    </a:cubicBezTo>
                    <a:cubicBezTo>
                      <a:pt x="5061285" y="5414211"/>
                      <a:pt x="5213684" y="5524500"/>
                      <a:pt x="5273842" y="5530516"/>
                    </a:cubicBezTo>
                    <a:cubicBezTo>
                      <a:pt x="5334000" y="5536532"/>
                      <a:pt x="5370095" y="5446294"/>
                      <a:pt x="5370095" y="5446294"/>
                    </a:cubicBezTo>
                    <a:lnTo>
                      <a:pt x="5370095" y="5446294"/>
                    </a:lnTo>
                    <a:cubicBezTo>
                      <a:pt x="5440279" y="5452310"/>
                      <a:pt x="5690937" y="5470357"/>
                      <a:pt x="5791200" y="5482389"/>
                    </a:cubicBezTo>
                    <a:cubicBezTo>
                      <a:pt x="5891463" y="5494421"/>
                      <a:pt x="5899485" y="5510463"/>
                      <a:pt x="5971674" y="5518484"/>
                    </a:cubicBezTo>
                    <a:cubicBezTo>
                      <a:pt x="6043864" y="5526505"/>
                      <a:pt x="6144127" y="5538537"/>
                      <a:pt x="6224337" y="5530516"/>
                    </a:cubicBezTo>
                    <a:cubicBezTo>
                      <a:pt x="6304548" y="5522495"/>
                      <a:pt x="6414837" y="5502442"/>
                      <a:pt x="6452937" y="5470358"/>
                    </a:cubicBezTo>
                    <a:cubicBezTo>
                      <a:pt x="6491037" y="5438274"/>
                      <a:pt x="6483016" y="5384131"/>
                      <a:pt x="6452937" y="5338010"/>
                    </a:cubicBezTo>
                    <a:cubicBezTo>
                      <a:pt x="6422858" y="5291889"/>
                      <a:pt x="6358689" y="5253789"/>
                      <a:pt x="6272463" y="5193631"/>
                    </a:cubicBezTo>
                    <a:cubicBezTo>
                      <a:pt x="6186237" y="5133473"/>
                      <a:pt x="6027821" y="5025189"/>
                      <a:pt x="5935579" y="4977063"/>
                    </a:cubicBezTo>
                    <a:cubicBezTo>
                      <a:pt x="5843337" y="4928937"/>
                      <a:pt x="5807242" y="4926931"/>
                      <a:pt x="5719011" y="4904873"/>
                    </a:cubicBezTo>
                    <a:cubicBezTo>
                      <a:pt x="5630780" y="4882815"/>
                      <a:pt x="5494422" y="4872790"/>
                      <a:pt x="5406190" y="4844716"/>
                    </a:cubicBezTo>
                    <a:cubicBezTo>
                      <a:pt x="5317958" y="4816642"/>
                      <a:pt x="5189621" y="4736431"/>
                      <a:pt x="5189621" y="4736431"/>
                    </a:cubicBezTo>
                    <a:lnTo>
                      <a:pt x="5189621" y="4736431"/>
                    </a:lnTo>
                    <a:cubicBezTo>
                      <a:pt x="5223710" y="4724400"/>
                      <a:pt x="5327984" y="4702342"/>
                      <a:pt x="5394158" y="4664242"/>
                    </a:cubicBezTo>
                    <a:cubicBezTo>
                      <a:pt x="5460332" y="4626142"/>
                      <a:pt x="5544553" y="4582026"/>
                      <a:pt x="5586663" y="4507831"/>
                    </a:cubicBezTo>
                    <a:cubicBezTo>
                      <a:pt x="5628773" y="4433636"/>
                      <a:pt x="5668879" y="4327357"/>
                      <a:pt x="5646821" y="4219073"/>
                    </a:cubicBezTo>
                    <a:cubicBezTo>
                      <a:pt x="5624763" y="4110789"/>
                      <a:pt x="5500437" y="3928310"/>
                      <a:pt x="5454316" y="3858126"/>
                    </a:cubicBezTo>
                    <a:cubicBezTo>
                      <a:pt x="5408195" y="3787942"/>
                      <a:pt x="5392153" y="3830052"/>
                      <a:pt x="5370095" y="3797968"/>
                    </a:cubicBezTo>
                    <a:cubicBezTo>
                      <a:pt x="5348037" y="3765884"/>
                      <a:pt x="5346032" y="3713747"/>
                      <a:pt x="5321969" y="3665621"/>
                    </a:cubicBezTo>
                    <a:cubicBezTo>
                      <a:pt x="5297906" y="3617495"/>
                      <a:pt x="5245769" y="3571373"/>
                      <a:pt x="5225716" y="3509210"/>
                    </a:cubicBezTo>
                    <a:cubicBezTo>
                      <a:pt x="5205663" y="3447047"/>
                      <a:pt x="5215690" y="3342773"/>
                      <a:pt x="5201653" y="3292642"/>
                    </a:cubicBezTo>
                    <a:cubicBezTo>
                      <a:pt x="5187616" y="3242511"/>
                      <a:pt x="5131469" y="3240505"/>
                      <a:pt x="5141495" y="3208421"/>
                    </a:cubicBezTo>
                    <a:cubicBezTo>
                      <a:pt x="5151521" y="3176337"/>
                      <a:pt x="5241758" y="3148263"/>
                      <a:pt x="5261811" y="3100137"/>
                    </a:cubicBezTo>
                    <a:cubicBezTo>
                      <a:pt x="5281864" y="3052011"/>
                      <a:pt x="5245769" y="2985837"/>
                      <a:pt x="5261811" y="2919663"/>
                    </a:cubicBezTo>
                    <a:cubicBezTo>
                      <a:pt x="5277853" y="2853489"/>
                      <a:pt x="5340016" y="2767262"/>
                      <a:pt x="5358063" y="2703094"/>
                    </a:cubicBezTo>
                    <a:cubicBezTo>
                      <a:pt x="5376110" y="2638926"/>
                      <a:pt x="5346032" y="2604836"/>
                      <a:pt x="5370095" y="2534652"/>
                    </a:cubicBezTo>
                    <a:cubicBezTo>
                      <a:pt x="5394158" y="2464468"/>
                      <a:pt x="5472363" y="2374231"/>
                      <a:pt x="5502442" y="2281989"/>
                    </a:cubicBezTo>
                    <a:cubicBezTo>
                      <a:pt x="5532521" y="2189747"/>
                      <a:pt x="5564606" y="2061410"/>
                      <a:pt x="5550569" y="1981200"/>
                    </a:cubicBezTo>
                    <a:cubicBezTo>
                      <a:pt x="5536532" y="1900990"/>
                      <a:pt x="5476374" y="1854868"/>
                      <a:pt x="5418221" y="1800726"/>
                    </a:cubicBezTo>
                    <a:cubicBezTo>
                      <a:pt x="5360068" y="1746584"/>
                      <a:pt x="5249779" y="1680410"/>
                      <a:pt x="5201653" y="1656347"/>
                    </a:cubicBezTo>
                    <a:cubicBezTo>
                      <a:pt x="5153527" y="1632284"/>
                      <a:pt x="5151521" y="1664368"/>
                      <a:pt x="5129463" y="1656347"/>
                    </a:cubicBezTo>
                    <a:cubicBezTo>
                      <a:pt x="5107405" y="1648326"/>
                      <a:pt x="5103395" y="1610226"/>
                      <a:pt x="5069305" y="1608221"/>
                    </a:cubicBezTo>
                    <a:cubicBezTo>
                      <a:pt x="5035216" y="1606216"/>
                      <a:pt x="4963026" y="1654342"/>
                      <a:pt x="4924926" y="1644316"/>
                    </a:cubicBezTo>
                    <a:cubicBezTo>
                      <a:pt x="4886826" y="1634290"/>
                      <a:pt x="4866773" y="1578142"/>
                      <a:pt x="4840705" y="1548063"/>
                    </a:cubicBezTo>
                    <a:cubicBezTo>
                      <a:pt x="4814637" y="1517984"/>
                      <a:pt x="4794584" y="1505953"/>
                      <a:pt x="4768516" y="1463842"/>
                    </a:cubicBezTo>
                    <a:cubicBezTo>
                      <a:pt x="4742448" y="1421731"/>
                      <a:pt x="4710363" y="1323474"/>
                      <a:pt x="4684295" y="1295400"/>
                    </a:cubicBezTo>
                    <a:cubicBezTo>
                      <a:pt x="4658227" y="1267326"/>
                      <a:pt x="4636168" y="1301416"/>
                      <a:pt x="4612105" y="1295400"/>
                    </a:cubicBezTo>
                    <a:cubicBezTo>
                      <a:pt x="4588042" y="1289384"/>
                      <a:pt x="4565984" y="1259305"/>
                      <a:pt x="4539916" y="1259305"/>
                    </a:cubicBezTo>
                    <a:cubicBezTo>
                      <a:pt x="4513848" y="1259305"/>
                      <a:pt x="4473742" y="1303421"/>
                      <a:pt x="4455695" y="1295400"/>
                    </a:cubicBezTo>
                    <a:cubicBezTo>
                      <a:pt x="4437648" y="1287379"/>
                      <a:pt x="4451685" y="1231232"/>
                      <a:pt x="4431632" y="1211179"/>
                    </a:cubicBezTo>
                    <a:cubicBezTo>
                      <a:pt x="4411579" y="1191126"/>
                      <a:pt x="4349416" y="1195137"/>
                      <a:pt x="4335379" y="1175084"/>
                    </a:cubicBezTo>
                    <a:cubicBezTo>
                      <a:pt x="4321342" y="1155031"/>
                      <a:pt x="4347411" y="1090863"/>
                      <a:pt x="4347411" y="1090863"/>
                    </a:cubicBezTo>
                    <a:cubicBezTo>
                      <a:pt x="4351421" y="1062789"/>
                      <a:pt x="4341395" y="1010652"/>
                      <a:pt x="4359442" y="1006642"/>
                    </a:cubicBezTo>
                    <a:cubicBezTo>
                      <a:pt x="4377489" y="1002632"/>
                      <a:pt x="4391527" y="1056774"/>
                      <a:pt x="4455695" y="1066800"/>
                    </a:cubicBezTo>
                    <a:cubicBezTo>
                      <a:pt x="4519864" y="1076826"/>
                      <a:pt x="4730416" y="1070811"/>
                      <a:pt x="4744453" y="1066800"/>
                    </a:cubicBezTo>
                    <a:cubicBezTo>
                      <a:pt x="4758490" y="1062789"/>
                      <a:pt x="4600074" y="1066800"/>
                      <a:pt x="4539916" y="1042737"/>
                    </a:cubicBezTo>
                    <a:cubicBezTo>
                      <a:pt x="4479758" y="1018674"/>
                      <a:pt x="4391526" y="938463"/>
                      <a:pt x="4383505" y="922421"/>
                    </a:cubicBezTo>
                    <a:cubicBezTo>
                      <a:pt x="4375484" y="906379"/>
                      <a:pt x="4489785" y="958516"/>
                      <a:pt x="4491790" y="946484"/>
                    </a:cubicBezTo>
                    <a:cubicBezTo>
                      <a:pt x="4493795" y="934452"/>
                      <a:pt x="4437648" y="884321"/>
                      <a:pt x="4395537" y="850231"/>
                    </a:cubicBezTo>
                    <a:cubicBezTo>
                      <a:pt x="4353426" y="816142"/>
                      <a:pt x="4287252" y="802105"/>
                      <a:pt x="4239126" y="741947"/>
                    </a:cubicBezTo>
                    <a:cubicBezTo>
                      <a:pt x="4191000" y="681789"/>
                      <a:pt x="4201026" y="587542"/>
                      <a:pt x="4106779" y="489284"/>
                    </a:cubicBezTo>
                    <a:cubicBezTo>
                      <a:pt x="4012532" y="391026"/>
                      <a:pt x="3836068" y="232611"/>
                      <a:pt x="3673642" y="152400"/>
                    </a:cubicBezTo>
                    <a:cubicBezTo>
                      <a:pt x="3511216" y="72189"/>
                      <a:pt x="3292642" y="16042"/>
                      <a:pt x="3132221" y="8021"/>
                    </a:cubicBezTo>
                    <a:cubicBezTo>
                      <a:pt x="2971800" y="0"/>
                      <a:pt x="2827421" y="74194"/>
                      <a:pt x="2711116" y="104273"/>
                    </a:cubicBezTo>
                    <a:cubicBezTo>
                      <a:pt x="2594811" y="134352"/>
                      <a:pt x="2514601" y="150394"/>
                      <a:pt x="2434390" y="188494"/>
                    </a:cubicBezTo>
                    <a:cubicBezTo>
                      <a:pt x="2354180" y="226594"/>
                      <a:pt x="2288006" y="274720"/>
                      <a:pt x="2229853" y="332873"/>
                    </a:cubicBezTo>
                    <a:cubicBezTo>
                      <a:pt x="2171700" y="391026"/>
                      <a:pt x="2133600" y="465221"/>
                      <a:pt x="2085474" y="537410"/>
                    </a:cubicBezTo>
                    <a:cubicBezTo>
                      <a:pt x="2037348" y="609600"/>
                      <a:pt x="1965158" y="673768"/>
                      <a:pt x="1941095" y="766010"/>
                    </a:cubicBezTo>
                    <a:cubicBezTo>
                      <a:pt x="1917032" y="858252"/>
                      <a:pt x="1917032" y="1004637"/>
                      <a:pt x="1941095" y="1090863"/>
                    </a:cubicBezTo>
                    <a:cubicBezTo>
                      <a:pt x="1965158" y="1177089"/>
                      <a:pt x="2051385" y="1243263"/>
                      <a:pt x="2085474" y="1283368"/>
                    </a:cubicBezTo>
                    <a:cubicBezTo>
                      <a:pt x="2119563" y="1323473"/>
                      <a:pt x="2139616" y="1301415"/>
                      <a:pt x="2145632" y="1331494"/>
                    </a:cubicBezTo>
                    <a:cubicBezTo>
                      <a:pt x="2151648" y="1361573"/>
                      <a:pt x="2147637" y="1431758"/>
                      <a:pt x="2121569" y="1463842"/>
                    </a:cubicBezTo>
                    <a:cubicBezTo>
                      <a:pt x="2095501" y="1495926"/>
                      <a:pt x="2043363" y="1501942"/>
                      <a:pt x="1989221" y="1524000"/>
                    </a:cubicBezTo>
                    <a:cubicBezTo>
                      <a:pt x="1935079" y="1546058"/>
                      <a:pt x="1856874" y="1570121"/>
                      <a:pt x="1796716" y="1596189"/>
                    </a:cubicBezTo>
                    <a:cubicBezTo>
                      <a:pt x="1736558" y="1622257"/>
                      <a:pt x="1686427" y="1636294"/>
                      <a:pt x="1628274" y="1680410"/>
                    </a:cubicBezTo>
                    <a:cubicBezTo>
                      <a:pt x="1570121" y="1724526"/>
                      <a:pt x="1497932" y="1766637"/>
                      <a:pt x="1447800" y="1860884"/>
                    </a:cubicBezTo>
                    <a:cubicBezTo>
                      <a:pt x="1397668" y="1955131"/>
                      <a:pt x="1357563" y="2113547"/>
                      <a:pt x="1327484" y="2245894"/>
                    </a:cubicBezTo>
                    <a:cubicBezTo>
                      <a:pt x="1297405" y="2378241"/>
                      <a:pt x="1289384" y="2544679"/>
                      <a:pt x="1267326" y="2654968"/>
                    </a:cubicBezTo>
                    <a:cubicBezTo>
                      <a:pt x="1245268" y="2765257"/>
                      <a:pt x="1219200" y="2807368"/>
                      <a:pt x="1195137" y="2907631"/>
                    </a:cubicBezTo>
                    <a:cubicBezTo>
                      <a:pt x="1171074" y="3007894"/>
                      <a:pt x="1134980" y="3172326"/>
                      <a:pt x="1122948" y="3256547"/>
                    </a:cubicBezTo>
                    <a:cubicBezTo>
                      <a:pt x="1110917" y="3340768"/>
                      <a:pt x="1124953" y="3354805"/>
                      <a:pt x="1122948" y="3412958"/>
                    </a:cubicBezTo>
                    <a:cubicBezTo>
                      <a:pt x="1120943" y="3471111"/>
                      <a:pt x="1114927" y="3551321"/>
                      <a:pt x="1110916" y="3605463"/>
                    </a:cubicBezTo>
                    <a:cubicBezTo>
                      <a:pt x="1106905" y="3659605"/>
                      <a:pt x="1090863" y="3691689"/>
                      <a:pt x="1098884" y="3737810"/>
                    </a:cubicBezTo>
                    <a:cubicBezTo>
                      <a:pt x="1106905" y="3783931"/>
                      <a:pt x="1094874" y="3828047"/>
                      <a:pt x="1159042" y="3882189"/>
                    </a:cubicBezTo>
                    <a:cubicBezTo>
                      <a:pt x="1223210" y="3936331"/>
                      <a:pt x="1353552" y="3999497"/>
                      <a:pt x="1483895" y="4062663"/>
                    </a:cubicBezTo>
                  </a:path>
                </a:pathLst>
              </a:custGeom>
              <a:blipFill>
                <a:blip r:embed="rId6" cstate="print"/>
                <a:stretch>
                  <a:fillRect/>
                </a:stretch>
              </a:blipFill>
              <a:ln>
                <a:noFil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</p:grpSp>
      <p:grpSp>
        <p:nvGrpSpPr>
          <p:cNvPr id="24" name="Groupe 23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4" name="Forme libre 3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21" name="Image 20" descr="44573-nolwenn_leroy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00628" y="785794"/>
              <a:ext cx="3000396" cy="4500593"/>
            </a:xfrm>
            <a:prstGeom prst="rect">
              <a:avLst/>
            </a:prstGeom>
          </p:spPr>
        </p:pic>
      </p:grpSp>
      <p:grpSp>
        <p:nvGrpSpPr>
          <p:cNvPr id="19" name="Groupe 18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13" name="Forme libre 12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029" name="Picture 5" descr="C:\Users\Mireille\Pictures\Nolwenn Leroy\nolwenn-leroy-nominee-aux-nma-2013-10848758evfzi_2041.jpg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000628" y="1142984"/>
              <a:ext cx="3429024" cy="3429024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0" name="Groupe 19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7" name="Forme libre 6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026" name="Picture 2" descr="C:\Users\Mireille\Pictures\Nolwenn Leroy\seroussi-etiquette.jpg"/>
            <p:cNvPicPr>
              <a:picLocks noChangeAspect="1" noChangeArrowheads="1"/>
            </p:cNvPicPr>
            <p:nvPr/>
          </p:nvPicPr>
          <p:blipFill>
            <a:blip r:embed="rId10" cstate="print"/>
            <a:srcRect r="16593"/>
            <a:stretch>
              <a:fillRect/>
            </a:stretch>
          </p:blipFill>
          <p:spPr bwMode="auto">
            <a:xfrm>
              <a:off x="4786314" y="785794"/>
              <a:ext cx="3587100" cy="4214842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2" name="Groupe 21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11" name="Forme libre 10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028" name="Picture 4" descr="C:\Users\Mireille\Pictures\Nolwenn Leroy\nolwenn-leroy-20080907-452582.jpg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5214942" y="571480"/>
              <a:ext cx="2657475" cy="4762500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77800" h="120650" prst="relaxedInset"/>
            </a:sp3d>
          </p:spPr>
        </p:pic>
      </p:grpSp>
      <p:grpSp>
        <p:nvGrpSpPr>
          <p:cNvPr id="23" name="Groupe 22"/>
          <p:cNvGrpSpPr/>
          <p:nvPr/>
        </p:nvGrpSpPr>
        <p:grpSpPr>
          <a:xfrm>
            <a:off x="4429124" y="101813"/>
            <a:ext cx="4457424" cy="6041831"/>
            <a:chOff x="4407733" y="123829"/>
            <a:chExt cx="4457424" cy="6041831"/>
          </a:xfrm>
        </p:grpSpPr>
        <p:sp>
          <p:nvSpPr>
            <p:cNvPr id="9" name="Forme libre 8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1027" name="Picture 3" descr="C:\Users\Mireille\Pictures\Nolwenn Leroy\nolwenn-leroy-20070502-249131.jpg"/>
            <p:cNvPicPr>
              <a:picLocks noChangeAspect="1" noChangeArrowheads="1"/>
            </p:cNvPicPr>
            <p:nvPr/>
          </p:nvPicPr>
          <p:blipFill>
            <a:blip r:embed="rId12" cstate="print"/>
            <a:srcRect l="17132" r="31472"/>
            <a:stretch>
              <a:fillRect/>
            </a:stretch>
          </p:blipFill>
          <p:spPr bwMode="auto">
            <a:xfrm>
              <a:off x="5000628" y="714356"/>
              <a:ext cx="2928958" cy="4642908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 w="146050" h="133350" prst="angle"/>
            </a:sp3d>
          </p:spPr>
        </p:pic>
      </p:grpSp>
      <p:sp>
        <p:nvSpPr>
          <p:cNvPr id="3" name="Forme libre 2"/>
          <p:cNvSpPr/>
          <p:nvPr/>
        </p:nvSpPr>
        <p:spPr bwMode="auto">
          <a:xfrm>
            <a:off x="129599" y="163293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fr-FR" sz="2800" dirty="0" smtClean="0"/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fr-FR" sz="2800" dirty="0"/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 smtClean="0"/>
              <a:t>    Je l'ai pris, </a:t>
            </a:r>
            <a:r>
              <a:rPr lang="fr-FR" sz="2800" dirty="0" err="1" smtClean="0"/>
              <a:t>coeur</a:t>
            </a:r>
            <a:r>
              <a:rPr lang="fr-FR" sz="2800" dirty="0" smtClean="0"/>
              <a:t> battant,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scarifié la dune,</a:t>
            </a:r>
            <a:br>
              <a:rPr lang="fr-FR" sz="2800" dirty="0" smtClean="0"/>
            </a:br>
            <a:r>
              <a:rPr lang="fr-FR" sz="2800" dirty="0" smtClean="0"/>
              <a:t>    D'un plaisir dérobé,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troublant et chaud,</a:t>
            </a:r>
            <a:br>
              <a:rPr lang="fr-FR" sz="2800" dirty="0" smtClean="0"/>
            </a:br>
            <a:r>
              <a:rPr lang="fr-FR" sz="2800" dirty="0" smtClean="0"/>
              <a:t>    Je laisse couler les grains,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semoule d'Orient, très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lentement</a:t>
            </a:r>
            <a:br>
              <a:rPr lang="fr-FR" sz="2800" dirty="0" smtClean="0"/>
            </a:br>
            <a:r>
              <a:rPr lang="fr-FR" sz="2800" dirty="0" smtClean="0"/>
              <a:t>    Un par un quartz blanc,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sucre fin de l'écume, doux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amère</a:t>
            </a:r>
            <a:endParaRPr lang="fr-FR" sz="2800" dirty="0">
              <a:latin typeface="Arial" charset="0"/>
              <a:ea typeface="Microsoft YaHei" charset="-122"/>
            </a:endParaRPr>
          </a:p>
        </p:txBody>
      </p:sp>
      <p:sp>
        <p:nvSpPr>
          <p:cNvPr id="8" name="Forme libre 7"/>
          <p:cNvSpPr/>
          <p:nvPr/>
        </p:nvSpPr>
        <p:spPr bwMode="auto">
          <a:xfrm>
            <a:off x="129599" y="163293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fr-FR" sz="2800" dirty="0" smtClean="0"/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endParaRPr lang="fr-FR" sz="2800" dirty="0"/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 smtClean="0"/>
              <a:t>    Ne te moque pas, si j'ai 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volé le lit de la mer</a:t>
            </a:r>
            <a:br>
              <a:rPr lang="fr-FR" sz="2800" dirty="0" smtClean="0"/>
            </a:br>
            <a:r>
              <a:rPr lang="fr-FR" sz="2800" dirty="0" smtClean="0"/>
              <a:t>    Je l'ai gardé, tout au creux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d'un flacon de verre</a:t>
            </a:r>
            <a:br>
              <a:rPr lang="fr-FR" sz="2800" dirty="0" smtClean="0"/>
            </a:br>
            <a:r>
              <a:rPr lang="fr-FR" sz="2800" dirty="0" smtClean="0"/>
              <a:t>    C'est ton odeur, d'iode et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d'ambre que j'ai 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emprisonnée</a:t>
            </a:r>
            <a:br>
              <a:rPr lang="fr-FR" sz="2800" dirty="0" smtClean="0"/>
            </a:br>
            <a:r>
              <a:rPr lang="fr-FR" sz="2800" dirty="0" smtClean="0"/>
              <a:t>    Ne te moque pas c'est </a:t>
            </a:r>
          </a:p>
          <a:p>
            <a:pPr defTabSz="407526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</a:pPr>
            <a:r>
              <a:rPr lang="fr-FR" sz="2800" dirty="0"/>
              <a:t> </a:t>
            </a:r>
            <a:r>
              <a:rPr lang="fr-FR" sz="2800" dirty="0" smtClean="0"/>
              <a:t>   pour ne rien oublier</a:t>
            </a:r>
            <a:endParaRPr lang="fr-FR" sz="2800" dirty="0">
              <a:latin typeface="Arial" charset="0"/>
              <a:ea typeface="Microsoft YaHei" charset="-122"/>
            </a:endParaRPr>
          </a:p>
        </p:txBody>
      </p:sp>
      <p:sp>
        <p:nvSpPr>
          <p:cNvPr id="10" name="Forme libre 9"/>
          <p:cNvSpPr/>
          <p:nvPr/>
        </p:nvSpPr>
        <p:spPr bwMode="auto">
          <a:xfrm>
            <a:off x="129599" y="163293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800" dirty="0" smtClean="0"/>
          </a:p>
          <a:p>
            <a:r>
              <a:rPr lang="fr-FR" sz="2800" dirty="0"/>
              <a:t> </a:t>
            </a:r>
            <a:r>
              <a:rPr lang="fr-FR" sz="2800" dirty="0" smtClean="0"/>
              <a:t>    Vers Cythère, j'ai vogué,</a:t>
            </a:r>
          </a:p>
          <a:p>
            <a:r>
              <a:rPr lang="fr-FR" sz="2800" dirty="0"/>
              <a:t> </a:t>
            </a:r>
            <a:r>
              <a:rPr lang="fr-FR" sz="2800" dirty="0" smtClean="0"/>
              <a:t>    scarifié la lune</a:t>
            </a:r>
            <a:br>
              <a:rPr lang="fr-FR" sz="2800" dirty="0" smtClean="0"/>
            </a:br>
            <a:r>
              <a:rPr lang="fr-FR" sz="2800" dirty="0" smtClean="0"/>
              <a:t>    D'une poudre gris d'été</a:t>
            </a:r>
            <a:br>
              <a:rPr lang="fr-FR" sz="2800" dirty="0" smtClean="0"/>
            </a:br>
            <a:r>
              <a:rPr lang="fr-FR" sz="2800" dirty="0" smtClean="0"/>
              <a:t>    D'un sable noir et blanc</a:t>
            </a:r>
            <a:br>
              <a:rPr lang="fr-FR" sz="2800" dirty="0" smtClean="0"/>
            </a:br>
            <a:r>
              <a:rPr lang="fr-FR" sz="2800" dirty="0" smtClean="0"/>
              <a:t>    Loin est notre île du vent</a:t>
            </a:r>
            <a:br>
              <a:rPr lang="fr-FR" sz="2800" dirty="0" smtClean="0"/>
            </a:br>
            <a:r>
              <a:rPr lang="fr-FR" sz="2800" dirty="0" smtClean="0"/>
              <a:t>    Son grand lagon clair, nos</a:t>
            </a:r>
          </a:p>
          <a:p>
            <a:r>
              <a:rPr lang="fr-FR" sz="2800" dirty="0"/>
              <a:t> </a:t>
            </a:r>
            <a:r>
              <a:rPr lang="fr-FR" sz="2800" dirty="0" smtClean="0"/>
              <a:t>   sanctuaires</a:t>
            </a:r>
            <a:br>
              <a:rPr lang="fr-FR" sz="2800" dirty="0" smtClean="0"/>
            </a:br>
            <a:r>
              <a:rPr lang="fr-FR" sz="2800" dirty="0" smtClean="0"/>
              <a:t>    D'outre-mer ventre à terre</a:t>
            </a:r>
            <a:br>
              <a:rPr lang="fr-FR" sz="2800" dirty="0" smtClean="0"/>
            </a:br>
            <a:r>
              <a:rPr lang="fr-FR" sz="2800" dirty="0" smtClean="0"/>
              <a:t>    Je pille amoureusement</a:t>
            </a:r>
          </a:p>
          <a:p>
            <a:r>
              <a:rPr lang="fr-FR" sz="2800" dirty="0"/>
              <a:t> </a:t>
            </a:r>
            <a:r>
              <a:rPr lang="fr-FR" sz="2800" dirty="0" smtClean="0"/>
              <a:t>   l'univers</a:t>
            </a:r>
            <a:endParaRPr lang="fr-FR" sz="2800" dirty="0"/>
          </a:p>
        </p:txBody>
      </p:sp>
      <p:grpSp>
        <p:nvGrpSpPr>
          <p:cNvPr id="40" name="Groupe 39"/>
          <p:cNvGrpSpPr/>
          <p:nvPr/>
        </p:nvGrpSpPr>
        <p:grpSpPr>
          <a:xfrm>
            <a:off x="4429124" y="142852"/>
            <a:ext cx="4457424" cy="6041831"/>
            <a:chOff x="4429124" y="142852"/>
            <a:chExt cx="4457424" cy="6041831"/>
          </a:xfrm>
        </p:grpSpPr>
        <p:sp>
          <p:nvSpPr>
            <p:cNvPr id="37" name="Forme libre 36"/>
            <p:cNvSpPr/>
            <p:nvPr/>
          </p:nvSpPr>
          <p:spPr bwMode="auto">
            <a:xfrm>
              <a:off x="4429124" y="142852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>
                <a:latin typeface="Arial" charset="0"/>
                <a:ea typeface="Microsoft YaHei" charset="-122"/>
              </a:endParaRPr>
            </a:p>
          </p:txBody>
        </p:sp>
        <p:pic>
          <p:nvPicPr>
            <p:cNvPr id="39" name="Image 38" descr="victoires-de-la-musique-2011-nolwenn-leroy-10401829ufzbi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572517" y="1000108"/>
              <a:ext cx="3993293" cy="4000528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sp>
        <p:nvSpPr>
          <p:cNvPr id="12" name="Forme libre 11"/>
          <p:cNvSpPr/>
          <p:nvPr/>
        </p:nvSpPr>
        <p:spPr bwMode="auto">
          <a:xfrm>
            <a:off x="129599" y="163293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500" dirty="0"/>
          </a:p>
          <a:p>
            <a:endParaRPr lang="fr-FR" sz="2500" dirty="0"/>
          </a:p>
          <a:p>
            <a:endParaRPr lang="fr-FR" sz="2500" dirty="0"/>
          </a:p>
          <a:p>
            <a:endParaRPr lang="fr-FR" sz="2500" dirty="0"/>
          </a:p>
          <a:p>
            <a:r>
              <a:rPr lang="fr-FR" sz="2500" dirty="0"/>
              <a:t>     Ne te moque pas, si j'ai</a:t>
            </a:r>
          </a:p>
          <a:p>
            <a:r>
              <a:rPr lang="fr-FR" sz="2500" dirty="0"/>
              <a:t>     volé le lit de la mer</a:t>
            </a:r>
            <a:br>
              <a:rPr lang="fr-FR" sz="2500" dirty="0"/>
            </a:br>
            <a:r>
              <a:rPr lang="fr-FR" sz="2500" dirty="0"/>
              <a:t>    Je l'ai gardé, tout au creux</a:t>
            </a:r>
          </a:p>
          <a:p>
            <a:r>
              <a:rPr lang="fr-FR" sz="2500" dirty="0"/>
              <a:t>    d'un flacon de verre</a:t>
            </a:r>
            <a:br>
              <a:rPr lang="fr-FR" sz="2500" dirty="0"/>
            </a:br>
            <a:r>
              <a:rPr lang="fr-FR" sz="2500" dirty="0"/>
              <a:t>    C'est ton odeur, d'iode et </a:t>
            </a:r>
          </a:p>
          <a:p>
            <a:r>
              <a:rPr lang="fr-FR" sz="2500" dirty="0"/>
              <a:t>    d'ambre que j'ai </a:t>
            </a:r>
          </a:p>
          <a:p>
            <a:r>
              <a:rPr lang="fr-FR" sz="2500" dirty="0"/>
              <a:t>    emprisonnée</a:t>
            </a:r>
            <a:endParaRPr lang="fr-FR" sz="2500" dirty="0">
              <a:latin typeface="Arial" charset="0"/>
              <a:ea typeface="Microsoft YaHei" charset="-122"/>
            </a:endParaRPr>
          </a:p>
        </p:txBody>
      </p:sp>
      <p:sp>
        <p:nvSpPr>
          <p:cNvPr id="14" name="Forme libre 13"/>
          <p:cNvSpPr/>
          <p:nvPr/>
        </p:nvSpPr>
        <p:spPr bwMode="auto">
          <a:xfrm>
            <a:off x="129599" y="163293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200" dirty="0"/>
          </a:p>
          <a:p>
            <a:endParaRPr lang="fr-FR" sz="2200" dirty="0"/>
          </a:p>
          <a:p>
            <a:r>
              <a:rPr lang="fr-FR" sz="2200" dirty="0"/>
              <a:t>    </a:t>
            </a:r>
          </a:p>
          <a:p>
            <a:endParaRPr lang="fr-FR" sz="2200" dirty="0"/>
          </a:p>
          <a:p>
            <a:r>
              <a:rPr lang="fr-FR" sz="2200" dirty="0"/>
              <a:t>     Ne te moque pas c'est pour </a:t>
            </a:r>
          </a:p>
          <a:p>
            <a:r>
              <a:rPr lang="fr-FR" sz="2200" dirty="0"/>
              <a:t>     ne rien oublier</a:t>
            </a:r>
          </a:p>
          <a:p>
            <a:r>
              <a:rPr lang="fr-FR" sz="2200" dirty="0"/>
              <a:t/>
            </a:r>
            <a:br>
              <a:rPr lang="fr-FR" sz="2200" dirty="0"/>
            </a:br>
            <a:r>
              <a:rPr lang="fr-FR" sz="2200" dirty="0"/>
              <a:t>     C'est pour ne rien oublier </a:t>
            </a:r>
            <a:br>
              <a:rPr lang="fr-FR" sz="2200" dirty="0"/>
            </a:br>
            <a:r>
              <a:rPr lang="fr-FR" sz="2200" dirty="0"/>
              <a:t>     C'est pour ne rien oublier </a:t>
            </a:r>
            <a:br>
              <a:rPr lang="fr-FR" sz="2200" dirty="0"/>
            </a:br>
            <a:r>
              <a:rPr lang="fr-FR" sz="2200" dirty="0"/>
              <a:t>     C'est pour ne rien oublier</a:t>
            </a:r>
            <a:endParaRPr lang="fr-FR" sz="2200" dirty="0">
              <a:latin typeface="Arial" charset="0"/>
              <a:ea typeface="Microsoft YaHei" charset="-122"/>
            </a:endParaRPr>
          </a:p>
        </p:txBody>
      </p:sp>
      <p:grpSp>
        <p:nvGrpSpPr>
          <p:cNvPr id="35" name="Groupe 34"/>
          <p:cNvGrpSpPr/>
          <p:nvPr/>
        </p:nvGrpSpPr>
        <p:grpSpPr>
          <a:xfrm>
            <a:off x="142844" y="142852"/>
            <a:ext cx="4377600" cy="6041831"/>
            <a:chOff x="142844" y="142852"/>
            <a:chExt cx="4377600" cy="6041831"/>
          </a:xfrm>
        </p:grpSpPr>
        <p:sp>
          <p:nvSpPr>
            <p:cNvPr id="31" name="Forme libre 30"/>
            <p:cNvSpPr/>
            <p:nvPr/>
          </p:nvSpPr>
          <p:spPr bwMode="auto">
            <a:xfrm>
              <a:off x="142844" y="142852"/>
              <a:ext cx="4377600" cy="6041831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3" cstate="print">
                <a:duotone>
                  <a:prstClr val="black"/>
                  <a:schemeClr val="accent3">
                    <a:tint val="45000"/>
                    <a:satMod val="400000"/>
                  </a:schemeClr>
                </a:duotone>
              </a:blip>
              <a:stretch>
                <a:fillRect/>
              </a:stretch>
            </a:blipFill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endParaRPr lang="fr-FR" sz="2200" dirty="0"/>
            </a:p>
            <a:p>
              <a:endParaRPr lang="fr-FR" sz="2200" dirty="0"/>
            </a:p>
            <a:p>
              <a:r>
                <a:rPr lang="fr-FR" sz="2200" dirty="0"/>
                <a:t>    </a:t>
              </a:r>
            </a:p>
            <a:p>
              <a:endParaRPr lang="fr-FR" sz="2200" dirty="0"/>
            </a:p>
            <a:p>
              <a:r>
                <a:rPr lang="fr-FR" sz="2200" dirty="0"/>
                <a:t>     </a:t>
              </a:r>
              <a:endParaRPr lang="fr-FR" sz="2200" dirty="0">
                <a:latin typeface="Arial" charset="0"/>
                <a:ea typeface="Microsoft YaHei" charset="-122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642910" y="428604"/>
              <a:ext cx="3643338" cy="52629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800" dirty="0" smtClean="0"/>
                <a:t>Ne te moque pas, si j'ai volé le lit de la mer</a:t>
              </a:r>
              <a:br>
                <a:rPr lang="fr-FR" sz="2800" dirty="0" smtClean="0"/>
              </a:br>
              <a:r>
                <a:rPr lang="fr-FR" sz="2800" dirty="0" smtClean="0"/>
                <a:t>Je l'ai gardé, tout au creux d'un flacon de verre</a:t>
              </a:r>
              <a:br>
                <a:rPr lang="fr-FR" sz="2800" dirty="0" smtClean="0"/>
              </a:br>
              <a:r>
                <a:rPr lang="fr-FR" sz="2800" dirty="0" smtClean="0"/>
                <a:t>C'est ton odeur, d'iode et d'ambre que j'ai emprisonnée</a:t>
              </a:r>
              <a:br>
                <a:rPr lang="fr-FR" sz="2800" dirty="0" smtClean="0"/>
              </a:br>
              <a:r>
                <a:rPr lang="fr-FR" sz="2800" dirty="0" smtClean="0"/>
                <a:t>Ne te moque pas c'est pour ne rien oublier</a:t>
              </a:r>
            </a:p>
            <a:p>
              <a:r>
                <a:rPr lang="fr-FR" sz="2800" dirty="0" smtClean="0"/>
                <a:t>  </a:t>
              </a:r>
              <a:r>
                <a:rPr lang="fr-FR" sz="2800" dirty="0" err="1" smtClean="0"/>
                <a:t>our</a:t>
              </a:r>
              <a:r>
                <a:rPr lang="fr-FR" sz="2800" dirty="0" smtClean="0"/>
                <a:t> ne rien oublier </a:t>
              </a:r>
            </a:p>
            <a:p>
              <a:r>
                <a:rPr lang="fr-FR" sz="2800" dirty="0" smtClean="0"/>
                <a:t>  </a:t>
              </a:r>
              <a:r>
                <a:rPr lang="fr-FR" sz="2800" dirty="0" err="1" smtClean="0"/>
                <a:t>our</a:t>
              </a:r>
              <a:r>
                <a:rPr lang="fr-FR" sz="2800" dirty="0" smtClean="0"/>
                <a:t> ne rien oublier</a:t>
              </a:r>
              <a:endParaRPr lang="fr-FR" sz="2800" dirty="0"/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4143372" y="5782920"/>
            <a:ext cx="1071570" cy="1075080"/>
            <a:chOff x="4143372" y="5782920"/>
            <a:chExt cx="1071570" cy="1075080"/>
          </a:xfrm>
        </p:grpSpPr>
        <p:pic>
          <p:nvPicPr>
            <p:cNvPr id="36" name="Picture 2" descr="C:\Users\Mireille\Pictures\L-Auto-stoppeuse.jpg">
              <a:hlinkClick r:id="rId15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4143372" y="5782920"/>
              <a:ext cx="1071570" cy="1075080"/>
            </a:xfrm>
            <a:prstGeom prst="rect">
              <a:avLst/>
            </a:prstGeom>
            <a:noFill/>
          </p:spPr>
        </p:pic>
        <p:sp>
          <p:nvSpPr>
            <p:cNvPr id="38" name="ZoneTexte 37"/>
            <p:cNvSpPr txBox="1"/>
            <p:nvPr/>
          </p:nvSpPr>
          <p:spPr>
            <a:xfrm>
              <a:off x="4143372" y="6000768"/>
              <a:ext cx="4860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clic</a:t>
              </a:r>
              <a:endParaRPr lang="fr-FR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6 J'ai Volé le lit de la 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75000"/>
                            </p:stCondLst>
                            <p:childTnLst>
                              <p:par>
                                <p:cTn id="44" presetID="55" presetClass="entr" presetSubtype="0" fill="hold" grpId="0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5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33000"/>
                            </p:stCondLst>
                            <p:childTnLst>
                              <p:par>
                                <p:cTn id="70" presetID="55" presetClass="entr" presetSubtype="0" fill="hold" nodeType="after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10" grpId="0" animBg="1"/>
      <p:bldP spid="1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Groupe 48"/>
          <p:cNvGrpSpPr/>
          <p:nvPr/>
        </p:nvGrpSpPr>
        <p:grpSpPr>
          <a:xfrm>
            <a:off x="35968" y="123830"/>
            <a:ext cx="8999624" cy="6544046"/>
            <a:chOff x="35968" y="123830"/>
            <a:chExt cx="8999624" cy="6544046"/>
          </a:xfrm>
        </p:grpSpPr>
        <p:grpSp>
          <p:nvGrpSpPr>
            <p:cNvPr id="26" name="Groupe 25"/>
            <p:cNvGrpSpPr/>
            <p:nvPr/>
          </p:nvGrpSpPr>
          <p:grpSpPr>
            <a:xfrm>
              <a:off x="35968" y="123830"/>
              <a:ext cx="8999624" cy="6544046"/>
              <a:chOff x="35968" y="123830"/>
              <a:chExt cx="8999624" cy="6544046"/>
            </a:xfrm>
          </p:grpSpPr>
          <p:grpSp>
            <p:nvGrpSpPr>
              <p:cNvPr id="6" name="Groupe 5"/>
              <p:cNvGrpSpPr/>
              <p:nvPr/>
            </p:nvGrpSpPr>
            <p:grpSpPr>
              <a:xfrm>
                <a:off x="35968" y="123830"/>
                <a:ext cx="8999624" cy="6544046"/>
                <a:chOff x="39652" y="136499"/>
                <a:chExt cx="9921461" cy="7213599"/>
              </a:xfrm>
            </p:grpSpPr>
            <p:sp>
              <p:nvSpPr>
                <p:cNvPr id="2" name="Forme libre 1"/>
                <p:cNvSpPr/>
                <p:nvPr/>
              </p:nvSpPr>
              <p:spPr bwMode="auto">
                <a:xfrm>
                  <a:off x="39652" y="136499"/>
                  <a:ext cx="9921461" cy="7213599"/>
                </a:xfrm>
                <a:custGeom>
                  <a:avLst/>
                  <a:gdLst>
                    <a:gd name="connsiteX0" fmla="*/ 4912140 w 9921461"/>
                    <a:gd name="connsiteY0" fmla="*/ 265043 h 7213599"/>
                    <a:gd name="connsiteX1" fmla="*/ 4792870 w 9921461"/>
                    <a:gd name="connsiteY1" fmla="*/ 159026 h 7213599"/>
                    <a:gd name="connsiteX2" fmla="*/ 4580835 w 9921461"/>
                    <a:gd name="connsiteY2" fmla="*/ 53008 h 7213599"/>
                    <a:gd name="connsiteX3" fmla="*/ 4342296 w 9921461"/>
                    <a:gd name="connsiteY3" fmla="*/ 66260 h 7213599"/>
                    <a:gd name="connsiteX4" fmla="*/ 4077253 w 9921461"/>
                    <a:gd name="connsiteY4" fmla="*/ 53008 h 7213599"/>
                    <a:gd name="connsiteX5" fmla="*/ 3878470 w 9921461"/>
                    <a:gd name="connsiteY5" fmla="*/ 66260 h 7213599"/>
                    <a:gd name="connsiteX6" fmla="*/ 3732696 w 9921461"/>
                    <a:gd name="connsiteY6" fmla="*/ 39756 h 7213599"/>
                    <a:gd name="connsiteX7" fmla="*/ 3639931 w 9921461"/>
                    <a:gd name="connsiteY7" fmla="*/ 66260 h 7213599"/>
                    <a:gd name="connsiteX8" fmla="*/ 3401392 w 9921461"/>
                    <a:gd name="connsiteY8" fmla="*/ 39756 h 7213599"/>
                    <a:gd name="connsiteX9" fmla="*/ 3189357 w 9921461"/>
                    <a:gd name="connsiteY9" fmla="*/ 106017 h 7213599"/>
                    <a:gd name="connsiteX10" fmla="*/ 2937566 w 9921461"/>
                    <a:gd name="connsiteY10" fmla="*/ 79513 h 7213599"/>
                    <a:gd name="connsiteX11" fmla="*/ 2738783 w 9921461"/>
                    <a:gd name="connsiteY11" fmla="*/ 132521 h 7213599"/>
                    <a:gd name="connsiteX12" fmla="*/ 2526748 w 9921461"/>
                    <a:gd name="connsiteY12" fmla="*/ 145773 h 7213599"/>
                    <a:gd name="connsiteX13" fmla="*/ 2195444 w 9921461"/>
                    <a:gd name="connsiteY13" fmla="*/ 145773 h 7213599"/>
                    <a:gd name="connsiteX14" fmla="*/ 2102679 w 9921461"/>
                    <a:gd name="connsiteY14" fmla="*/ 185530 h 7213599"/>
                    <a:gd name="connsiteX15" fmla="*/ 1943653 w 9921461"/>
                    <a:gd name="connsiteY15" fmla="*/ 159026 h 7213599"/>
                    <a:gd name="connsiteX16" fmla="*/ 1718366 w 9921461"/>
                    <a:gd name="connsiteY16" fmla="*/ 185530 h 7213599"/>
                    <a:gd name="connsiteX17" fmla="*/ 1532835 w 9921461"/>
                    <a:gd name="connsiteY17" fmla="*/ 145773 h 7213599"/>
                    <a:gd name="connsiteX18" fmla="*/ 1387061 w 9921461"/>
                    <a:gd name="connsiteY18" fmla="*/ 212034 h 7213599"/>
                    <a:gd name="connsiteX19" fmla="*/ 1241287 w 9921461"/>
                    <a:gd name="connsiteY19" fmla="*/ 172278 h 7213599"/>
                    <a:gd name="connsiteX20" fmla="*/ 1108766 w 9921461"/>
                    <a:gd name="connsiteY20" fmla="*/ 198782 h 7213599"/>
                    <a:gd name="connsiteX21" fmla="*/ 949740 w 9921461"/>
                    <a:gd name="connsiteY21" fmla="*/ 159026 h 7213599"/>
                    <a:gd name="connsiteX22" fmla="*/ 764209 w 9921461"/>
                    <a:gd name="connsiteY22" fmla="*/ 172278 h 7213599"/>
                    <a:gd name="connsiteX23" fmla="*/ 697948 w 9921461"/>
                    <a:gd name="connsiteY23" fmla="*/ 159026 h 7213599"/>
                    <a:gd name="connsiteX24" fmla="*/ 578679 w 9921461"/>
                    <a:gd name="connsiteY24" fmla="*/ 145773 h 7213599"/>
                    <a:gd name="connsiteX25" fmla="*/ 472661 w 9921461"/>
                    <a:gd name="connsiteY25" fmla="*/ 132521 h 7213599"/>
                    <a:gd name="connsiteX26" fmla="*/ 313635 w 9921461"/>
                    <a:gd name="connsiteY26" fmla="*/ 159026 h 7213599"/>
                    <a:gd name="connsiteX27" fmla="*/ 194366 w 9921461"/>
                    <a:gd name="connsiteY27" fmla="*/ 79513 h 7213599"/>
                    <a:gd name="connsiteX28" fmla="*/ 154609 w 9921461"/>
                    <a:gd name="connsiteY28" fmla="*/ 106017 h 7213599"/>
                    <a:gd name="connsiteX29" fmla="*/ 167861 w 9921461"/>
                    <a:gd name="connsiteY29" fmla="*/ 331304 h 7213599"/>
                    <a:gd name="connsiteX30" fmla="*/ 75096 w 9921461"/>
                    <a:gd name="connsiteY30" fmla="*/ 357808 h 7213599"/>
                    <a:gd name="connsiteX31" fmla="*/ 22087 w 9921461"/>
                    <a:gd name="connsiteY31" fmla="*/ 490330 h 7213599"/>
                    <a:gd name="connsiteX32" fmla="*/ 22087 w 9921461"/>
                    <a:gd name="connsiteY32" fmla="*/ 821634 h 7213599"/>
                    <a:gd name="connsiteX33" fmla="*/ 75096 w 9921461"/>
                    <a:gd name="connsiteY33" fmla="*/ 1126434 h 7213599"/>
                    <a:gd name="connsiteX34" fmla="*/ 61844 w 9921461"/>
                    <a:gd name="connsiteY34" fmla="*/ 1378226 h 7213599"/>
                    <a:gd name="connsiteX35" fmla="*/ 35340 w 9921461"/>
                    <a:gd name="connsiteY35" fmla="*/ 1497495 h 7213599"/>
                    <a:gd name="connsiteX36" fmla="*/ 22087 w 9921461"/>
                    <a:gd name="connsiteY36" fmla="*/ 1550504 h 7213599"/>
                    <a:gd name="connsiteX37" fmla="*/ 8835 w 9921461"/>
                    <a:gd name="connsiteY37" fmla="*/ 1669773 h 7213599"/>
                    <a:gd name="connsiteX38" fmla="*/ 75096 w 9921461"/>
                    <a:gd name="connsiteY38" fmla="*/ 1722782 h 7213599"/>
                    <a:gd name="connsiteX39" fmla="*/ 88348 w 9921461"/>
                    <a:gd name="connsiteY39" fmla="*/ 1802295 h 7213599"/>
                    <a:gd name="connsiteX40" fmla="*/ 61844 w 9921461"/>
                    <a:gd name="connsiteY40" fmla="*/ 1921565 h 7213599"/>
                    <a:gd name="connsiteX41" fmla="*/ 75096 w 9921461"/>
                    <a:gd name="connsiteY41" fmla="*/ 2358887 h 7213599"/>
                    <a:gd name="connsiteX42" fmla="*/ 88348 w 9921461"/>
                    <a:gd name="connsiteY42" fmla="*/ 2941982 h 7213599"/>
                    <a:gd name="connsiteX43" fmla="*/ 61844 w 9921461"/>
                    <a:gd name="connsiteY43" fmla="*/ 3803373 h 7213599"/>
                    <a:gd name="connsiteX44" fmla="*/ 88348 w 9921461"/>
                    <a:gd name="connsiteY44" fmla="*/ 3843130 h 7213599"/>
                    <a:gd name="connsiteX45" fmla="*/ 88348 w 9921461"/>
                    <a:gd name="connsiteY45" fmla="*/ 4121426 h 7213599"/>
                    <a:gd name="connsiteX46" fmla="*/ 61844 w 9921461"/>
                    <a:gd name="connsiteY46" fmla="*/ 4174434 h 7213599"/>
                    <a:gd name="connsiteX47" fmla="*/ 61844 w 9921461"/>
                    <a:gd name="connsiteY47" fmla="*/ 4572000 h 7213599"/>
                    <a:gd name="connsiteX48" fmla="*/ 75096 w 9921461"/>
                    <a:gd name="connsiteY48" fmla="*/ 5314121 h 7213599"/>
                    <a:gd name="connsiteX49" fmla="*/ 75096 w 9921461"/>
                    <a:gd name="connsiteY49" fmla="*/ 5459895 h 7213599"/>
                    <a:gd name="connsiteX50" fmla="*/ 88348 w 9921461"/>
                    <a:gd name="connsiteY50" fmla="*/ 5618921 h 7213599"/>
                    <a:gd name="connsiteX51" fmla="*/ 61844 w 9921461"/>
                    <a:gd name="connsiteY51" fmla="*/ 5645426 h 7213599"/>
                    <a:gd name="connsiteX52" fmla="*/ 88348 w 9921461"/>
                    <a:gd name="connsiteY52" fmla="*/ 5870713 h 7213599"/>
                    <a:gd name="connsiteX53" fmla="*/ 61844 w 9921461"/>
                    <a:gd name="connsiteY53" fmla="*/ 6387547 h 7213599"/>
                    <a:gd name="connsiteX54" fmla="*/ 75096 w 9921461"/>
                    <a:gd name="connsiteY54" fmla="*/ 6586330 h 7213599"/>
                    <a:gd name="connsiteX55" fmla="*/ 75096 w 9921461"/>
                    <a:gd name="connsiteY55" fmla="*/ 6838121 h 7213599"/>
                    <a:gd name="connsiteX56" fmla="*/ 88348 w 9921461"/>
                    <a:gd name="connsiteY56" fmla="*/ 6997147 h 7213599"/>
                    <a:gd name="connsiteX57" fmla="*/ 141357 w 9921461"/>
                    <a:gd name="connsiteY57" fmla="*/ 7103165 h 7213599"/>
                    <a:gd name="connsiteX58" fmla="*/ 300383 w 9921461"/>
                    <a:gd name="connsiteY58" fmla="*/ 7182678 h 7213599"/>
                    <a:gd name="connsiteX59" fmla="*/ 525670 w 9921461"/>
                    <a:gd name="connsiteY59" fmla="*/ 7169426 h 7213599"/>
                    <a:gd name="connsiteX60" fmla="*/ 883479 w 9921461"/>
                    <a:gd name="connsiteY60" fmla="*/ 7169426 h 7213599"/>
                    <a:gd name="connsiteX61" fmla="*/ 1320800 w 9921461"/>
                    <a:gd name="connsiteY61" fmla="*/ 7169426 h 7213599"/>
                    <a:gd name="connsiteX62" fmla="*/ 1413566 w 9921461"/>
                    <a:gd name="connsiteY62" fmla="*/ 7116417 h 7213599"/>
                    <a:gd name="connsiteX63" fmla="*/ 1572592 w 9921461"/>
                    <a:gd name="connsiteY63" fmla="*/ 7182678 h 7213599"/>
                    <a:gd name="connsiteX64" fmla="*/ 1705113 w 9921461"/>
                    <a:gd name="connsiteY64" fmla="*/ 7103165 h 7213599"/>
                    <a:gd name="connsiteX65" fmla="*/ 1930400 w 9921461"/>
                    <a:gd name="connsiteY65" fmla="*/ 7089913 h 7213599"/>
                    <a:gd name="connsiteX66" fmla="*/ 2407479 w 9921461"/>
                    <a:gd name="connsiteY66" fmla="*/ 7116417 h 7213599"/>
                    <a:gd name="connsiteX67" fmla="*/ 2805044 w 9921461"/>
                    <a:gd name="connsiteY67" fmla="*/ 7129669 h 7213599"/>
                    <a:gd name="connsiteX68" fmla="*/ 3361635 w 9921461"/>
                    <a:gd name="connsiteY68" fmla="*/ 7142921 h 7213599"/>
                    <a:gd name="connsiteX69" fmla="*/ 3984487 w 9921461"/>
                    <a:gd name="connsiteY69" fmla="*/ 7156173 h 7213599"/>
                    <a:gd name="connsiteX70" fmla="*/ 4143513 w 9921461"/>
                    <a:gd name="connsiteY70" fmla="*/ 7089913 h 7213599"/>
                    <a:gd name="connsiteX71" fmla="*/ 4329044 w 9921461"/>
                    <a:gd name="connsiteY71" fmla="*/ 7116417 h 7213599"/>
                    <a:gd name="connsiteX72" fmla="*/ 4395305 w 9921461"/>
                    <a:gd name="connsiteY72" fmla="*/ 7023652 h 7213599"/>
                    <a:gd name="connsiteX73" fmla="*/ 4488070 w 9921461"/>
                    <a:gd name="connsiteY73" fmla="*/ 7010400 h 7213599"/>
                    <a:gd name="connsiteX74" fmla="*/ 4594087 w 9921461"/>
                    <a:gd name="connsiteY74" fmla="*/ 7116417 h 7213599"/>
                    <a:gd name="connsiteX75" fmla="*/ 4766366 w 9921461"/>
                    <a:gd name="connsiteY75" fmla="*/ 7195930 h 7213599"/>
                    <a:gd name="connsiteX76" fmla="*/ 5004905 w 9921461"/>
                    <a:gd name="connsiteY76" fmla="*/ 7209182 h 7213599"/>
                    <a:gd name="connsiteX77" fmla="*/ 5230192 w 9921461"/>
                    <a:gd name="connsiteY77" fmla="*/ 7169426 h 7213599"/>
                    <a:gd name="connsiteX78" fmla="*/ 5349461 w 9921461"/>
                    <a:gd name="connsiteY78" fmla="*/ 7089913 h 7213599"/>
                    <a:gd name="connsiteX79" fmla="*/ 5362713 w 9921461"/>
                    <a:gd name="connsiteY79" fmla="*/ 7036904 h 7213599"/>
                    <a:gd name="connsiteX80" fmla="*/ 5442226 w 9921461"/>
                    <a:gd name="connsiteY80" fmla="*/ 7023652 h 7213599"/>
                    <a:gd name="connsiteX81" fmla="*/ 5521740 w 9921461"/>
                    <a:gd name="connsiteY81" fmla="*/ 7116417 h 7213599"/>
                    <a:gd name="connsiteX82" fmla="*/ 5654261 w 9921461"/>
                    <a:gd name="connsiteY82" fmla="*/ 7129669 h 7213599"/>
                    <a:gd name="connsiteX83" fmla="*/ 6303618 w 9921461"/>
                    <a:gd name="connsiteY83" fmla="*/ 7142921 h 7213599"/>
                    <a:gd name="connsiteX84" fmla="*/ 7403548 w 9921461"/>
                    <a:gd name="connsiteY84" fmla="*/ 7156173 h 7213599"/>
                    <a:gd name="connsiteX85" fmla="*/ 7562574 w 9921461"/>
                    <a:gd name="connsiteY85" fmla="*/ 7116417 h 7213599"/>
                    <a:gd name="connsiteX86" fmla="*/ 7933635 w 9921461"/>
                    <a:gd name="connsiteY86" fmla="*/ 7129669 h 7213599"/>
                    <a:gd name="connsiteX87" fmla="*/ 8317948 w 9921461"/>
                    <a:gd name="connsiteY87" fmla="*/ 7129669 h 7213599"/>
                    <a:gd name="connsiteX88" fmla="*/ 8397461 w 9921461"/>
                    <a:gd name="connsiteY88" fmla="*/ 7169426 h 7213599"/>
                    <a:gd name="connsiteX89" fmla="*/ 8556487 w 9921461"/>
                    <a:gd name="connsiteY89" fmla="*/ 7129669 h 7213599"/>
                    <a:gd name="connsiteX90" fmla="*/ 8728766 w 9921461"/>
                    <a:gd name="connsiteY90" fmla="*/ 7103165 h 7213599"/>
                    <a:gd name="connsiteX91" fmla="*/ 8768522 w 9921461"/>
                    <a:gd name="connsiteY91" fmla="*/ 7142921 h 7213599"/>
                    <a:gd name="connsiteX92" fmla="*/ 9311861 w 9921461"/>
                    <a:gd name="connsiteY92" fmla="*/ 7156173 h 7213599"/>
                    <a:gd name="connsiteX93" fmla="*/ 9510644 w 9921461"/>
                    <a:gd name="connsiteY93" fmla="*/ 7116417 h 7213599"/>
                    <a:gd name="connsiteX94" fmla="*/ 9669670 w 9921461"/>
                    <a:gd name="connsiteY94" fmla="*/ 7076660 h 7213599"/>
                    <a:gd name="connsiteX95" fmla="*/ 9669670 w 9921461"/>
                    <a:gd name="connsiteY95" fmla="*/ 7142921 h 7213599"/>
                    <a:gd name="connsiteX96" fmla="*/ 9828696 w 9921461"/>
                    <a:gd name="connsiteY96" fmla="*/ 7129669 h 7213599"/>
                    <a:gd name="connsiteX97" fmla="*/ 9908209 w 9921461"/>
                    <a:gd name="connsiteY97" fmla="*/ 7050156 h 7213599"/>
                    <a:gd name="connsiteX98" fmla="*/ 9908209 w 9921461"/>
                    <a:gd name="connsiteY98" fmla="*/ 6824869 h 7213599"/>
                    <a:gd name="connsiteX99" fmla="*/ 9908209 w 9921461"/>
                    <a:gd name="connsiteY99" fmla="*/ 6321287 h 7213599"/>
                    <a:gd name="connsiteX100" fmla="*/ 9894957 w 9921461"/>
                    <a:gd name="connsiteY100" fmla="*/ 5936973 h 7213599"/>
                    <a:gd name="connsiteX101" fmla="*/ 9855200 w 9921461"/>
                    <a:gd name="connsiteY101" fmla="*/ 5870713 h 7213599"/>
                    <a:gd name="connsiteX102" fmla="*/ 9881705 w 9921461"/>
                    <a:gd name="connsiteY102" fmla="*/ 5645426 h 7213599"/>
                    <a:gd name="connsiteX103" fmla="*/ 9815444 w 9921461"/>
                    <a:gd name="connsiteY103" fmla="*/ 5579165 h 7213599"/>
                    <a:gd name="connsiteX104" fmla="*/ 9815444 w 9921461"/>
                    <a:gd name="connsiteY104" fmla="*/ 5565913 h 7213599"/>
                    <a:gd name="connsiteX105" fmla="*/ 9815444 w 9921461"/>
                    <a:gd name="connsiteY105" fmla="*/ 4770782 h 7213599"/>
                    <a:gd name="connsiteX106" fmla="*/ 9802192 w 9921461"/>
                    <a:gd name="connsiteY106" fmla="*/ 3485321 h 7213599"/>
                    <a:gd name="connsiteX107" fmla="*/ 9802192 w 9921461"/>
                    <a:gd name="connsiteY107" fmla="*/ 2173356 h 7213599"/>
                    <a:gd name="connsiteX108" fmla="*/ 9802192 w 9921461"/>
                    <a:gd name="connsiteY108" fmla="*/ 1577008 h 7213599"/>
                    <a:gd name="connsiteX109" fmla="*/ 9841948 w 9921461"/>
                    <a:gd name="connsiteY109" fmla="*/ 1510747 h 7213599"/>
                    <a:gd name="connsiteX110" fmla="*/ 9855200 w 9921461"/>
                    <a:gd name="connsiteY110" fmla="*/ 1457739 h 7213599"/>
                    <a:gd name="connsiteX111" fmla="*/ 9815444 w 9921461"/>
                    <a:gd name="connsiteY111" fmla="*/ 1391478 h 7213599"/>
                    <a:gd name="connsiteX112" fmla="*/ 9815444 w 9921461"/>
                    <a:gd name="connsiteY112" fmla="*/ 1298713 h 7213599"/>
                    <a:gd name="connsiteX113" fmla="*/ 9815444 w 9921461"/>
                    <a:gd name="connsiteY113" fmla="*/ 848139 h 7213599"/>
                    <a:gd name="connsiteX114" fmla="*/ 9802192 w 9921461"/>
                    <a:gd name="connsiteY114" fmla="*/ 556591 h 7213599"/>
                    <a:gd name="connsiteX115" fmla="*/ 9802192 w 9921461"/>
                    <a:gd name="connsiteY115" fmla="*/ 437321 h 7213599"/>
                    <a:gd name="connsiteX116" fmla="*/ 9735931 w 9921461"/>
                    <a:gd name="connsiteY116" fmla="*/ 371060 h 7213599"/>
                    <a:gd name="connsiteX117" fmla="*/ 9656418 w 9921461"/>
                    <a:gd name="connsiteY117" fmla="*/ 371060 h 7213599"/>
                    <a:gd name="connsiteX118" fmla="*/ 9629913 w 9921461"/>
                    <a:gd name="connsiteY118" fmla="*/ 344556 h 7213599"/>
                    <a:gd name="connsiteX119" fmla="*/ 9643166 w 9921461"/>
                    <a:gd name="connsiteY119" fmla="*/ 238539 h 7213599"/>
                    <a:gd name="connsiteX120" fmla="*/ 9629913 w 9921461"/>
                    <a:gd name="connsiteY120" fmla="*/ 106017 h 7213599"/>
                    <a:gd name="connsiteX121" fmla="*/ 9576905 w 9921461"/>
                    <a:gd name="connsiteY121" fmla="*/ 79513 h 7213599"/>
                    <a:gd name="connsiteX122" fmla="*/ 9484140 w 9921461"/>
                    <a:gd name="connsiteY122" fmla="*/ 106017 h 7213599"/>
                    <a:gd name="connsiteX123" fmla="*/ 9378122 w 9921461"/>
                    <a:gd name="connsiteY123" fmla="*/ 132521 h 7213599"/>
                    <a:gd name="connsiteX124" fmla="*/ 9272105 w 9921461"/>
                    <a:gd name="connsiteY124" fmla="*/ 119269 h 7213599"/>
                    <a:gd name="connsiteX125" fmla="*/ 9113079 w 9921461"/>
                    <a:gd name="connsiteY125" fmla="*/ 185530 h 7213599"/>
                    <a:gd name="connsiteX126" fmla="*/ 8834783 w 9921461"/>
                    <a:gd name="connsiteY126" fmla="*/ 159026 h 7213599"/>
                    <a:gd name="connsiteX127" fmla="*/ 8636000 w 9921461"/>
                    <a:gd name="connsiteY127" fmla="*/ 185530 h 7213599"/>
                    <a:gd name="connsiteX128" fmla="*/ 8476974 w 9921461"/>
                    <a:gd name="connsiteY128" fmla="*/ 185530 h 7213599"/>
                    <a:gd name="connsiteX129" fmla="*/ 8423966 w 9921461"/>
                    <a:gd name="connsiteY129" fmla="*/ 172278 h 7213599"/>
                    <a:gd name="connsiteX130" fmla="*/ 8158922 w 9921461"/>
                    <a:gd name="connsiteY130" fmla="*/ 185530 h 7213599"/>
                    <a:gd name="connsiteX131" fmla="*/ 8039653 w 9921461"/>
                    <a:gd name="connsiteY131" fmla="*/ 145773 h 7213599"/>
                    <a:gd name="connsiteX132" fmla="*/ 7761357 w 9921461"/>
                    <a:gd name="connsiteY132" fmla="*/ 172278 h 7213599"/>
                    <a:gd name="connsiteX133" fmla="*/ 7695096 w 9921461"/>
                    <a:gd name="connsiteY133" fmla="*/ 132521 h 7213599"/>
                    <a:gd name="connsiteX134" fmla="*/ 7350540 w 9921461"/>
                    <a:gd name="connsiteY134" fmla="*/ 145773 h 7213599"/>
                    <a:gd name="connsiteX135" fmla="*/ 7284279 w 9921461"/>
                    <a:gd name="connsiteY135" fmla="*/ 119269 h 7213599"/>
                    <a:gd name="connsiteX136" fmla="*/ 7085496 w 9921461"/>
                    <a:gd name="connsiteY136" fmla="*/ 119269 h 7213599"/>
                    <a:gd name="connsiteX137" fmla="*/ 6939722 w 9921461"/>
                    <a:gd name="connsiteY137" fmla="*/ 66260 h 7213599"/>
                    <a:gd name="connsiteX138" fmla="*/ 6674679 w 9921461"/>
                    <a:gd name="connsiteY138" fmla="*/ 79513 h 7213599"/>
                    <a:gd name="connsiteX139" fmla="*/ 6502400 w 9921461"/>
                    <a:gd name="connsiteY139" fmla="*/ 53008 h 7213599"/>
                    <a:gd name="connsiteX140" fmla="*/ 6065079 w 9921461"/>
                    <a:gd name="connsiteY140" fmla="*/ 53008 h 7213599"/>
                    <a:gd name="connsiteX141" fmla="*/ 5972313 w 9921461"/>
                    <a:gd name="connsiteY141" fmla="*/ 26504 h 7213599"/>
                    <a:gd name="connsiteX142" fmla="*/ 5561496 w 9921461"/>
                    <a:gd name="connsiteY142" fmla="*/ 26504 h 7213599"/>
                    <a:gd name="connsiteX143" fmla="*/ 5521740 w 9921461"/>
                    <a:gd name="connsiteY143" fmla="*/ 0 h 7213599"/>
                    <a:gd name="connsiteX144" fmla="*/ 5309705 w 9921461"/>
                    <a:gd name="connsiteY144" fmla="*/ 26504 h 7213599"/>
                    <a:gd name="connsiteX145" fmla="*/ 5097670 w 9921461"/>
                    <a:gd name="connsiteY145" fmla="*/ 92765 h 7213599"/>
                    <a:gd name="connsiteX146" fmla="*/ 4978400 w 9921461"/>
                    <a:gd name="connsiteY146" fmla="*/ 172278 h 7213599"/>
                    <a:gd name="connsiteX147" fmla="*/ 4912140 w 9921461"/>
                    <a:gd name="connsiteY147" fmla="*/ 265043 h 721359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</a:cxnLst>
                  <a:rect l="l" t="t" r="r" b="b"/>
                  <a:pathLst>
                    <a:path w="9921461" h="7213599">
                      <a:moveTo>
                        <a:pt x="4912140" y="265043"/>
                      </a:moveTo>
                      <a:cubicBezTo>
                        <a:pt x="4881218" y="262834"/>
                        <a:pt x="4848087" y="194365"/>
                        <a:pt x="4792870" y="159026"/>
                      </a:cubicBezTo>
                      <a:cubicBezTo>
                        <a:pt x="4737653" y="123687"/>
                        <a:pt x="4655931" y="68469"/>
                        <a:pt x="4580835" y="53008"/>
                      </a:cubicBezTo>
                      <a:cubicBezTo>
                        <a:pt x="4505739" y="37547"/>
                        <a:pt x="4426226" y="66260"/>
                        <a:pt x="4342296" y="66260"/>
                      </a:cubicBezTo>
                      <a:cubicBezTo>
                        <a:pt x="4258366" y="66260"/>
                        <a:pt x="4154557" y="53008"/>
                        <a:pt x="4077253" y="53008"/>
                      </a:cubicBezTo>
                      <a:cubicBezTo>
                        <a:pt x="3999949" y="53008"/>
                        <a:pt x="3935896" y="68469"/>
                        <a:pt x="3878470" y="66260"/>
                      </a:cubicBezTo>
                      <a:cubicBezTo>
                        <a:pt x="3821044" y="64051"/>
                        <a:pt x="3772452" y="39756"/>
                        <a:pt x="3732696" y="39756"/>
                      </a:cubicBezTo>
                      <a:cubicBezTo>
                        <a:pt x="3692940" y="39756"/>
                        <a:pt x="3695148" y="66260"/>
                        <a:pt x="3639931" y="66260"/>
                      </a:cubicBezTo>
                      <a:cubicBezTo>
                        <a:pt x="3584714" y="66260"/>
                        <a:pt x="3476488" y="33130"/>
                        <a:pt x="3401392" y="39756"/>
                      </a:cubicBezTo>
                      <a:cubicBezTo>
                        <a:pt x="3326296" y="46382"/>
                        <a:pt x="3266661" y="99391"/>
                        <a:pt x="3189357" y="106017"/>
                      </a:cubicBezTo>
                      <a:cubicBezTo>
                        <a:pt x="3112053" y="112643"/>
                        <a:pt x="3012662" y="75096"/>
                        <a:pt x="2937566" y="79513"/>
                      </a:cubicBezTo>
                      <a:cubicBezTo>
                        <a:pt x="2862470" y="83930"/>
                        <a:pt x="2807253" y="121478"/>
                        <a:pt x="2738783" y="132521"/>
                      </a:cubicBezTo>
                      <a:cubicBezTo>
                        <a:pt x="2670313" y="143564"/>
                        <a:pt x="2617304" y="143564"/>
                        <a:pt x="2526748" y="145773"/>
                      </a:cubicBezTo>
                      <a:cubicBezTo>
                        <a:pt x="2436192" y="147982"/>
                        <a:pt x="2266122" y="139147"/>
                        <a:pt x="2195444" y="145773"/>
                      </a:cubicBezTo>
                      <a:cubicBezTo>
                        <a:pt x="2124766" y="152399"/>
                        <a:pt x="2144644" y="183321"/>
                        <a:pt x="2102679" y="185530"/>
                      </a:cubicBezTo>
                      <a:cubicBezTo>
                        <a:pt x="2060714" y="187739"/>
                        <a:pt x="2007705" y="159026"/>
                        <a:pt x="1943653" y="159026"/>
                      </a:cubicBezTo>
                      <a:cubicBezTo>
                        <a:pt x="1879601" y="159026"/>
                        <a:pt x="1786836" y="187739"/>
                        <a:pt x="1718366" y="185530"/>
                      </a:cubicBezTo>
                      <a:cubicBezTo>
                        <a:pt x="1649896" y="183321"/>
                        <a:pt x="1588053" y="141356"/>
                        <a:pt x="1532835" y="145773"/>
                      </a:cubicBezTo>
                      <a:cubicBezTo>
                        <a:pt x="1477618" y="150190"/>
                        <a:pt x="1435652" y="207616"/>
                        <a:pt x="1387061" y="212034"/>
                      </a:cubicBezTo>
                      <a:cubicBezTo>
                        <a:pt x="1338470" y="216452"/>
                        <a:pt x="1287669" y="174487"/>
                        <a:pt x="1241287" y="172278"/>
                      </a:cubicBezTo>
                      <a:cubicBezTo>
                        <a:pt x="1194905" y="170069"/>
                        <a:pt x="1157357" y="200991"/>
                        <a:pt x="1108766" y="198782"/>
                      </a:cubicBezTo>
                      <a:cubicBezTo>
                        <a:pt x="1060175" y="196573"/>
                        <a:pt x="1007166" y="163443"/>
                        <a:pt x="949740" y="159026"/>
                      </a:cubicBezTo>
                      <a:cubicBezTo>
                        <a:pt x="892314" y="154609"/>
                        <a:pt x="806174" y="172278"/>
                        <a:pt x="764209" y="172278"/>
                      </a:cubicBezTo>
                      <a:cubicBezTo>
                        <a:pt x="722244" y="172278"/>
                        <a:pt x="728870" y="163443"/>
                        <a:pt x="697948" y="159026"/>
                      </a:cubicBezTo>
                      <a:cubicBezTo>
                        <a:pt x="667026" y="154609"/>
                        <a:pt x="578679" y="145773"/>
                        <a:pt x="578679" y="145773"/>
                      </a:cubicBezTo>
                      <a:cubicBezTo>
                        <a:pt x="541131" y="141356"/>
                        <a:pt x="516835" y="130312"/>
                        <a:pt x="472661" y="132521"/>
                      </a:cubicBezTo>
                      <a:cubicBezTo>
                        <a:pt x="428487" y="134730"/>
                        <a:pt x="360017" y="167861"/>
                        <a:pt x="313635" y="159026"/>
                      </a:cubicBezTo>
                      <a:cubicBezTo>
                        <a:pt x="267253" y="150191"/>
                        <a:pt x="220870" y="88348"/>
                        <a:pt x="194366" y="79513"/>
                      </a:cubicBezTo>
                      <a:cubicBezTo>
                        <a:pt x="167862" y="70678"/>
                        <a:pt x="159026" y="64052"/>
                        <a:pt x="154609" y="106017"/>
                      </a:cubicBezTo>
                      <a:cubicBezTo>
                        <a:pt x="150192" y="147982"/>
                        <a:pt x="181113" y="289339"/>
                        <a:pt x="167861" y="331304"/>
                      </a:cubicBezTo>
                      <a:cubicBezTo>
                        <a:pt x="154609" y="373269"/>
                        <a:pt x="99392" y="331304"/>
                        <a:pt x="75096" y="357808"/>
                      </a:cubicBezTo>
                      <a:cubicBezTo>
                        <a:pt x="50800" y="384312"/>
                        <a:pt x="30922" y="413026"/>
                        <a:pt x="22087" y="490330"/>
                      </a:cubicBezTo>
                      <a:cubicBezTo>
                        <a:pt x="13252" y="567634"/>
                        <a:pt x="13252" y="715617"/>
                        <a:pt x="22087" y="821634"/>
                      </a:cubicBezTo>
                      <a:cubicBezTo>
                        <a:pt x="30922" y="927651"/>
                        <a:pt x="68470" y="1033669"/>
                        <a:pt x="75096" y="1126434"/>
                      </a:cubicBezTo>
                      <a:cubicBezTo>
                        <a:pt x="81722" y="1219199"/>
                        <a:pt x="68470" y="1316383"/>
                        <a:pt x="61844" y="1378226"/>
                      </a:cubicBezTo>
                      <a:cubicBezTo>
                        <a:pt x="55218" y="1440070"/>
                        <a:pt x="41966" y="1468782"/>
                        <a:pt x="35340" y="1497495"/>
                      </a:cubicBezTo>
                      <a:cubicBezTo>
                        <a:pt x="28714" y="1526208"/>
                        <a:pt x="26504" y="1521791"/>
                        <a:pt x="22087" y="1550504"/>
                      </a:cubicBezTo>
                      <a:cubicBezTo>
                        <a:pt x="17670" y="1579217"/>
                        <a:pt x="0" y="1641060"/>
                        <a:pt x="8835" y="1669773"/>
                      </a:cubicBezTo>
                      <a:cubicBezTo>
                        <a:pt x="17670" y="1698486"/>
                        <a:pt x="61844" y="1700695"/>
                        <a:pt x="75096" y="1722782"/>
                      </a:cubicBezTo>
                      <a:cubicBezTo>
                        <a:pt x="88348" y="1744869"/>
                        <a:pt x="90557" y="1769165"/>
                        <a:pt x="88348" y="1802295"/>
                      </a:cubicBezTo>
                      <a:cubicBezTo>
                        <a:pt x="86139" y="1835425"/>
                        <a:pt x="64053" y="1828800"/>
                        <a:pt x="61844" y="1921565"/>
                      </a:cubicBezTo>
                      <a:cubicBezTo>
                        <a:pt x="59635" y="2014330"/>
                        <a:pt x="70679" y="2188818"/>
                        <a:pt x="75096" y="2358887"/>
                      </a:cubicBezTo>
                      <a:cubicBezTo>
                        <a:pt x="79513" y="2528956"/>
                        <a:pt x="90557" y="2701234"/>
                        <a:pt x="88348" y="2941982"/>
                      </a:cubicBezTo>
                      <a:cubicBezTo>
                        <a:pt x="86139" y="3182730"/>
                        <a:pt x="61844" y="3653182"/>
                        <a:pt x="61844" y="3803373"/>
                      </a:cubicBezTo>
                      <a:cubicBezTo>
                        <a:pt x="61844" y="3953564"/>
                        <a:pt x="83931" y="3790121"/>
                        <a:pt x="88348" y="3843130"/>
                      </a:cubicBezTo>
                      <a:cubicBezTo>
                        <a:pt x="92765" y="3896139"/>
                        <a:pt x="92765" y="4066209"/>
                        <a:pt x="88348" y="4121426"/>
                      </a:cubicBezTo>
                      <a:cubicBezTo>
                        <a:pt x="83931" y="4176643"/>
                        <a:pt x="66261" y="4099338"/>
                        <a:pt x="61844" y="4174434"/>
                      </a:cubicBezTo>
                      <a:cubicBezTo>
                        <a:pt x="57427" y="4249530"/>
                        <a:pt x="59635" y="4382052"/>
                        <a:pt x="61844" y="4572000"/>
                      </a:cubicBezTo>
                      <a:cubicBezTo>
                        <a:pt x="64053" y="4761948"/>
                        <a:pt x="72887" y="5166139"/>
                        <a:pt x="75096" y="5314121"/>
                      </a:cubicBezTo>
                      <a:cubicBezTo>
                        <a:pt x="77305" y="5462103"/>
                        <a:pt x="72887" y="5409095"/>
                        <a:pt x="75096" y="5459895"/>
                      </a:cubicBezTo>
                      <a:cubicBezTo>
                        <a:pt x="77305" y="5510695"/>
                        <a:pt x="90557" y="5587999"/>
                        <a:pt x="88348" y="5618921"/>
                      </a:cubicBezTo>
                      <a:cubicBezTo>
                        <a:pt x="86139" y="5649843"/>
                        <a:pt x="61844" y="5603461"/>
                        <a:pt x="61844" y="5645426"/>
                      </a:cubicBezTo>
                      <a:cubicBezTo>
                        <a:pt x="61844" y="5687391"/>
                        <a:pt x="88348" y="5747026"/>
                        <a:pt x="88348" y="5870713"/>
                      </a:cubicBezTo>
                      <a:cubicBezTo>
                        <a:pt x="88348" y="5994400"/>
                        <a:pt x="64053" y="6268278"/>
                        <a:pt x="61844" y="6387547"/>
                      </a:cubicBezTo>
                      <a:cubicBezTo>
                        <a:pt x="59635" y="6506816"/>
                        <a:pt x="72887" y="6511234"/>
                        <a:pt x="75096" y="6586330"/>
                      </a:cubicBezTo>
                      <a:cubicBezTo>
                        <a:pt x="77305" y="6661426"/>
                        <a:pt x="72887" y="6769652"/>
                        <a:pt x="75096" y="6838121"/>
                      </a:cubicBezTo>
                      <a:cubicBezTo>
                        <a:pt x="77305" y="6906590"/>
                        <a:pt x="77305" y="6952973"/>
                        <a:pt x="88348" y="6997147"/>
                      </a:cubicBezTo>
                      <a:cubicBezTo>
                        <a:pt x="99391" y="7041321"/>
                        <a:pt x="106018" y="7072243"/>
                        <a:pt x="141357" y="7103165"/>
                      </a:cubicBezTo>
                      <a:cubicBezTo>
                        <a:pt x="176696" y="7134087"/>
                        <a:pt x="236331" y="7171635"/>
                        <a:pt x="300383" y="7182678"/>
                      </a:cubicBezTo>
                      <a:cubicBezTo>
                        <a:pt x="364435" y="7193722"/>
                        <a:pt x="428487" y="7171635"/>
                        <a:pt x="525670" y="7169426"/>
                      </a:cubicBezTo>
                      <a:cubicBezTo>
                        <a:pt x="622853" y="7167217"/>
                        <a:pt x="883479" y="7169426"/>
                        <a:pt x="883479" y="7169426"/>
                      </a:cubicBezTo>
                      <a:cubicBezTo>
                        <a:pt x="1016001" y="7169426"/>
                        <a:pt x="1232452" y="7178261"/>
                        <a:pt x="1320800" y="7169426"/>
                      </a:cubicBezTo>
                      <a:cubicBezTo>
                        <a:pt x="1409148" y="7160591"/>
                        <a:pt x="1371601" y="7114208"/>
                        <a:pt x="1413566" y="7116417"/>
                      </a:cubicBezTo>
                      <a:cubicBezTo>
                        <a:pt x="1455531" y="7118626"/>
                        <a:pt x="1524001" y="7184887"/>
                        <a:pt x="1572592" y="7182678"/>
                      </a:cubicBezTo>
                      <a:cubicBezTo>
                        <a:pt x="1621183" y="7180469"/>
                        <a:pt x="1645478" y="7118626"/>
                        <a:pt x="1705113" y="7103165"/>
                      </a:cubicBezTo>
                      <a:cubicBezTo>
                        <a:pt x="1764748" y="7087704"/>
                        <a:pt x="1813339" y="7087704"/>
                        <a:pt x="1930400" y="7089913"/>
                      </a:cubicBezTo>
                      <a:cubicBezTo>
                        <a:pt x="2047461" y="7092122"/>
                        <a:pt x="2261705" y="7109791"/>
                        <a:pt x="2407479" y="7116417"/>
                      </a:cubicBezTo>
                      <a:cubicBezTo>
                        <a:pt x="2553253" y="7123043"/>
                        <a:pt x="2805044" y="7129669"/>
                        <a:pt x="2805044" y="7129669"/>
                      </a:cubicBezTo>
                      <a:lnTo>
                        <a:pt x="3361635" y="7142921"/>
                      </a:lnTo>
                      <a:cubicBezTo>
                        <a:pt x="3558209" y="7147338"/>
                        <a:pt x="3854174" y="7165008"/>
                        <a:pt x="3984487" y="7156173"/>
                      </a:cubicBezTo>
                      <a:cubicBezTo>
                        <a:pt x="4114800" y="7147338"/>
                        <a:pt x="4086087" y="7096539"/>
                        <a:pt x="4143513" y="7089913"/>
                      </a:cubicBezTo>
                      <a:cubicBezTo>
                        <a:pt x="4200939" y="7083287"/>
                        <a:pt x="4287079" y="7127461"/>
                        <a:pt x="4329044" y="7116417"/>
                      </a:cubicBezTo>
                      <a:cubicBezTo>
                        <a:pt x="4371009" y="7105373"/>
                        <a:pt x="4368801" y="7041321"/>
                        <a:pt x="4395305" y="7023652"/>
                      </a:cubicBezTo>
                      <a:cubicBezTo>
                        <a:pt x="4421809" y="7005983"/>
                        <a:pt x="4454940" y="6994939"/>
                        <a:pt x="4488070" y="7010400"/>
                      </a:cubicBezTo>
                      <a:cubicBezTo>
                        <a:pt x="4521200" y="7025861"/>
                        <a:pt x="4547704" y="7085495"/>
                        <a:pt x="4594087" y="7116417"/>
                      </a:cubicBezTo>
                      <a:cubicBezTo>
                        <a:pt x="4640470" y="7147339"/>
                        <a:pt x="4697896" y="7180469"/>
                        <a:pt x="4766366" y="7195930"/>
                      </a:cubicBezTo>
                      <a:cubicBezTo>
                        <a:pt x="4834836" y="7211391"/>
                        <a:pt x="4927601" y="7213599"/>
                        <a:pt x="5004905" y="7209182"/>
                      </a:cubicBezTo>
                      <a:cubicBezTo>
                        <a:pt x="5082209" y="7204765"/>
                        <a:pt x="5172766" y="7189304"/>
                        <a:pt x="5230192" y="7169426"/>
                      </a:cubicBezTo>
                      <a:cubicBezTo>
                        <a:pt x="5287618" y="7149548"/>
                        <a:pt x="5327374" y="7112000"/>
                        <a:pt x="5349461" y="7089913"/>
                      </a:cubicBezTo>
                      <a:cubicBezTo>
                        <a:pt x="5371548" y="7067826"/>
                        <a:pt x="5347252" y="7047948"/>
                        <a:pt x="5362713" y="7036904"/>
                      </a:cubicBezTo>
                      <a:cubicBezTo>
                        <a:pt x="5378174" y="7025861"/>
                        <a:pt x="5415722" y="7010400"/>
                        <a:pt x="5442226" y="7023652"/>
                      </a:cubicBezTo>
                      <a:cubicBezTo>
                        <a:pt x="5468730" y="7036904"/>
                        <a:pt x="5486401" y="7098748"/>
                        <a:pt x="5521740" y="7116417"/>
                      </a:cubicBezTo>
                      <a:cubicBezTo>
                        <a:pt x="5557079" y="7134086"/>
                        <a:pt x="5523948" y="7125252"/>
                        <a:pt x="5654261" y="7129669"/>
                      </a:cubicBezTo>
                      <a:cubicBezTo>
                        <a:pt x="5784574" y="7134086"/>
                        <a:pt x="6303618" y="7142921"/>
                        <a:pt x="6303618" y="7142921"/>
                      </a:cubicBezTo>
                      <a:lnTo>
                        <a:pt x="7403548" y="7156173"/>
                      </a:lnTo>
                      <a:cubicBezTo>
                        <a:pt x="7613374" y="7151756"/>
                        <a:pt x="7474226" y="7120834"/>
                        <a:pt x="7562574" y="7116417"/>
                      </a:cubicBezTo>
                      <a:cubicBezTo>
                        <a:pt x="7650922" y="7112000"/>
                        <a:pt x="7807739" y="7127460"/>
                        <a:pt x="7933635" y="7129669"/>
                      </a:cubicBezTo>
                      <a:cubicBezTo>
                        <a:pt x="8059531" y="7131878"/>
                        <a:pt x="8240644" y="7123043"/>
                        <a:pt x="8317948" y="7129669"/>
                      </a:cubicBezTo>
                      <a:cubicBezTo>
                        <a:pt x="8395252" y="7136295"/>
                        <a:pt x="8357705" y="7169426"/>
                        <a:pt x="8397461" y="7169426"/>
                      </a:cubicBezTo>
                      <a:cubicBezTo>
                        <a:pt x="8437217" y="7169426"/>
                        <a:pt x="8501270" y="7140713"/>
                        <a:pt x="8556487" y="7129669"/>
                      </a:cubicBezTo>
                      <a:cubicBezTo>
                        <a:pt x="8611705" y="7118626"/>
                        <a:pt x="8693427" y="7100956"/>
                        <a:pt x="8728766" y="7103165"/>
                      </a:cubicBezTo>
                      <a:cubicBezTo>
                        <a:pt x="8764105" y="7105374"/>
                        <a:pt x="8671340" y="7134086"/>
                        <a:pt x="8768522" y="7142921"/>
                      </a:cubicBezTo>
                      <a:cubicBezTo>
                        <a:pt x="8865704" y="7151756"/>
                        <a:pt x="9188174" y="7160590"/>
                        <a:pt x="9311861" y="7156173"/>
                      </a:cubicBezTo>
                      <a:cubicBezTo>
                        <a:pt x="9435548" y="7151756"/>
                        <a:pt x="9451009" y="7129669"/>
                        <a:pt x="9510644" y="7116417"/>
                      </a:cubicBezTo>
                      <a:cubicBezTo>
                        <a:pt x="9570279" y="7103165"/>
                        <a:pt x="9643166" y="7072243"/>
                        <a:pt x="9669670" y="7076660"/>
                      </a:cubicBezTo>
                      <a:cubicBezTo>
                        <a:pt x="9696174" y="7081077"/>
                        <a:pt x="9643166" y="7134086"/>
                        <a:pt x="9669670" y="7142921"/>
                      </a:cubicBezTo>
                      <a:cubicBezTo>
                        <a:pt x="9696174" y="7151756"/>
                        <a:pt x="9788940" y="7145130"/>
                        <a:pt x="9828696" y="7129669"/>
                      </a:cubicBezTo>
                      <a:cubicBezTo>
                        <a:pt x="9868452" y="7114208"/>
                        <a:pt x="9894957" y="7100956"/>
                        <a:pt x="9908209" y="7050156"/>
                      </a:cubicBezTo>
                      <a:cubicBezTo>
                        <a:pt x="9921461" y="6999356"/>
                        <a:pt x="9908209" y="6824869"/>
                        <a:pt x="9908209" y="6824869"/>
                      </a:cubicBezTo>
                      <a:cubicBezTo>
                        <a:pt x="9908209" y="6703391"/>
                        <a:pt x="9910418" y="6469270"/>
                        <a:pt x="9908209" y="6321287"/>
                      </a:cubicBezTo>
                      <a:cubicBezTo>
                        <a:pt x="9906000" y="6173304"/>
                        <a:pt x="9903792" y="6012069"/>
                        <a:pt x="9894957" y="5936973"/>
                      </a:cubicBezTo>
                      <a:cubicBezTo>
                        <a:pt x="9886122" y="5861877"/>
                        <a:pt x="9857409" y="5919304"/>
                        <a:pt x="9855200" y="5870713"/>
                      </a:cubicBezTo>
                      <a:cubicBezTo>
                        <a:pt x="9852991" y="5822122"/>
                        <a:pt x="9888331" y="5694017"/>
                        <a:pt x="9881705" y="5645426"/>
                      </a:cubicBezTo>
                      <a:cubicBezTo>
                        <a:pt x="9875079" y="5596835"/>
                        <a:pt x="9826487" y="5592417"/>
                        <a:pt x="9815444" y="5579165"/>
                      </a:cubicBezTo>
                      <a:cubicBezTo>
                        <a:pt x="9804401" y="5565913"/>
                        <a:pt x="9815444" y="5565913"/>
                        <a:pt x="9815444" y="5565913"/>
                      </a:cubicBezTo>
                      <a:cubicBezTo>
                        <a:pt x="9815444" y="5431183"/>
                        <a:pt x="9817653" y="5117547"/>
                        <a:pt x="9815444" y="4770782"/>
                      </a:cubicBezTo>
                      <a:cubicBezTo>
                        <a:pt x="9813235" y="4424017"/>
                        <a:pt x="9804401" y="3918225"/>
                        <a:pt x="9802192" y="3485321"/>
                      </a:cubicBezTo>
                      <a:cubicBezTo>
                        <a:pt x="9799983" y="3052417"/>
                        <a:pt x="9802192" y="2173356"/>
                        <a:pt x="9802192" y="2173356"/>
                      </a:cubicBezTo>
                      <a:cubicBezTo>
                        <a:pt x="9802192" y="1855304"/>
                        <a:pt x="9795566" y="1687443"/>
                        <a:pt x="9802192" y="1577008"/>
                      </a:cubicBezTo>
                      <a:cubicBezTo>
                        <a:pt x="9808818" y="1466573"/>
                        <a:pt x="9833113" y="1530625"/>
                        <a:pt x="9841948" y="1510747"/>
                      </a:cubicBezTo>
                      <a:cubicBezTo>
                        <a:pt x="9850783" y="1490869"/>
                        <a:pt x="9859617" y="1477617"/>
                        <a:pt x="9855200" y="1457739"/>
                      </a:cubicBezTo>
                      <a:cubicBezTo>
                        <a:pt x="9850783" y="1437861"/>
                        <a:pt x="9822070" y="1417982"/>
                        <a:pt x="9815444" y="1391478"/>
                      </a:cubicBezTo>
                      <a:cubicBezTo>
                        <a:pt x="9808818" y="1364974"/>
                        <a:pt x="9815444" y="1298713"/>
                        <a:pt x="9815444" y="1298713"/>
                      </a:cubicBezTo>
                      <a:cubicBezTo>
                        <a:pt x="9815444" y="1208157"/>
                        <a:pt x="9817653" y="971826"/>
                        <a:pt x="9815444" y="848139"/>
                      </a:cubicBezTo>
                      <a:cubicBezTo>
                        <a:pt x="9813235" y="724452"/>
                        <a:pt x="9804401" y="625061"/>
                        <a:pt x="9802192" y="556591"/>
                      </a:cubicBezTo>
                      <a:cubicBezTo>
                        <a:pt x="9799983" y="488121"/>
                        <a:pt x="9813235" y="468243"/>
                        <a:pt x="9802192" y="437321"/>
                      </a:cubicBezTo>
                      <a:cubicBezTo>
                        <a:pt x="9791149" y="406399"/>
                        <a:pt x="9760227" y="382103"/>
                        <a:pt x="9735931" y="371060"/>
                      </a:cubicBezTo>
                      <a:cubicBezTo>
                        <a:pt x="9711635" y="360017"/>
                        <a:pt x="9674087" y="375477"/>
                        <a:pt x="9656418" y="371060"/>
                      </a:cubicBezTo>
                      <a:cubicBezTo>
                        <a:pt x="9638749" y="366643"/>
                        <a:pt x="9632122" y="366643"/>
                        <a:pt x="9629913" y="344556"/>
                      </a:cubicBezTo>
                      <a:cubicBezTo>
                        <a:pt x="9627704" y="322469"/>
                        <a:pt x="9643166" y="278295"/>
                        <a:pt x="9643166" y="238539"/>
                      </a:cubicBezTo>
                      <a:cubicBezTo>
                        <a:pt x="9643166" y="198783"/>
                        <a:pt x="9640957" y="132521"/>
                        <a:pt x="9629913" y="106017"/>
                      </a:cubicBezTo>
                      <a:cubicBezTo>
                        <a:pt x="9618869" y="79513"/>
                        <a:pt x="9601200" y="79513"/>
                        <a:pt x="9576905" y="79513"/>
                      </a:cubicBezTo>
                      <a:cubicBezTo>
                        <a:pt x="9552610" y="79513"/>
                        <a:pt x="9517271" y="97182"/>
                        <a:pt x="9484140" y="106017"/>
                      </a:cubicBezTo>
                      <a:cubicBezTo>
                        <a:pt x="9451010" y="114852"/>
                        <a:pt x="9413461" y="130312"/>
                        <a:pt x="9378122" y="132521"/>
                      </a:cubicBezTo>
                      <a:cubicBezTo>
                        <a:pt x="9342783" y="134730"/>
                        <a:pt x="9316279" y="110434"/>
                        <a:pt x="9272105" y="119269"/>
                      </a:cubicBezTo>
                      <a:cubicBezTo>
                        <a:pt x="9227931" y="128104"/>
                        <a:pt x="9185966" y="178904"/>
                        <a:pt x="9113079" y="185530"/>
                      </a:cubicBezTo>
                      <a:cubicBezTo>
                        <a:pt x="9040192" y="192156"/>
                        <a:pt x="8914296" y="159026"/>
                        <a:pt x="8834783" y="159026"/>
                      </a:cubicBezTo>
                      <a:cubicBezTo>
                        <a:pt x="8755270" y="159026"/>
                        <a:pt x="8695635" y="181113"/>
                        <a:pt x="8636000" y="185530"/>
                      </a:cubicBezTo>
                      <a:cubicBezTo>
                        <a:pt x="8576365" y="189947"/>
                        <a:pt x="8512313" y="187739"/>
                        <a:pt x="8476974" y="185530"/>
                      </a:cubicBezTo>
                      <a:cubicBezTo>
                        <a:pt x="8441635" y="183321"/>
                        <a:pt x="8476975" y="172278"/>
                        <a:pt x="8423966" y="172278"/>
                      </a:cubicBezTo>
                      <a:cubicBezTo>
                        <a:pt x="8370957" y="172278"/>
                        <a:pt x="8222974" y="189948"/>
                        <a:pt x="8158922" y="185530"/>
                      </a:cubicBezTo>
                      <a:cubicBezTo>
                        <a:pt x="8094870" y="181112"/>
                        <a:pt x="8105914" y="147982"/>
                        <a:pt x="8039653" y="145773"/>
                      </a:cubicBezTo>
                      <a:cubicBezTo>
                        <a:pt x="7973392" y="143564"/>
                        <a:pt x="7818783" y="174487"/>
                        <a:pt x="7761357" y="172278"/>
                      </a:cubicBezTo>
                      <a:cubicBezTo>
                        <a:pt x="7703931" y="170069"/>
                        <a:pt x="7763565" y="136938"/>
                        <a:pt x="7695096" y="132521"/>
                      </a:cubicBezTo>
                      <a:cubicBezTo>
                        <a:pt x="7626627" y="128104"/>
                        <a:pt x="7419009" y="147982"/>
                        <a:pt x="7350540" y="145773"/>
                      </a:cubicBezTo>
                      <a:cubicBezTo>
                        <a:pt x="7282071" y="143564"/>
                        <a:pt x="7328453" y="123686"/>
                        <a:pt x="7284279" y="119269"/>
                      </a:cubicBezTo>
                      <a:cubicBezTo>
                        <a:pt x="7240105" y="114852"/>
                        <a:pt x="7142922" y="128104"/>
                        <a:pt x="7085496" y="119269"/>
                      </a:cubicBezTo>
                      <a:cubicBezTo>
                        <a:pt x="7028070" y="110434"/>
                        <a:pt x="7008191" y="72886"/>
                        <a:pt x="6939722" y="66260"/>
                      </a:cubicBezTo>
                      <a:cubicBezTo>
                        <a:pt x="6871253" y="59634"/>
                        <a:pt x="6747566" y="81722"/>
                        <a:pt x="6674679" y="79513"/>
                      </a:cubicBezTo>
                      <a:cubicBezTo>
                        <a:pt x="6601792" y="77304"/>
                        <a:pt x="6604000" y="57425"/>
                        <a:pt x="6502400" y="53008"/>
                      </a:cubicBezTo>
                      <a:cubicBezTo>
                        <a:pt x="6400800" y="48591"/>
                        <a:pt x="6153427" y="57425"/>
                        <a:pt x="6065079" y="53008"/>
                      </a:cubicBezTo>
                      <a:cubicBezTo>
                        <a:pt x="5976731" y="48591"/>
                        <a:pt x="6056243" y="30921"/>
                        <a:pt x="5972313" y="26504"/>
                      </a:cubicBezTo>
                      <a:cubicBezTo>
                        <a:pt x="5888383" y="22087"/>
                        <a:pt x="5636591" y="30921"/>
                        <a:pt x="5561496" y="26504"/>
                      </a:cubicBezTo>
                      <a:cubicBezTo>
                        <a:pt x="5486401" y="22087"/>
                        <a:pt x="5563705" y="0"/>
                        <a:pt x="5521740" y="0"/>
                      </a:cubicBezTo>
                      <a:cubicBezTo>
                        <a:pt x="5479775" y="0"/>
                        <a:pt x="5380383" y="11043"/>
                        <a:pt x="5309705" y="26504"/>
                      </a:cubicBezTo>
                      <a:cubicBezTo>
                        <a:pt x="5239027" y="41965"/>
                        <a:pt x="5152888" y="68469"/>
                        <a:pt x="5097670" y="92765"/>
                      </a:cubicBezTo>
                      <a:cubicBezTo>
                        <a:pt x="5042452" y="117061"/>
                        <a:pt x="5004904" y="145774"/>
                        <a:pt x="4978400" y="172278"/>
                      </a:cubicBezTo>
                      <a:cubicBezTo>
                        <a:pt x="4951896" y="198782"/>
                        <a:pt x="4943062" y="267252"/>
                        <a:pt x="4912140" y="265043"/>
                      </a:cubicBezTo>
                      <a:close/>
                    </a:path>
                  </a:pathLst>
                </a:custGeom>
                <a:blipFill>
                  <a:blip r:embed="rId3" cstate="print"/>
                  <a:stretch>
                    <a:fillRect/>
                  </a:stretch>
                </a:blipFill>
                <a:ln w="9525" cap="flat" cmpd="sng" algn="ctr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407526" fontAlgn="base" hangingPunct="0">
                    <a:lnSpc>
                      <a:spcPct val="93000"/>
                    </a:lnSpc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000000"/>
                    </a:buClr>
                    <a:buSzPct val="100000"/>
                  </a:pPr>
                  <a:endParaRPr lang="fr-FR" sz="1600" dirty="0" smtClean="0">
                    <a:latin typeface="Arial" charset="0"/>
                    <a:ea typeface="Microsoft YaHei" charset="-122"/>
                  </a:endParaRPr>
                </a:p>
              </p:txBody>
            </p:sp>
            <p:sp>
              <p:nvSpPr>
                <p:cNvPr id="5" name="Forme libre 4"/>
                <p:cNvSpPr/>
                <p:nvPr/>
              </p:nvSpPr>
              <p:spPr bwMode="auto">
                <a:xfrm>
                  <a:off x="185530" y="141357"/>
                  <a:ext cx="9618870" cy="6975060"/>
                </a:xfrm>
                <a:custGeom>
                  <a:avLst/>
                  <a:gdLst>
                    <a:gd name="connsiteX0" fmla="*/ 4770783 w 9618870"/>
                    <a:gd name="connsiteY0" fmla="*/ 362226 h 6975060"/>
                    <a:gd name="connsiteX1" fmla="*/ 4664766 w 9618870"/>
                    <a:gd name="connsiteY1" fmla="*/ 163443 h 6975060"/>
                    <a:gd name="connsiteX2" fmla="*/ 4465983 w 9618870"/>
                    <a:gd name="connsiteY2" fmla="*/ 57426 h 6975060"/>
                    <a:gd name="connsiteX3" fmla="*/ 4240696 w 9618870"/>
                    <a:gd name="connsiteY3" fmla="*/ 70678 h 6975060"/>
                    <a:gd name="connsiteX4" fmla="*/ 3962400 w 9618870"/>
                    <a:gd name="connsiteY4" fmla="*/ 30921 h 6975060"/>
                    <a:gd name="connsiteX5" fmla="*/ 3790122 w 9618870"/>
                    <a:gd name="connsiteY5" fmla="*/ 70678 h 6975060"/>
                    <a:gd name="connsiteX6" fmla="*/ 3591340 w 9618870"/>
                    <a:gd name="connsiteY6" fmla="*/ 44173 h 6975060"/>
                    <a:gd name="connsiteX7" fmla="*/ 3432313 w 9618870"/>
                    <a:gd name="connsiteY7" fmla="*/ 70678 h 6975060"/>
                    <a:gd name="connsiteX8" fmla="*/ 3273287 w 9618870"/>
                    <a:gd name="connsiteY8" fmla="*/ 30921 h 6975060"/>
                    <a:gd name="connsiteX9" fmla="*/ 3061253 w 9618870"/>
                    <a:gd name="connsiteY9" fmla="*/ 110434 h 6975060"/>
                    <a:gd name="connsiteX10" fmla="*/ 2796209 w 9618870"/>
                    <a:gd name="connsiteY10" fmla="*/ 83930 h 6975060"/>
                    <a:gd name="connsiteX11" fmla="*/ 2663687 w 9618870"/>
                    <a:gd name="connsiteY11" fmla="*/ 110434 h 6975060"/>
                    <a:gd name="connsiteX12" fmla="*/ 2332383 w 9618870"/>
                    <a:gd name="connsiteY12" fmla="*/ 136939 h 6975060"/>
                    <a:gd name="connsiteX13" fmla="*/ 2080592 w 9618870"/>
                    <a:gd name="connsiteY13" fmla="*/ 136939 h 6975060"/>
                    <a:gd name="connsiteX14" fmla="*/ 1961322 w 9618870"/>
                    <a:gd name="connsiteY14" fmla="*/ 176695 h 6975060"/>
                    <a:gd name="connsiteX15" fmla="*/ 1828800 w 9618870"/>
                    <a:gd name="connsiteY15" fmla="*/ 150191 h 6975060"/>
                    <a:gd name="connsiteX16" fmla="*/ 1616766 w 9618870"/>
                    <a:gd name="connsiteY16" fmla="*/ 189947 h 6975060"/>
                    <a:gd name="connsiteX17" fmla="*/ 1431235 w 9618870"/>
                    <a:gd name="connsiteY17" fmla="*/ 150191 h 6975060"/>
                    <a:gd name="connsiteX18" fmla="*/ 1258957 w 9618870"/>
                    <a:gd name="connsiteY18" fmla="*/ 203200 h 6975060"/>
                    <a:gd name="connsiteX19" fmla="*/ 1139687 w 9618870"/>
                    <a:gd name="connsiteY19" fmla="*/ 150191 h 6975060"/>
                    <a:gd name="connsiteX20" fmla="*/ 993913 w 9618870"/>
                    <a:gd name="connsiteY20" fmla="*/ 203200 h 6975060"/>
                    <a:gd name="connsiteX21" fmla="*/ 940905 w 9618870"/>
                    <a:gd name="connsiteY21" fmla="*/ 163443 h 6975060"/>
                    <a:gd name="connsiteX22" fmla="*/ 901148 w 9618870"/>
                    <a:gd name="connsiteY22" fmla="*/ 176695 h 6975060"/>
                    <a:gd name="connsiteX23" fmla="*/ 808383 w 9618870"/>
                    <a:gd name="connsiteY23" fmla="*/ 150191 h 6975060"/>
                    <a:gd name="connsiteX24" fmla="*/ 622853 w 9618870"/>
                    <a:gd name="connsiteY24" fmla="*/ 150191 h 6975060"/>
                    <a:gd name="connsiteX25" fmla="*/ 569844 w 9618870"/>
                    <a:gd name="connsiteY25" fmla="*/ 123686 h 6975060"/>
                    <a:gd name="connsiteX26" fmla="*/ 397566 w 9618870"/>
                    <a:gd name="connsiteY26" fmla="*/ 150191 h 6975060"/>
                    <a:gd name="connsiteX27" fmla="*/ 291548 w 9618870"/>
                    <a:gd name="connsiteY27" fmla="*/ 123686 h 6975060"/>
                    <a:gd name="connsiteX28" fmla="*/ 145774 w 9618870"/>
                    <a:gd name="connsiteY28" fmla="*/ 136939 h 6975060"/>
                    <a:gd name="connsiteX29" fmla="*/ 53009 w 9618870"/>
                    <a:gd name="connsiteY29" fmla="*/ 44173 h 6975060"/>
                    <a:gd name="connsiteX30" fmla="*/ 13253 w 9618870"/>
                    <a:gd name="connsiteY30" fmla="*/ 110434 h 6975060"/>
                    <a:gd name="connsiteX31" fmla="*/ 26505 w 9618870"/>
                    <a:gd name="connsiteY31" fmla="*/ 508000 h 6975060"/>
                    <a:gd name="connsiteX32" fmla="*/ 106018 w 9618870"/>
                    <a:gd name="connsiteY32" fmla="*/ 600765 h 6975060"/>
                    <a:gd name="connsiteX33" fmla="*/ 26505 w 9618870"/>
                    <a:gd name="connsiteY33" fmla="*/ 680278 h 6975060"/>
                    <a:gd name="connsiteX34" fmla="*/ 66261 w 9618870"/>
                    <a:gd name="connsiteY34" fmla="*/ 759791 h 6975060"/>
                    <a:gd name="connsiteX35" fmla="*/ 13253 w 9618870"/>
                    <a:gd name="connsiteY35" fmla="*/ 918817 h 6975060"/>
                    <a:gd name="connsiteX36" fmla="*/ 132522 w 9618870"/>
                    <a:gd name="connsiteY36" fmla="*/ 1117600 h 6975060"/>
                    <a:gd name="connsiteX37" fmla="*/ 53009 w 9618870"/>
                    <a:gd name="connsiteY37" fmla="*/ 1435652 h 6975060"/>
                    <a:gd name="connsiteX38" fmla="*/ 92766 w 9618870"/>
                    <a:gd name="connsiteY38" fmla="*/ 1528417 h 6975060"/>
                    <a:gd name="connsiteX39" fmla="*/ 53009 w 9618870"/>
                    <a:gd name="connsiteY39" fmla="*/ 1674191 h 6975060"/>
                    <a:gd name="connsiteX40" fmla="*/ 79513 w 9618870"/>
                    <a:gd name="connsiteY40" fmla="*/ 1766956 h 6975060"/>
                    <a:gd name="connsiteX41" fmla="*/ 79513 w 9618870"/>
                    <a:gd name="connsiteY41" fmla="*/ 2045252 h 6975060"/>
                    <a:gd name="connsiteX42" fmla="*/ 53009 w 9618870"/>
                    <a:gd name="connsiteY42" fmla="*/ 2389808 h 6975060"/>
                    <a:gd name="connsiteX43" fmla="*/ 39757 w 9618870"/>
                    <a:gd name="connsiteY43" fmla="*/ 2654852 h 6975060"/>
                    <a:gd name="connsiteX44" fmla="*/ 39757 w 9618870"/>
                    <a:gd name="connsiteY44" fmla="*/ 2840382 h 6975060"/>
                    <a:gd name="connsiteX45" fmla="*/ 79513 w 9618870"/>
                    <a:gd name="connsiteY45" fmla="*/ 2972904 h 6975060"/>
                    <a:gd name="connsiteX46" fmla="*/ 79513 w 9618870"/>
                    <a:gd name="connsiteY46" fmla="*/ 3025913 h 6975060"/>
                    <a:gd name="connsiteX47" fmla="*/ 79513 w 9618870"/>
                    <a:gd name="connsiteY47" fmla="*/ 3198191 h 6975060"/>
                    <a:gd name="connsiteX48" fmla="*/ 53009 w 9618870"/>
                    <a:gd name="connsiteY48" fmla="*/ 3423478 h 6975060"/>
                    <a:gd name="connsiteX49" fmla="*/ 79513 w 9618870"/>
                    <a:gd name="connsiteY49" fmla="*/ 3675269 h 6975060"/>
                    <a:gd name="connsiteX50" fmla="*/ 92766 w 9618870"/>
                    <a:gd name="connsiteY50" fmla="*/ 4072834 h 6975060"/>
                    <a:gd name="connsiteX51" fmla="*/ 53009 w 9618870"/>
                    <a:gd name="connsiteY51" fmla="*/ 4258365 h 6975060"/>
                    <a:gd name="connsiteX52" fmla="*/ 66261 w 9618870"/>
                    <a:gd name="connsiteY52" fmla="*/ 4496904 h 6975060"/>
                    <a:gd name="connsiteX53" fmla="*/ 92766 w 9618870"/>
                    <a:gd name="connsiteY53" fmla="*/ 4510156 h 6975060"/>
                    <a:gd name="connsiteX54" fmla="*/ 39757 w 9618870"/>
                    <a:gd name="connsiteY54" fmla="*/ 4616173 h 6975060"/>
                    <a:gd name="connsiteX55" fmla="*/ 53009 w 9618870"/>
                    <a:gd name="connsiteY55" fmla="*/ 4814956 h 6975060"/>
                    <a:gd name="connsiteX56" fmla="*/ 13253 w 9618870"/>
                    <a:gd name="connsiteY56" fmla="*/ 4881217 h 6975060"/>
                    <a:gd name="connsiteX57" fmla="*/ 39757 w 9618870"/>
                    <a:gd name="connsiteY57" fmla="*/ 5053495 h 6975060"/>
                    <a:gd name="connsiteX58" fmla="*/ 39757 w 9618870"/>
                    <a:gd name="connsiteY58" fmla="*/ 5199269 h 6975060"/>
                    <a:gd name="connsiteX59" fmla="*/ 26505 w 9618870"/>
                    <a:gd name="connsiteY59" fmla="*/ 5371547 h 6975060"/>
                    <a:gd name="connsiteX60" fmla="*/ 53009 w 9618870"/>
                    <a:gd name="connsiteY60" fmla="*/ 5477565 h 6975060"/>
                    <a:gd name="connsiteX61" fmla="*/ 26505 w 9618870"/>
                    <a:gd name="connsiteY61" fmla="*/ 5570330 h 6975060"/>
                    <a:gd name="connsiteX62" fmla="*/ 0 w 9618870"/>
                    <a:gd name="connsiteY62" fmla="*/ 5769113 h 6975060"/>
                    <a:gd name="connsiteX63" fmla="*/ 26505 w 9618870"/>
                    <a:gd name="connsiteY63" fmla="*/ 6020904 h 6975060"/>
                    <a:gd name="connsiteX64" fmla="*/ 39757 w 9618870"/>
                    <a:gd name="connsiteY64" fmla="*/ 6259443 h 6975060"/>
                    <a:gd name="connsiteX65" fmla="*/ 26505 w 9618870"/>
                    <a:gd name="connsiteY65" fmla="*/ 6511234 h 6975060"/>
                    <a:gd name="connsiteX66" fmla="*/ 39757 w 9618870"/>
                    <a:gd name="connsiteY66" fmla="*/ 6723269 h 6975060"/>
                    <a:gd name="connsiteX67" fmla="*/ 92766 w 9618870"/>
                    <a:gd name="connsiteY67" fmla="*/ 6842539 h 6975060"/>
                    <a:gd name="connsiteX68" fmla="*/ 172279 w 9618870"/>
                    <a:gd name="connsiteY68" fmla="*/ 6908800 h 6975060"/>
                    <a:gd name="connsiteX69" fmla="*/ 450574 w 9618870"/>
                    <a:gd name="connsiteY69" fmla="*/ 6908800 h 6975060"/>
                    <a:gd name="connsiteX70" fmla="*/ 1258957 w 9618870"/>
                    <a:gd name="connsiteY70" fmla="*/ 6882295 h 6975060"/>
                    <a:gd name="connsiteX71" fmla="*/ 2093844 w 9618870"/>
                    <a:gd name="connsiteY71" fmla="*/ 6935304 h 6975060"/>
                    <a:gd name="connsiteX72" fmla="*/ 2385392 w 9618870"/>
                    <a:gd name="connsiteY72" fmla="*/ 6975060 h 6975060"/>
                    <a:gd name="connsiteX73" fmla="*/ 2597427 w 9618870"/>
                    <a:gd name="connsiteY73" fmla="*/ 6935304 h 6975060"/>
                    <a:gd name="connsiteX74" fmla="*/ 2769705 w 9618870"/>
                    <a:gd name="connsiteY74" fmla="*/ 6961808 h 6975060"/>
                    <a:gd name="connsiteX75" fmla="*/ 2862470 w 9618870"/>
                    <a:gd name="connsiteY75" fmla="*/ 6922052 h 6975060"/>
                    <a:gd name="connsiteX76" fmla="*/ 3140766 w 9618870"/>
                    <a:gd name="connsiteY76" fmla="*/ 6961808 h 6975060"/>
                    <a:gd name="connsiteX77" fmla="*/ 3591340 w 9618870"/>
                    <a:gd name="connsiteY77" fmla="*/ 6855791 h 6975060"/>
                    <a:gd name="connsiteX78" fmla="*/ 3949148 w 9618870"/>
                    <a:gd name="connsiteY78" fmla="*/ 6816034 h 6975060"/>
                    <a:gd name="connsiteX79" fmla="*/ 4134679 w 9618870"/>
                    <a:gd name="connsiteY79" fmla="*/ 6842539 h 6975060"/>
                    <a:gd name="connsiteX80" fmla="*/ 4306957 w 9618870"/>
                    <a:gd name="connsiteY80" fmla="*/ 6922052 h 6975060"/>
                    <a:gd name="connsiteX81" fmla="*/ 4373218 w 9618870"/>
                    <a:gd name="connsiteY81" fmla="*/ 6802782 h 6975060"/>
                    <a:gd name="connsiteX82" fmla="*/ 4558748 w 9618870"/>
                    <a:gd name="connsiteY82" fmla="*/ 6683513 h 6975060"/>
                    <a:gd name="connsiteX83" fmla="*/ 4744279 w 9618870"/>
                    <a:gd name="connsiteY83" fmla="*/ 6604000 h 6975060"/>
                    <a:gd name="connsiteX84" fmla="*/ 4810540 w 9618870"/>
                    <a:gd name="connsiteY84" fmla="*/ 6590747 h 6975060"/>
                    <a:gd name="connsiteX85" fmla="*/ 4876800 w 9618870"/>
                    <a:gd name="connsiteY85" fmla="*/ 6630504 h 6975060"/>
                    <a:gd name="connsiteX86" fmla="*/ 4969566 w 9618870"/>
                    <a:gd name="connsiteY86" fmla="*/ 6590747 h 6975060"/>
                    <a:gd name="connsiteX87" fmla="*/ 5115340 w 9618870"/>
                    <a:gd name="connsiteY87" fmla="*/ 6710017 h 6975060"/>
                    <a:gd name="connsiteX88" fmla="*/ 5221357 w 9618870"/>
                    <a:gd name="connsiteY88" fmla="*/ 6802782 h 6975060"/>
                    <a:gd name="connsiteX89" fmla="*/ 5221357 w 9618870"/>
                    <a:gd name="connsiteY89" fmla="*/ 6895547 h 6975060"/>
                    <a:gd name="connsiteX90" fmla="*/ 5340627 w 9618870"/>
                    <a:gd name="connsiteY90" fmla="*/ 6908800 h 6975060"/>
                    <a:gd name="connsiteX91" fmla="*/ 5473148 w 9618870"/>
                    <a:gd name="connsiteY91" fmla="*/ 6869043 h 6975060"/>
                    <a:gd name="connsiteX92" fmla="*/ 5618922 w 9618870"/>
                    <a:gd name="connsiteY92" fmla="*/ 6855791 h 6975060"/>
                    <a:gd name="connsiteX93" fmla="*/ 6069496 w 9618870"/>
                    <a:gd name="connsiteY93" fmla="*/ 6855791 h 6975060"/>
                    <a:gd name="connsiteX94" fmla="*/ 6453809 w 9618870"/>
                    <a:gd name="connsiteY94" fmla="*/ 6895547 h 6975060"/>
                    <a:gd name="connsiteX95" fmla="*/ 6665844 w 9618870"/>
                    <a:gd name="connsiteY95" fmla="*/ 6908800 h 6975060"/>
                    <a:gd name="connsiteX96" fmla="*/ 6930887 w 9618870"/>
                    <a:gd name="connsiteY96" fmla="*/ 6961808 h 6975060"/>
                    <a:gd name="connsiteX97" fmla="*/ 7487479 w 9618870"/>
                    <a:gd name="connsiteY97" fmla="*/ 6935304 h 6975060"/>
                    <a:gd name="connsiteX98" fmla="*/ 8229600 w 9618870"/>
                    <a:gd name="connsiteY98" fmla="*/ 6948556 h 6975060"/>
                    <a:gd name="connsiteX99" fmla="*/ 8918713 w 9618870"/>
                    <a:gd name="connsiteY99" fmla="*/ 6935304 h 6975060"/>
                    <a:gd name="connsiteX100" fmla="*/ 9448800 w 9618870"/>
                    <a:gd name="connsiteY100" fmla="*/ 6855791 h 6975060"/>
                    <a:gd name="connsiteX101" fmla="*/ 9594574 w 9618870"/>
                    <a:gd name="connsiteY101" fmla="*/ 6842539 h 6975060"/>
                    <a:gd name="connsiteX102" fmla="*/ 9594574 w 9618870"/>
                    <a:gd name="connsiteY102" fmla="*/ 6736521 h 6975060"/>
                    <a:gd name="connsiteX103" fmla="*/ 9554818 w 9618870"/>
                    <a:gd name="connsiteY103" fmla="*/ 6564243 h 6975060"/>
                    <a:gd name="connsiteX104" fmla="*/ 9554818 w 9618870"/>
                    <a:gd name="connsiteY104" fmla="*/ 6497982 h 6975060"/>
                    <a:gd name="connsiteX105" fmla="*/ 9541566 w 9618870"/>
                    <a:gd name="connsiteY105" fmla="*/ 6365460 h 6975060"/>
                    <a:gd name="connsiteX106" fmla="*/ 9554818 w 9618870"/>
                    <a:gd name="connsiteY106" fmla="*/ 6259443 h 6975060"/>
                    <a:gd name="connsiteX107" fmla="*/ 9581322 w 9618870"/>
                    <a:gd name="connsiteY107" fmla="*/ 5901634 h 6975060"/>
                    <a:gd name="connsiteX108" fmla="*/ 9581322 w 9618870"/>
                    <a:gd name="connsiteY108" fmla="*/ 5610086 h 6975060"/>
                    <a:gd name="connsiteX109" fmla="*/ 9488557 w 9618870"/>
                    <a:gd name="connsiteY109" fmla="*/ 5649843 h 6975060"/>
                    <a:gd name="connsiteX110" fmla="*/ 9554818 w 9618870"/>
                    <a:gd name="connsiteY110" fmla="*/ 5570330 h 6975060"/>
                    <a:gd name="connsiteX111" fmla="*/ 9488557 w 9618870"/>
                    <a:gd name="connsiteY111" fmla="*/ 5437808 h 6975060"/>
                    <a:gd name="connsiteX112" fmla="*/ 9568070 w 9618870"/>
                    <a:gd name="connsiteY112" fmla="*/ 5305286 h 6975060"/>
                    <a:gd name="connsiteX113" fmla="*/ 9528313 w 9618870"/>
                    <a:gd name="connsiteY113" fmla="*/ 4669182 h 6975060"/>
                    <a:gd name="connsiteX114" fmla="*/ 9475305 w 9618870"/>
                    <a:gd name="connsiteY114" fmla="*/ 4496904 h 6975060"/>
                    <a:gd name="connsiteX115" fmla="*/ 9515061 w 9618870"/>
                    <a:gd name="connsiteY115" fmla="*/ 4258365 h 6975060"/>
                    <a:gd name="connsiteX116" fmla="*/ 9462053 w 9618870"/>
                    <a:gd name="connsiteY116" fmla="*/ 4006573 h 6975060"/>
                    <a:gd name="connsiteX117" fmla="*/ 9488557 w 9618870"/>
                    <a:gd name="connsiteY117" fmla="*/ 3794539 h 6975060"/>
                    <a:gd name="connsiteX118" fmla="*/ 9448800 w 9618870"/>
                    <a:gd name="connsiteY118" fmla="*/ 3662017 h 6975060"/>
                    <a:gd name="connsiteX119" fmla="*/ 9488557 w 9618870"/>
                    <a:gd name="connsiteY119" fmla="*/ 3410226 h 6975060"/>
                    <a:gd name="connsiteX120" fmla="*/ 9448800 w 9618870"/>
                    <a:gd name="connsiteY120" fmla="*/ 3198191 h 6975060"/>
                    <a:gd name="connsiteX121" fmla="*/ 9475305 w 9618870"/>
                    <a:gd name="connsiteY121" fmla="*/ 3025913 h 6975060"/>
                    <a:gd name="connsiteX122" fmla="*/ 9409044 w 9618870"/>
                    <a:gd name="connsiteY122" fmla="*/ 2893391 h 6975060"/>
                    <a:gd name="connsiteX123" fmla="*/ 9435548 w 9618870"/>
                    <a:gd name="connsiteY123" fmla="*/ 2840382 h 6975060"/>
                    <a:gd name="connsiteX124" fmla="*/ 9356035 w 9618870"/>
                    <a:gd name="connsiteY124" fmla="*/ 2774121 h 6975060"/>
                    <a:gd name="connsiteX125" fmla="*/ 9448800 w 9618870"/>
                    <a:gd name="connsiteY125" fmla="*/ 2641600 h 6975060"/>
                    <a:gd name="connsiteX126" fmla="*/ 9448800 w 9618870"/>
                    <a:gd name="connsiteY126" fmla="*/ 2270539 h 6975060"/>
                    <a:gd name="connsiteX127" fmla="*/ 9488557 w 9618870"/>
                    <a:gd name="connsiteY127" fmla="*/ 2071756 h 6975060"/>
                    <a:gd name="connsiteX128" fmla="*/ 9475305 w 9618870"/>
                    <a:gd name="connsiteY128" fmla="*/ 1846469 h 6975060"/>
                    <a:gd name="connsiteX129" fmla="*/ 9488557 w 9618870"/>
                    <a:gd name="connsiteY129" fmla="*/ 1369391 h 6975060"/>
                    <a:gd name="connsiteX130" fmla="*/ 9448800 w 9618870"/>
                    <a:gd name="connsiteY130" fmla="*/ 1104347 h 6975060"/>
                    <a:gd name="connsiteX131" fmla="*/ 9501809 w 9618870"/>
                    <a:gd name="connsiteY131" fmla="*/ 945321 h 6975060"/>
                    <a:gd name="connsiteX132" fmla="*/ 9409044 w 9618870"/>
                    <a:gd name="connsiteY132" fmla="*/ 706782 h 6975060"/>
                    <a:gd name="connsiteX133" fmla="*/ 9488557 w 9618870"/>
                    <a:gd name="connsiteY133" fmla="*/ 587513 h 6975060"/>
                    <a:gd name="connsiteX134" fmla="*/ 9462053 w 9618870"/>
                    <a:gd name="connsiteY134" fmla="*/ 428486 h 6975060"/>
                    <a:gd name="connsiteX135" fmla="*/ 9395792 w 9618870"/>
                    <a:gd name="connsiteY135" fmla="*/ 362226 h 6975060"/>
                    <a:gd name="connsiteX136" fmla="*/ 9501809 w 9618870"/>
                    <a:gd name="connsiteY136" fmla="*/ 282713 h 6975060"/>
                    <a:gd name="connsiteX137" fmla="*/ 9515061 w 9618870"/>
                    <a:gd name="connsiteY137" fmla="*/ 97182 h 6975060"/>
                    <a:gd name="connsiteX138" fmla="*/ 9475305 w 9618870"/>
                    <a:gd name="connsiteY138" fmla="*/ 57426 h 6975060"/>
                    <a:gd name="connsiteX139" fmla="*/ 9356035 w 9618870"/>
                    <a:gd name="connsiteY139" fmla="*/ 110434 h 6975060"/>
                    <a:gd name="connsiteX140" fmla="*/ 9223513 w 9618870"/>
                    <a:gd name="connsiteY140" fmla="*/ 123686 h 6975060"/>
                    <a:gd name="connsiteX141" fmla="*/ 9104244 w 9618870"/>
                    <a:gd name="connsiteY141" fmla="*/ 110434 h 6975060"/>
                    <a:gd name="connsiteX142" fmla="*/ 8984974 w 9618870"/>
                    <a:gd name="connsiteY142" fmla="*/ 176695 h 6975060"/>
                    <a:gd name="connsiteX143" fmla="*/ 8666922 w 9618870"/>
                    <a:gd name="connsiteY143" fmla="*/ 136939 h 6975060"/>
                    <a:gd name="connsiteX144" fmla="*/ 8401879 w 9618870"/>
                    <a:gd name="connsiteY144" fmla="*/ 176695 h 6975060"/>
                    <a:gd name="connsiteX145" fmla="*/ 8229600 w 9618870"/>
                    <a:gd name="connsiteY145" fmla="*/ 150191 h 6975060"/>
                    <a:gd name="connsiteX146" fmla="*/ 8044070 w 9618870"/>
                    <a:gd name="connsiteY146" fmla="*/ 189947 h 6975060"/>
                    <a:gd name="connsiteX147" fmla="*/ 7924800 w 9618870"/>
                    <a:gd name="connsiteY147" fmla="*/ 163443 h 6975060"/>
                    <a:gd name="connsiteX148" fmla="*/ 7646505 w 9618870"/>
                    <a:gd name="connsiteY148" fmla="*/ 163443 h 6975060"/>
                    <a:gd name="connsiteX149" fmla="*/ 7580244 w 9618870"/>
                    <a:gd name="connsiteY149" fmla="*/ 123686 h 6975060"/>
                    <a:gd name="connsiteX150" fmla="*/ 7222435 w 9618870"/>
                    <a:gd name="connsiteY150" fmla="*/ 123686 h 6975060"/>
                    <a:gd name="connsiteX151" fmla="*/ 7023653 w 9618870"/>
                    <a:gd name="connsiteY151" fmla="*/ 97182 h 6975060"/>
                    <a:gd name="connsiteX152" fmla="*/ 6785113 w 9618870"/>
                    <a:gd name="connsiteY152" fmla="*/ 70678 h 6975060"/>
                    <a:gd name="connsiteX153" fmla="*/ 6546574 w 9618870"/>
                    <a:gd name="connsiteY153" fmla="*/ 83930 h 6975060"/>
                    <a:gd name="connsiteX154" fmla="*/ 6374296 w 9618870"/>
                    <a:gd name="connsiteY154" fmla="*/ 44173 h 6975060"/>
                    <a:gd name="connsiteX155" fmla="*/ 5910470 w 9618870"/>
                    <a:gd name="connsiteY155" fmla="*/ 57426 h 6975060"/>
                    <a:gd name="connsiteX156" fmla="*/ 5830957 w 9618870"/>
                    <a:gd name="connsiteY156" fmla="*/ 17669 h 6975060"/>
                    <a:gd name="connsiteX157" fmla="*/ 5446644 w 9618870"/>
                    <a:gd name="connsiteY157" fmla="*/ 30921 h 6975060"/>
                    <a:gd name="connsiteX158" fmla="*/ 5353879 w 9618870"/>
                    <a:gd name="connsiteY158" fmla="*/ 4417 h 6975060"/>
                    <a:gd name="connsiteX159" fmla="*/ 5049079 w 9618870"/>
                    <a:gd name="connsiteY159" fmla="*/ 57426 h 6975060"/>
                    <a:gd name="connsiteX160" fmla="*/ 4916557 w 9618870"/>
                    <a:gd name="connsiteY160" fmla="*/ 176695 h 6975060"/>
                    <a:gd name="connsiteX161" fmla="*/ 4757531 w 9618870"/>
                    <a:gd name="connsiteY161" fmla="*/ 256208 h 6975060"/>
                    <a:gd name="connsiteX162" fmla="*/ 4757531 w 9618870"/>
                    <a:gd name="connsiteY162" fmla="*/ 256208 h 69750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</a:cxnLst>
                  <a:rect l="l" t="t" r="r" b="b"/>
                  <a:pathLst>
                    <a:path w="9618870" h="6975060">
                      <a:moveTo>
                        <a:pt x="4770783" y="362226"/>
                      </a:moveTo>
                      <a:cubicBezTo>
                        <a:pt x="4743174" y="288234"/>
                        <a:pt x="4715566" y="214243"/>
                        <a:pt x="4664766" y="163443"/>
                      </a:cubicBezTo>
                      <a:cubicBezTo>
                        <a:pt x="4613966" y="112643"/>
                        <a:pt x="4536661" y="72887"/>
                        <a:pt x="4465983" y="57426"/>
                      </a:cubicBezTo>
                      <a:cubicBezTo>
                        <a:pt x="4395305" y="41965"/>
                        <a:pt x="4324626" y="75095"/>
                        <a:pt x="4240696" y="70678"/>
                      </a:cubicBezTo>
                      <a:cubicBezTo>
                        <a:pt x="4156766" y="66261"/>
                        <a:pt x="4037496" y="30921"/>
                        <a:pt x="3962400" y="30921"/>
                      </a:cubicBezTo>
                      <a:cubicBezTo>
                        <a:pt x="3887304" y="30921"/>
                        <a:pt x="3851965" y="68469"/>
                        <a:pt x="3790122" y="70678"/>
                      </a:cubicBezTo>
                      <a:cubicBezTo>
                        <a:pt x="3728279" y="72887"/>
                        <a:pt x="3650975" y="44173"/>
                        <a:pt x="3591340" y="44173"/>
                      </a:cubicBezTo>
                      <a:cubicBezTo>
                        <a:pt x="3531705" y="44173"/>
                        <a:pt x="3485322" y="72887"/>
                        <a:pt x="3432313" y="70678"/>
                      </a:cubicBezTo>
                      <a:cubicBezTo>
                        <a:pt x="3379304" y="68469"/>
                        <a:pt x="3335130" y="24295"/>
                        <a:pt x="3273287" y="30921"/>
                      </a:cubicBezTo>
                      <a:cubicBezTo>
                        <a:pt x="3211444" y="37547"/>
                        <a:pt x="3140766" y="101599"/>
                        <a:pt x="3061253" y="110434"/>
                      </a:cubicBezTo>
                      <a:cubicBezTo>
                        <a:pt x="2981740" y="119269"/>
                        <a:pt x="2862470" y="83930"/>
                        <a:pt x="2796209" y="83930"/>
                      </a:cubicBezTo>
                      <a:cubicBezTo>
                        <a:pt x="2729948" y="83930"/>
                        <a:pt x="2740991" y="101599"/>
                        <a:pt x="2663687" y="110434"/>
                      </a:cubicBezTo>
                      <a:cubicBezTo>
                        <a:pt x="2586383" y="119269"/>
                        <a:pt x="2429566" y="132521"/>
                        <a:pt x="2332383" y="136939"/>
                      </a:cubicBezTo>
                      <a:cubicBezTo>
                        <a:pt x="2235200" y="141357"/>
                        <a:pt x="2142436" y="130313"/>
                        <a:pt x="2080592" y="136939"/>
                      </a:cubicBezTo>
                      <a:cubicBezTo>
                        <a:pt x="2018749" y="143565"/>
                        <a:pt x="2003287" y="174486"/>
                        <a:pt x="1961322" y="176695"/>
                      </a:cubicBezTo>
                      <a:cubicBezTo>
                        <a:pt x="1919357" y="178904"/>
                        <a:pt x="1886226" y="147982"/>
                        <a:pt x="1828800" y="150191"/>
                      </a:cubicBezTo>
                      <a:cubicBezTo>
                        <a:pt x="1771374" y="152400"/>
                        <a:pt x="1683027" y="189947"/>
                        <a:pt x="1616766" y="189947"/>
                      </a:cubicBezTo>
                      <a:cubicBezTo>
                        <a:pt x="1550505" y="189947"/>
                        <a:pt x="1490870" y="147982"/>
                        <a:pt x="1431235" y="150191"/>
                      </a:cubicBezTo>
                      <a:cubicBezTo>
                        <a:pt x="1371600" y="152400"/>
                        <a:pt x="1307548" y="203200"/>
                        <a:pt x="1258957" y="203200"/>
                      </a:cubicBezTo>
                      <a:cubicBezTo>
                        <a:pt x="1210366" y="203200"/>
                        <a:pt x="1183861" y="150191"/>
                        <a:pt x="1139687" y="150191"/>
                      </a:cubicBezTo>
                      <a:cubicBezTo>
                        <a:pt x="1095513" y="150191"/>
                        <a:pt x="1027043" y="200991"/>
                        <a:pt x="993913" y="203200"/>
                      </a:cubicBezTo>
                      <a:cubicBezTo>
                        <a:pt x="960783" y="205409"/>
                        <a:pt x="956366" y="167861"/>
                        <a:pt x="940905" y="163443"/>
                      </a:cubicBezTo>
                      <a:cubicBezTo>
                        <a:pt x="925444" y="159026"/>
                        <a:pt x="923235" y="178904"/>
                        <a:pt x="901148" y="176695"/>
                      </a:cubicBezTo>
                      <a:cubicBezTo>
                        <a:pt x="879061" y="174486"/>
                        <a:pt x="854766" y="154608"/>
                        <a:pt x="808383" y="150191"/>
                      </a:cubicBezTo>
                      <a:cubicBezTo>
                        <a:pt x="762001" y="145774"/>
                        <a:pt x="662609" y="154608"/>
                        <a:pt x="622853" y="150191"/>
                      </a:cubicBezTo>
                      <a:cubicBezTo>
                        <a:pt x="583097" y="145774"/>
                        <a:pt x="607392" y="123686"/>
                        <a:pt x="569844" y="123686"/>
                      </a:cubicBezTo>
                      <a:cubicBezTo>
                        <a:pt x="532296" y="123686"/>
                        <a:pt x="443949" y="150191"/>
                        <a:pt x="397566" y="150191"/>
                      </a:cubicBezTo>
                      <a:cubicBezTo>
                        <a:pt x="351183" y="150191"/>
                        <a:pt x="333513" y="125895"/>
                        <a:pt x="291548" y="123686"/>
                      </a:cubicBezTo>
                      <a:cubicBezTo>
                        <a:pt x="249583" y="121477"/>
                        <a:pt x="185530" y="150191"/>
                        <a:pt x="145774" y="136939"/>
                      </a:cubicBezTo>
                      <a:cubicBezTo>
                        <a:pt x="106018" y="123687"/>
                        <a:pt x="75096" y="48591"/>
                        <a:pt x="53009" y="44173"/>
                      </a:cubicBezTo>
                      <a:cubicBezTo>
                        <a:pt x="30922" y="39756"/>
                        <a:pt x="17670" y="33130"/>
                        <a:pt x="13253" y="110434"/>
                      </a:cubicBezTo>
                      <a:cubicBezTo>
                        <a:pt x="8836" y="187738"/>
                        <a:pt x="11044" y="426278"/>
                        <a:pt x="26505" y="508000"/>
                      </a:cubicBezTo>
                      <a:cubicBezTo>
                        <a:pt x="41966" y="589722"/>
                        <a:pt x="106018" y="572052"/>
                        <a:pt x="106018" y="600765"/>
                      </a:cubicBezTo>
                      <a:cubicBezTo>
                        <a:pt x="106018" y="629478"/>
                        <a:pt x="33131" y="653774"/>
                        <a:pt x="26505" y="680278"/>
                      </a:cubicBezTo>
                      <a:cubicBezTo>
                        <a:pt x="19879" y="706782"/>
                        <a:pt x="68470" y="720035"/>
                        <a:pt x="66261" y="759791"/>
                      </a:cubicBezTo>
                      <a:cubicBezTo>
                        <a:pt x="64052" y="799547"/>
                        <a:pt x="2210" y="859182"/>
                        <a:pt x="13253" y="918817"/>
                      </a:cubicBezTo>
                      <a:cubicBezTo>
                        <a:pt x="24297" y="978452"/>
                        <a:pt x="125896" y="1031461"/>
                        <a:pt x="132522" y="1117600"/>
                      </a:cubicBezTo>
                      <a:cubicBezTo>
                        <a:pt x="139148" y="1203739"/>
                        <a:pt x="59635" y="1367183"/>
                        <a:pt x="53009" y="1435652"/>
                      </a:cubicBezTo>
                      <a:cubicBezTo>
                        <a:pt x="46383" y="1504121"/>
                        <a:pt x="92766" y="1488661"/>
                        <a:pt x="92766" y="1528417"/>
                      </a:cubicBezTo>
                      <a:cubicBezTo>
                        <a:pt x="92766" y="1568173"/>
                        <a:pt x="55218" y="1634435"/>
                        <a:pt x="53009" y="1674191"/>
                      </a:cubicBezTo>
                      <a:cubicBezTo>
                        <a:pt x="50800" y="1713947"/>
                        <a:pt x="75096" y="1705113"/>
                        <a:pt x="79513" y="1766956"/>
                      </a:cubicBezTo>
                      <a:cubicBezTo>
                        <a:pt x="83930" y="1828800"/>
                        <a:pt x="83930" y="1941443"/>
                        <a:pt x="79513" y="2045252"/>
                      </a:cubicBezTo>
                      <a:cubicBezTo>
                        <a:pt x="75096" y="2149061"/>
                        <a:pt x="59635" y="2288208"/>
                        <a:pt x="53009" y="2389808"/>
                      </a:cubicBezTo>
                      <a:cubicBezTo>
                        <a:pt x="46383" y="2491408"/>
                        <a:pt x="41966" y="2579756"/>
                        <a:pt x="39757" y="2654852"/>
                      </a:cubicBezTo>
                      <a:cubicBezTo>
                        <a:pt x="37548" y="2729948"/>
                        <a:pt x="33131" y="2787373"/>
                        <a:pt x="39757" y="2840382"/>
                      </a:cubicBezTo>
                      <a:cubicBezTo>
                        <a:pt x="46383" y="2893391"/>
                        <a:pt x="72887" y="2941982"/>
                        <a:pt x="79513" y="2972904"/>
                      </a:cubicBezTo>
                      <a:cubicBezTo>
                        <a:pt x="86139" y="3003826"/>
                        <a:pt x="79513" y="3025913"/>
                        <a:pt x="79513" y="3025913"/>
                      </a:cubicBezTo>
                      <a:cubicBezTo>
                        <a:pt x="79513" y="3063461"/>
                        <a:pt x="83930" y="3131930"/>
                        <a:pt x="79513" y="3198191"/>
                      </a:cubicBezTo>
                      <a:cubicBezTo>
                        <a:pt x="75096" y="3264452"/>
                        <a:pt x="53009" y="3343965"/>
                        <a:pt x="53009" y="3423478"/>
                      </a:cubicBezTo>
                      <a:cubicBezTo>
                        <a:pt x="53009" y="3502991"/>
                        <a:pt x="72887" y="3567043"/>
                        <a:pt x="79513" y="3675269"/>
                      </a:cubicBezTo>
                      <a:cubicBezTo>
                        <a:pt x="86139" y="3783495"/>
                        <a:pt x="97183" y="3975651"/>
                        <a:pt x="92766" y="4072834"/>
                      </a:cubicBezTo>
                      <a:cubicBezTo>
                        <a:pt x="88349" y="4170017"/>
                        <a:pt x="57427" y="4187687"/>
                        <a:pt x="53009" y="4258365"/>
                      </a:cubicBezTo>
                      <a:cubicBezTo>
                        <a:pt x="48592" y="4329043"/>
                        <a:pt x="59635" y="4454939"/>
                        <a:pt x="66261" y="4496904"/>
                      </a:cubicBezTo>
                      <a:cubicBezTo>
                        <a:pt x="72887" y="4538869"/>
                        <a:pt x="97183" y="4490278"/>
                        <a:pt x="92766" y="4510156"/>
                      </a:cubicBezTo>
                      <a:cubicBezTo>
                        <a:pt x="88349" y="4530034"/>
                        <a:pt x="46383" y="4565373"/>
                        <a:pt x="39757" y="4616173"/>
                      </a:cubicBezTo>
                      <a:cubicBezTo>
                        <a:pt x="33131" y="4666973"/>
                        <a:pt x="57426" y="4770782"/>
                        <a:pt x="53009" y="4814956"/>
                      </a:cubicBezTo>
                      <a:cubicBezTo>
                        <a:pt x="48592" y="4859130"/>
                        <a:pt x="15462" y="4841461"/>
                        <a:pt x="13253" y="4881217"/>
                      </a:cubicBezTo>
                      <a:cubicBezTo>
                        <a:pt x="11044" y="4920973"/>
                        <a:pt x="35340" y="5000486"/>
                        <a:pt x="39757" y="5053495"/>
                      </a:cubicBezTo>
                      <a:cubicBezTo>
                        <a:pt x="44174" y="5106504"/>
                        <a:pt x="41966" y="5146260"/>
                        <a:pt x="39757" y="5199269"/>
                      </a:cubicBezTo>
                      <a:cubicBezTo>
                        <a:pt x="37548" y="5252278"/>
                        <a:pt x="24296" y="5325164"/>
                        <a:pt x="26505" y="5371547"/>
                      </a:cubicBezTo>
                      <a:cubicBezTo>
                        <a:pt x="28714" y="5417930"/>
                        <a:pt x="53009" y="5444435"/>
                        <a:pt x="53009" y="5477565"/>
                      </a:cubicBezTo>
                      <a:cubicBezTo>
                        <a:pt x="53009" y="5510695"/>
                        <a:pt x="35340" y="5521739"/>
                        <a:pt x="26505" y="5570330"/>
                      </a:cubicBezTo>
                      <a:cubicBezTo>
                        <a:pt x="17670" y="5618921"/>
                        <a:pt x="0" y="5694017"/>
                        <a:pt x="0" y="5769113"/>
                      </a:cubicBezTo>
                      <a:cubicBezTo>
                        <a:pt x="0" y="5844209"/>
                        <a:pt x="19879" y="5939182"/>
                        <a:pt x="26505" y="6020904"/>
                      </a:cubicBezTo>
                      <a:cubicBezTo>
                        <a:pt x="33131" y="6102626"/>
                        <a:pt x="39757" y="6177721"/>
                        <a:pt x="39757" y="6259443"/>
                      </a:cubicBezTo>
                      <a:cubicBezTo>
                        <a:pt x="39757" y="6341165"/>
                        <a:pt x="26505" y="6433930"/>
                        <a:pt x="26505" y="6511234"/>
                      </a:cubicBezTo>
                      <a:cubicBezTo>
                        <a:pt x="26505" y="6588538"/>
                        <a:pt x="28714" y="6668052"/>
                        <a:pt x="39757" y="6723269"/>
                      </a:cubicBezTo>
                      <a:cubicBezTo>
                        <a:pt x="50801" y="6778487"/>
                        <a:pt x="70679" y="6811617"/>
                        <a:pt x="92766" y="6842539"/>
                      </a:cubicBezTo>
                      <a:cubicBezTo>
                        <a:pt x="114853" y="6873461"/>
                        <a:pt x="112644" y="6897757"/>
                        <a:pt x="172279" y="6908800"/>
                      </a:cubicBezTo>
                      <a:cubicBezTo>
                        <a:pt x="231914" y="6919843"/>
                        <a:pt x="450574" y="6908800"/>
                        <a:pt x="450574" y="6908800"/>
                      </a:cubicBezTo>
                      <a:cubicBezTo>
                        <a:pt x="631687" y="6904383"/>
                        <a:pt x="985079" y="6877878"/>
                        <a:pt x="1258957" y="6882295"/>
                      </a:cubicBezTo>
                      <a:cubicBezTo>
                        <a:pt x="1532835" y="6886712"/>
                        <a:pt x="1906105" y="6919843"/>
                        <a:pt x="2093844" y="6935304"/>
                      </a:cubicBezTo>
                      <a:cubicBezTo>
                        <a:pt x="2281583" y="6950765"/>
                        <a:pt x="2301462" y="6975060"/>
                        <a:pt x="2385392" y="6975060"/>
                      </a:cubicBezTo>
                      <a:cubicBezTo>
                        <a:pt x="2469322" y="6975060"/>
                        <a:pt x="2533375" y="6937513"/>
                        <a:pt x="2597427" y="6935304"/>
                      </a:cubicBezTo>
                      <a:cubicBezTo>
                        <a:pt x="2661479" y="6933095"/>
                        <a:pt x="2725531" y="6964017"/>
                        <a:pt x="2769705" y="6961808"/>
                      </a:cubicBezTo>
                      <a:cubicBezTo>
                        <a:pt x="2813879" y="6959599"/>
                        <a:pt x="2800627" y="6922052"/>
                        <a:pt x="2862470" y="6922052"/>
                      </a:cubicBezTo>
                      <a:cubicBezTo>
                        <a:pt x="2924313" y="6922052"/>
                        <a:pt x="3019288" y="6972851"/>
                        <a:pt x="3140766" y="6961808"/>
                      </a:cubicBezTo>
                      <a:cubicBezTo>
                        <a:pt x="3262244" y="6950765"/>
                        <a:pt x="3456610" y="6880087"/>
                        <a:pt x="3591340" y="6855791"/>
                      </a:cubicBezTo>
                      <a:cubicBezTo>
                        <a:pt x="3726070" y="6831495"/>
                        <a:pt x="3858592" y="6818243"/>
                        <a:pt x="3949148" y="6816034"/>
                      </a:cubicBezTo>
                      <a:cubicBezTo>
                        <a:pt x="4039704" y="6813825"/>
                        <a:pt x="4075044" y="6824869"/>
                        <a:pt x="4134679" y="6842539"/>
                      </a:cubicBezTo>
                      <a:cubicBezTo>
                        <a:pt x="4194314" y="6860209"/>
                        <a:pt x="4267201" y="6928678"/>
                        <a:pt x="4306957" y="6922052"/>
                      </a:cubicBezTo>
                      <a:cubicBezTo>
                        <a:pt x="4346714" y="6915426"/>
                        <a:pt x="4331253" y="6842539"/>
                        <a:pt x="4373218" y="6802782"/>
                      </a:cubicBezTo>
                      <a:cubicBezTo>
                        <a:pt x="4415183" y="6763026"/>
                        <a:pt x="4496905" y="6716643"/>
                        <a:pt x="4558748" y="6683513"/>
                      </a:cubicBezTo>
                      <a:cubicBezTo>
                        <a:pt x="4620591" y="6650383"/>
                        <a:pt x="4702314" y="6619461"/>
                        <a:pt x="4744279" y="6604000"/>
                      </a:cubicBezTo>
                      <a:cubicBezTo>
                        <a:pt x="4786244" y="6588539"/>
                        <a:pt x="4788453" y="6586330"/>
                        <a:pt x="4810540" y="6590747"/>
                      </a:cubicBezTo>
                      <a:cubicBezTo>
                        <a:pt x="4832627" y="6595164"/>
                        <a:pt x="4850296" y="6630504"/>
                        <a:pt x="4876800" y="6630504"/>
                      </a:cubicBezTo>
                      <a:cubicBezTo>
                        <a:pt x="4903304" y="6630504"/>
                        <a:pt x="4929809" y="6577495"/>
                        <a:pt x="4969566" y="6590747"/>
                      </a:cubicBezTo>
                      <a:cubicBezTo>
                        <a:pt x="5009323" y="6603999"/>
                        <a:pt x="5073375" y="6674678"/>
                        <a:pt x="5115340" y="6710017"/>
                      </a:cubicBezTo>
                      <a:cubicBezTo>
                        <a:pt x="5157305" y="6745356"/>
                        <a:pt x="5203688" y="6771860"/>
                        <a:pt x="5221357" y="6802782"/>
                      </a:cubicBezTo>
                      <a:cubicBezTo>
                        <a:pt x="5239026" y="6833704"/>
                        <a:pt x="5201479" y="6877877"/>
                        <a:pt x="5221357" y="6895547"/>
                      </a:cubicBezTo>
                      <a:cubicBezTo>
                        <a:pt x="5241235" y="6913217"/>
                        <a:pt x="5298662" y="6913217"/>
                        <a:pt x="5340627" y="6908800"/>
                      </a:cubicBezTo>
                      <a:cubicBezTo>
                        <a:pt x="5382592" y="6904383"/>
                        <a:pt x="5426766" y="6877878"/>
                        <a:pt x="5473148" y="6869043"/>
                      </a:cubicBezTo>
                      <a:cubicBezTo>
                        <a:pt x="5519531" y="6860208"/>
                        <a:pt x="5519531" y="6858000"/>
                        <a:pt x="5618922" y="6855791"/>
                      </a:cubicBezTo>
                      <a:cubicBezTo>
                        <a:pt x="5718313" y="6853582"/>
                        <a:pt x="5930348" y="6849165"/>
                        <a:pt x="6069496" y="6855791"/>
                      </a:cubicBezTo>
                      <a:cubicBezTo>
                        <a:pt x="6208644" y="6862417"/>
                        <a:pt x="6354418" y="6886712"/>
                        <a:pt x="6453809" y="6895547"/>
                      </a:cubicBezTo>
                      <a:cubicBezTo>
                        <a:pt x="6553200" y="6904382"/>
                        <a:pt x="6586331" y="6897757"/>
                        <a:pt x="6665844" y="6908800"/>
                      </a:cubicBezTo>
                      <a:cubicBezTo>
                        <a:pt x="6745357" y="6919843"/>
                        <a:pt x="6793948" y="6957391"/>
                        <a:pt x="6930887" y="6961808"/>
                      </a:cubicBezTo>
                      <a:cubicBezTo>
                        <a:pt x="7067826" y="6966225"/>
                        <a:pt x="7487479" y="6935304"/>
                        <a:pt x="7487479" y="6935304"/>
                      </a:cubicBezTo>
                      <a:lnTo>
                        <a:pt x="8229600" y="6948556"/>
                      </a:lnTo>
                      <a:cubicBezTo>
                        <a:pt x="8468139" y="6948556"/>
                        <a:pt x="8715513" y="6950765"/>
                        <a:pt x="8918713" y="6935304"/>
                      </a:cubicBezTo>
                      <a:cubicBezTo>
                        <a:pt x="9121913" y="6919843"/>
                        <a:pt x="9336157" y="6871252"/>
                        <a:pt x="9448800" y="6855791"/>
                      </a:cubicBezTo>
                      <a:cubicBezTo>
                        <a:pt x="9561444" y="6840330"/>
                        <a:pt x="9570278" y="6862417"/>
                        <a:pt x="9594574" y="6842539"/>
                      </a:cubicBezTo>
                      <a:cubicBezTo>
                        <a:pt x="9618870" y="6822661"/>
                        <a:pt x="9601200" y="6782904"/>
                        <a:pt x="9594574" y="6736521"/>
                      </a:cubicBezTo>
                      <a:cubicBezTo>
                        <a:pt x="9587948" y="6690138"/>
                        <a:pt x="9561444" y="6603999"/>
                        <a:pt x="9554818" y="6564243"/>
                      </a:cubicBezTo>
                      <a:cubicBezTo>
                        <a:pt x="9548192" y="6524487"/>
                        <a:pt x="9557027" y="6531112"/>
                        <a:pt x="9554818" y="6497982"/>
                      </a:cubicBezTo>
                      <a:cubicBezTo>
                        <a:pt x="9552609" y="6464852"/>
                        <a:pt x="9541566" y="6405216"/>
                        <a:pt x="9541566" y="6365460"/>
                      </a:cubicBezTo>
                      <a:cubicBezTo>
                        <a:pt x="9541566" y="6325704"/>
                        <a:pt x="9548192" y="6336747"/>
                        <a:pt x="9554818" y="6259443"/>
                      </a:cubicBezTo>
                      <a:cubicBezTo>
                        <a:pt x="9561444" y="6182139"/>
                        <a:pt x="9576905" y="6009860"/>
                        <a:pt x="9581322" y="5901634"/>
                      </a:cubicBezTo>
                      <a:cubicBezTo>
                        <a:pt x="9585739" y="5793408"/>
                        <a:pt x="9596783" y="5652051"/>
                        <a:pt x="9581322" y="5610086"/>
                      </a:cubicBezTo>
                      <a:cubicBezTo>
                        <a:pt x="9565861" y="5568121"/>
                        <a:pt x="9492974" y="5656469"/>
                        <a:pt x="9488557" y="5649843"/>
                      </a:cubicBezTo>
                      <a:cubicBezTo>
                        <a:pt x="9484140" y="5643217"/>
                        <a:pt x="9554818" y="5605669"/>
                        <a:pt x="9554818" y="5570330"/>
                      </a:cubicBezTo>
                      <a:cubicBezTo>
                        <a:pt x="9554818" y="5534991"/>
                        <a:pt x="9486348" y="5481982"/>
                        <a:pt x="9488557" y="5437808"/>
                      </a:cubicBezTo>
                      <a:cubicBezTo>
                        <a:pt x="9490766" y="5393634"/>
                        <a:pt x="9561444" y="5433390"/>
                        <a:pt x="9568070" y="5305286"/>
                      </a:cubicBezTo>
                      <a:cubicBezTo>
                        <a:pt x="9574696" y="5177182"/>
                        <a:pt x="9543774" y="4803912"/>
                        <a:pt x="9528313" y="4669182"/>
                      </a:cubicBezTo>
                      <a:cubicBezTo>
                        <a:pt x="9512852" y="4534452"/>
                        <a:pt x="9477514" y="4565373"/>
                        <a:pt x="9475305" y="4496904"/>
                      </a:cubicBezTo>
                      <a:cubicBezTo>
                        <a:pt x="9473096" y="4428435"/>
                        <a:pt x="9517270" y="4340087"/>
                        <a:pt x="9515061" y="4258365"/>
                      </a:cubicBezTo>
                      <a:cubicBezTo>
                        <a:pt x="9512852" y="4176643"/>
                        <a:pt x="9466470" y="4083877"/>
                        <a:pt x="9462053" y="4006573"/>
                      </a:cubicBezTo>
                      <a:cubicBezTo>
                        <a:pt x="9457636" y="3929269"/>
                        <a:pt x="9490766" y="3851965"/>
                        <a:pt x="9488557" y="3794539"/>
                      </a:cubicBezTo>
                      <a:cubicBezTo>
                        <a:pt x="9486348" y="3737113"/>
                        <a:pt x="9448800" y="3726069"/>
                        <a:pt x="9448800" y="3662017"/>
                      </a:cubicBezTo>
                      <a:cubicBezTo>
                        <a:pt x="9448800" y="3597965"/>
                        <a:pt x="9488557" y="3487530"/>
                        <a:pt x="9488557" y="3410226"/>
                      </a:cubicBezTo>
                      <a:cubicBezTo>
                        <a:pt x="9488557" y="3332922"/>
                        <a:pt x="9451009" y="3262243"/>
                        <a:pt x="9448800" y="3198191"/>
                      </a:cubicBezTo>
                      <a:cubicBezTo>
                        <a:pt x="9446591" y="3134139"/>
                        <a:pt x="9481931" y="3076713"/>
                        <a:pt x="9475305" y="3025913"/>
                      </a:cubicBezTo>
                      <a:cubicBezTo>
                        <a:pt x="9468679" y="2975113"/>
                        <a:pt x="9415670" y="2924313"/>
                        <a:pt x="9409044" y="2893391"/>
                      </a:cubicBezTo>
                      <a:cubicBezTo>
                        <a:pt x="9402418" y="2862469"/>
                        <a:pt x="9444383" y="2860260"/>
                        <a:pt x="9435548" y="2840382"/>
                      </a:cubicBezTo>
                      <a:cubicBezTo>
                        <a:pt x="9426713" y="2820504"/>
                        <a:pt x="9353826" y="2807251"/>
                        <a:pt x="9356035" y="2774121"/>
                      </a:cubicBezTo>
                      <a:cubicBezTo>
                        <a:pt x="9358244" y="2740991"/>
                        <a:pt x="9433339" y="2725530"/>
                        <a:pt x="9448800" y="2641600"/>
                      </a:cubicBezTo>
                      <a:cubicBezTo>
                        <a:pt x="9464261" y="2557670"/>
                        <a:pt x="9442174" y="2365513"/>
                        <a:pt x="9448800" y="2270539"/>
                      </a:cubicBezTo>
                      <a:cubicBezTo>
                        <a:pt x="9455426" y="2175565"/>
                        <a:pt x="9484140" y="2142434"/>
                        <a:pt x="9488557" y="2071756"/>
                      </a:cubicBezTo>
                      <a:cubicBezTo>
                        <a:pt x="9492975" y="2001078"/>
                        <a:pt x="9475305" y="1963530"/>
                        <a:pt x="9475305" y="1846469"/>
                      </a:cubicBezTo>
                      <a:cubicBezTo>
                        <a:pt x="9475305" y="1729408"/>
                        <a:pt x="9492974" y="1493078"/>
                        <a:pt x="9488557" y="1369391"/>
                      </a:cubicBezTo>
                      <a:cubicBezTo>
                        <a:pt x="9484140" y="1245704"/>
                        <a:pt x="9446591" y="1175025"/>
                        <a:pt x="9448800" y="1104347"/>
                      </a:cubicBezTo>
                      <a:cubicBezTo>
                        <a:pt x="9451009" y="1033669"/>
                        <a:pt x="9508435" y="1011582"/>
                        <a:pt x="9501809" y="945321"/>
                      </a:cubicBezTo>
                      <a:cubicBezTo>
                        <a:pt x="9495183" y="879060"/>
                        <a:pt x="9411253" y="766417"/>
                        <a:pt x="9409044" y="706782"/>
                      </a:cubicBezTo>
                      <a:cubicBezTo>
                        <a:pt x="9406835" y="647147"/>
                        <a:pt x="9479722" y="633896"/>
                        <a:pt x="9488557" y="587513"/>
                      </a:cubicBezTo>
                      <a:cubicBezTo>
                        <a:pt x="9497392" y="541130"/>
                        <a:pt x="9477514" y="466034"/>
                        <a:pt x="9462053" y="428486"/>
                      </a:cubicBezTo>
                      <a:cubicBezTo>
                        <a:pt x="9446592" y="390938"/>
                        <a:pt x="9389166" y="386521"/>
                        <a:pt x="9395792" y="362226"/>
                      </a:cubicBezTo>
                      <a:cubicBezTo>
                        <a:pt x="9402418" y="337931"/>
                        <a:pt x="9481931" y="326887"/>
                        <a:pt x="9501809" y="282713"/>
                      </a:cubicBezTo>
                      <a:cubicBezTo>
                        <a:pt x="9521687" y="238539"/>
                        <a:pt x="9519478" y="134730"/>
                        <a:pt x="9515061" y="97182"/>
                      </a:cubicBezTo>
                      <a:cubicBezTo>
                        <a:pt x="9510644" y="59634"/>
                        <a:pt x="9501809" y="55217"/>
                        <a:pt x="9475305" y="57426"/>
                      </a:cubicBezTo>
                      <a:cubicBezTo>
                        <a:pt x="9448801" y="59635"/>
                        <a:pt x="9398000" y="99391"/>
                        <a:pt x="9356035" y="110434"/>
                      </a:cubicBezTo>
                      <a:cubicBezTo>
                        <a:pt x="9314070" y="121477"/>
                        <a:pt x="9265478" y="123686"/>
                        <a:pt x="9223513" y="123686"/>
                      </a:cubicBezTo>
                      <a:cubicBezTo>
                        <a:pt x="9181548" y="123686"/>
                        <a:pt x="9144001" y="101599"/>
                        <a:pt x="9104244" y="110434"/>
                      </a:cubicBezTo>
                      <a:cubicBezTo>
                        <a:pt x="9064488" y="119269"/>
                        <a:pt x="9057861" y="172278"/>
                        <a:pt x="8984974" y="176695"/>
                      </a:cubicBezTo>
                      <a:cubicBezTo>
                        <a:pt x="8912087" y="181112"/>
                        <a:pt x="8764104" y="136939"/>
                        <a:pt x="8666922" y="136939"/>
                      </a:cubicBezTo>
                      <a:cubicBezTo>
                        <a:pt x="8569740" y="136939"/>
                        <a:pt x="8474766" y="174486"/>
                        <a:pt x="8401879" y="176695"/>
                      </a:cubicBezTo>
                      <a:cubicBezTo>
                        <a:pt x="8328992" y="178904"/>
                        <a:pt x="8289235" y="147982"/>
                        <a:pt x="8229600" y="150191"/>
                      </a:cubicBezTo>
                      <a:cubicBezTo>
                        <a:pt x="8169965" y="152400"/>
                        <a:pt x="8094870" y="187738"/>
                        <a:pt x="8044070" y="189947"/>
                      </a:cubicBezTo>
                      <a:cubicBezTo>
                        <a:pt x="7993270" y="192156"/>
                        <a:pt x="7991061" y="167860"/>
                        <a:pt x="7924800" y="163443"/>
                      </a:cubicBezTo>
                      <a:cubicBezTo>
                        <a:pt x="7858539" y="159026"/>
                        <a:pt x="7703931" y="170069"/>
                        <a:pt x="7646505" y="163443"/>
                      </a:cubicBezTo>
                      <a:cubicBezTo>
                        <a:pt x="7589079" y="156817"/>
                        <a:pt x="7650922" y="130312"/>
                        <a:pt x="7580244" y="123686"/>
                      </a:cubicBezTo>
                      <a:cubicBezTo>
                        <a:pt x="7509566" y="117060"/>
                        <a:pt x="7315200" y="128103"/>
                        <a:pt x="7222435" y="123686"/>
                      </a:cubicBezTo>
                      <a:cubicBezTo>
                        <a:pt x="7129670" y="119269"/>
                        <a:pt x="7096540" y="106017"/>
                        <a:pt x="7023653" y="97182"/>
                      </a:cubicBezTo>
                      <a:cubicBezTo>
                        <a:pt x="6950766" y="88347"/>
                        <a:pt x="6864626" y="72887"/>
                        <a:pt x="6785113" y="70678"/>
                      </a:cubicBezTo>
                      <a:cubicBezTo>
                        <a:pt x="6705600" y="68469"/>
                        <a:pt x="6615043" y="88347"/>
                        <a:pt x="6546574" y="83930"/>
                      </a:cubicBezTo>
                      <a:cubicBezTo>
                        <a:pt x="6478105" y="79513"/>
                        <a:pt x="6480313" y="48590"/>
                        <a:pt x="6374296" y="44173"/>
                      </a:cubicBezTo>
                      <a:cubicBezTo>
                        <a:pt x="6268279" y="39756"/>
                        <a:pt x="6001026" y="61843"/>
                        <a:pt x="5910470" y="57426"/>
                      </a:cubicBezTo>
                      <a:cubicBezTo>
                        <a:pt x="5819914" y="53009"/>
                        <a:pt x="5908261" y="22086"/>
                        <a:pt x="5830957" y="17669"/>
                      </a:cubicBezTo>
                      <a:cubicBezTo>
                        <a:pt x="5753653" y="13252"/>
                        <a:pt x="5526157" y="33130"/>
                        <a:pt x="5446644" y="30921"/>
                      </a:cubicBezTo>
                      <a:cubicBezTo>
                        <a:pt x="5367131" y="28712"/>
                        <a:pt x="5420140" y="0"/>
                        <a:pt x="5353879" y="4417"/>
                      </a:cubicBezTo>
                      <a:cubicBezTo>
                        <a:pt x="5287618" y="8834"/>
                        <a:pt x="5121966" y="28713"/>
                        <a:pt x="5049079" y="57426"/>
                      </a:cubicBezTo>
                      <a:cubicBezTo>
                        <a:pt x="4976192" y="86139"/>
                        <a:pt x="4965148" y="143565"/>
                        <a:pt x="4916557" y="176695"/>
                      </a:cubicBezTo>
                      <a:cubicBezTo>
                        <a:pt x="4867966" y="209825"/>
                        <a:pt x="4757531" y="256208"/>
                        <a:pt x="4757531" y="256208"/>
                      </a:cubicBezTo>
                      <a:lnTo>
                        <a:pt x="4757531" y="256208"/>
                      </a:lnTo>
                    </a:path>
                  </a:pathLst>
                </a:custGeom>
                <a:blipFill>
                  <a:blip r:embed="rId4" cstate="print">
                    <a:duotone>
                      <a:prstClr val="black"/>
                      <a:srgbClr val="CC3399">
                        <a:tint val="45000"/>
                        <a:satMod val="400000"/>
                      </a:srgbClr>
                    </a:duotone>
                    <a:lum bright="10000"/>
                  </a:blip>
                  <a:stretch>
                    <a:fillRect/>
                  </a:stretch>
                </a:blipFill>
                <a:ln w="9525" cap="flat" cmpd="sng" algn="ctr">
                  <a:solidFill>
                    <a:srgbClr val="4D4D4D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defTabSz="407526" fontAlgn="base" hangingPunct="0">
                    <a:lnSpc>
                      <a:spcPct val="93000"/>
                    </a:lnSpc>
                    <a:spcBef>
                      <a:spcPct val="0"/>
                    </a:spcBef>
                    <a:spcAft>
                      <a:spcPct val="0"/>
                    </a:spcAft>
                    <a:buClr>
                      <a:srgbClr val="000000"/>
                    </a:buClr>
                    <a:buSzPct val="100000"/>
                  </a:pPr>
                  <a:endParaRPr lang="fr-FR" sz="1600" dirty="0" smtClean="0">
                    <a:latin typeface="Arial" charset="0"/>
                    <a:ea typeface="Microsoft YaHei" charset="-122"/>
                  </a:endParaRPr>
                </a:p>
              </p:txBody>
            </p:sp>
          </p:grpSp>
          <p:sp>
            <p:nvSpPr>
              <p:cNvPr id="17" name="Rectangle 16"/>
              <p:cNvSpPr/>
              <p:nvPr/>
            </p:nvSpPr>
            <p:spPr>
              <a:xfrm>
                <a:off x="1071538" y="1857364"/>
                <a:ext cx="2839239" cy="23083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fontAlgn="base"/>
                <a:r>
                  <a:rPr lang="fr-FR" sz="4800" dirty="0" smtClean="0">
                    <a:latin typeface="Deco-B650" pitchFamily="2" charset="0"/>
                  </a:rPr>
                  <a:t>Aux Filles </a:t>
                </a:r>
              </a:p>
              <a:p>
                <a:pPr fontAlgn="base"/>
                <a:endParaRPr lang="fr-FR" sz="4800" dirty="0" smtClean="0">
                  <a:latin typeface="Deco-B650" pitchFamily="2" charset="0"/>
                </a:endParaRPr>
              </a:p>
              <a:p>
                <a:pPr fontAlgn="base"/>
                <a:r>
                  <a:rPr lang="fr-FR" sz="4800" dirty="0" smtClean="0">
                    <a:latin typeface="Deco-B650" pitchFamily="2" charset="0"/>
                  </a:rPr>
                  <a:t>De L'eau</a:t>
                </a:r>
              </a:p>
            </p:txBody>
          </p:sp>
        </p:grpSp>
        <p:pic>
          <p:nvPicPr>
            <p:cNvPr id="46" name="Image 45" descr="Image8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286380" y="428604"/>
              <a:ext cx="3000396" cy="5224272"/>
            </a:xfrm>
            <a:prstGeom prst="rect">
              <a:avLst/>
            </a:prstGeom>
          </p:spPr>
        </p:pic>
        <p:sp>
          <p:nvSpPr>
            <p:cNvPr id="47" name="Forme libre 46"/>
            <p:cNvSpPr/>
            <p:nvPr/>
          </p:nvSpPr>
          <p:spPr>
            <a:xfrm>
              <a:off x="7852012" y="4992806"/>
              <a:ext cx="1044053" cy="987188"/>
            </a:xfrm>
            <a:custGeom>
              <a:avLst/>
              <a:gdLst>
                <a:gd name="connsiteX0" fmla="*/ 978089 w 1044053"/>
                <a:gd name="connsiteY0" fmla="*/ 206991 h 987188"/>
                <a:gd name="connsiteX1" fmla="*/ 923498 w 1044053"/>
                <a:gd name="connsiteY1" fmla="*/ 56866 h 987188"/>
                <a:gd name="connsiteX2" fmla="*/ 773373 w 1044053"/>
                <a:gd name="connsiteY2" fmla="*/ 15922 h 987188"/>
                <a:gd name="connsiteX3" fmla="*/ 664191 w 1044053"/>
                <a:gd name="connsiteY3" fmla="*/ 29570 h 987188"/>
                <a:gd name="connsiteX4" fmla="*/ 514066 w 1044053"/>
                <a:gd name="connsiteY4" fmla="*/ 2275 h 987188"/>
                <a:gd name="connsiteX5" fmla="*/ 363940 w 1044053"/>
                <a:gd name="connsiteY5" fmla="*/ 15922 h 987188"/>
                <a:gd name="connsiteX6" fmla="*/ 227463 w 1044053"/>
                <a:gd name="connsiteY6" fmla="*/ 97809 h 987188"/>
                <a:gd name="connsiteX7" fmla="*/ 241110 w 1044053"/>
                <a:gd name="connsiteY7" fmla="*/ 166048 h 987188"/>
                <a:gd name="connsiteX8" fmla="*/ 295701 w 1044053"/>
                <a:gd name="connsiteY8" fmla="*/ 479946 h 987188"/>
                <a:gd name="connsiteX9" fmla="*/ 282054 w 1044053"/>
                <a:gd name="connsiteY9" fmla="*/ 698310 h 987188"/>
                <a:gd name="connsiteX10" fmla="*/ 172872 w 1044053"/>
                <a:gd name="connsiteY10" fmla="*/ 903027 h 987188"/>
                <a:gd name="connsiteX11" fmla="*/ 36394 w 1044053"/>
                <a:gd name="connsiteY11" fmla="*/ 984913 h 987188"/>
                <a:gd name="connsiteX12" fmla="*/ 391236 w 1044053"/>
                <a:gd name="connsiteY12" fmla="*/ 916675 h 987188"/>
                <a:gd name="connsiteX13" fmla="*/ 746078 w 1044053"/>
                <a:gd name="connsiteY13" fmla="*/ 862084 h 987188"/>
                <a:gd name="connsiteX14" fmla="*/ 1005385 w 1044053"/>
                <a:gd name="connsiteY14" fmla="*/ 807493 h 987188"/>
                <a:gd name="connsiteX15" fmla="*/ 978089 w 1044053"/>
                <a:gd name="connsiteY15" fmla="*/ 807493 h 987188"/>
                <a:gd name="connsiteX16" fmla="*/ 1019033 w 1044053"/>
                <a:gd name="connsiteY16" fmla="*/ 534537 h 987188"/>
                <a:gd name="connsiteX17" fmla="*/ 1005385 w 1044053"/>
                <a:gd name="connsiteY17" fmla="*/ 261582 h 987188"/>
                <a:gd name="connsiteX18" fmla="*/ 950794 w 1044053"/>
                <a:gd name="connsiteY18" fmla="*/ 261582 h 987188"/>
                <a:gd name="connsiteX19" fmla="*/ 978089 w 1044053"/>
                <a:gd name="connsiteY19" fmla="*/ 152400 h 987188"/>
                <a:gd name="connsiteX20" fmla="*/ 937146 w 1044053"/>
                <a:gd name="connsiteY20" fmla="*/ 84161 h 987188"/>
                <a:gd name="connsiteX21" fmla="*/ 937146 w 1044053"/>
                <a:gd name="connsiteY21" fmla="*/ 84161 h 98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4053" h="987188">
                  <a:moveTo>
                    <a:pt x="978089" y="206991"/>
                  </a:moveTo>
                  <a:cubicBezTo>
                    <a:pt x="967853" y="147851"/>
                    <a:pt x="957617" y="88711"/>
                    <a:pt x="923498" y="56866"/>
                  </a:cubicBezTo>
                  <a:cubicBezTo>
                    <a:pt x="889379" y="25021"/>
                    <a:pt x="816591" y="20471"/>
                    <a:pt x="773373" y="15922"/>
                  </a:cubicBezTo>
                  <a:cubicBezTo>
                    <a:pt x="730155" y="11373"/>
                    <a:pt x="707409" y="31844"/>
                    <a:pt x="664191" y="29570"/>
                  </a:cubicBezTo>
                  <a:cubicBezTo>
                    <a:pt x="620973" y="27296"/>
                    <a:pt x="564108" y="4550"/>
                    <a:pt x="514066" y="2275"/>
                  </a:cubicBezTo>
                  <a:cubicBezTo>
                    <a:pt x="464024" y="0"/>
                    <a:pt x="411707" y="0"/>
                    <a:pt x="363940" y="15922"/>
                  </a:cubicBezTo>
                  <a:cubicBezTo>
                    <a:pt x="316173" y="31844"/>
                    <a:pt x="247935" y="72788"/>
                    <a:pt x="227463" y="97809"/>
                  </a:cubicBezTo>
                  <a:cubicBezTo>
                    <a:pt x="206991" y="122830"/>
                    <a:pt x="229737" y="102358"/>
                    <a:pt x="241110" y="166048"/>
                  </a:cubicBezTo>
                  <a:cubicBezTo>
                    <a:pt x="252483" y="229738"/>
                    <a:pt x="288877" y="391236"/>
                    <a:pt x="295701" y="479946"/>
                  </a:cubicBezTo>
                  <a:cubicBezTo>
                    <a:pt x="302525" y="568656"/>
                    <a:pt x="302526" y="627797"/>
                    <a:pt x="282054" y="698310"/>
                  </a:cubicBezTo>
                  <a:cubicBezTo>
                    <a:pt x="261583" y="768824"/>
                    <a:pt x="213815" y="855260"/>
                    <a:pt x="172872" y="903027"/>
                  </a:cubicBezTo>
                  <a:cubicBezTo>
                    <a:pt x="131929" y="950794"/>
                    <a:pt x="0" y="982638"/>
                    <a:pt x="36394" y="984913"/>
                  </a:cubicBezTo>
                  <a:cubicBezTo>
                    <a:pt x="72788" y="987188"/>
                    <a:pt x="272955" y="937146"/>
                    <a:pt x="391236" y="916675"/>
                  </a:cubicBezTo>
                  <a:cubicBezTo>
                    <a:pt x="509517" y="896204"/>
                    <a:pt x="643720" y="880281"/>
                    <a:pt x="746078" y="862084"/>
                  </a:cubicBezTo>
                  <a:cubicBezTo>
                    <a:pt x="848436" y="843887"/>
                    <a:pt x="966717" y="816591"/>
                    <a:pt x="1005385" y="807493"/>
                  </a:cubicBezTo>
                  <a:cubicBezTo>
                    <a:pt x="1044053" y="798395"/>
                    <a:pt x="975814" y="852986"/>
                    <a:pt x="978089" y="807493"/>
                  </a:cubicBezTo>
                  <a:cubicBezTo>
                    <a:pt x="980364" y="762000"/>
                    <a:pt x="1014484" y="625522"/>
                    <a:pt x="1019033" y="534537"/>
                  </a:cubicBezTo>
                  <a:cubicBezTo>
                    <a:pt x="1023582" y="443552"/>
                    <a:pt x="1016758" y="307074"/>
                    <a:pt x="1005385" y="261582"/>
                  </a:cubicBezTo>
                  <a:cubicBezTo>
                    <a:pt x="994012" y="216090"/>
                    <a:pt x="955343" y="279779"/>
                    <a:pt x="950794" y="261582"/>
                  </a:cubicBezTo>
                  <a:cubicBezTo>
                    <a:pt x="946245" y="243385"/>
                    <a:pt x="980364" y="181970"/>
                    <a:pt x="978089" y="152400"/>
                  </a:cubicBezTo>
                  <a:cubicBezTo>
                    <a:pt x="975814" y="122830"/>
                    <a:pt x="937146" y="84161"/>
                    <a:pt x="937146" y="84161"/>
                  </a:cubicBezTo>
                  <a:lnTo>
                    <a:pt x="937146" y="84161"/>
                  </a:lnTo>
                </a:path>
              </a:pathLst>
            </a:custGeom>
            <a:blipFill>
              <a:blip r:embed="rId6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solidFill>
                <a:srgbClr val="4D4D4D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5" name="Groupe 44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4" name="Forme libre 3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pic>
          <p:nvPicPr>
            <p:cNvPr id="44" name="Image 43" descr="Image6.jpg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81534" y="785794"/>
              <a:ext cx="3987561" cy="4169636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67" name="Groupe 66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grpSp>
          <p:nvGrpSpPr>
            <p:cNvPr id="43" name="Groupe 42"/>
            <p:cNvGrpSpPr/>
            <p:nvPr/>
          </p:nvGrpSpPr>
          <p:grpSpPr>
            <a:xfrm>
              <a:off x="4407733" y="123829"/>
              <a:ext cx="4457424" cy="6041831"/>
              <a:chOff x="4407733" y="123829"/>
              <a:chExt cx="4457424" cy="6041831"/>
            </a:xfrm>
          </p:grpSpPr>
          <p:sp>
            <p:nvSpPr>
              <p:cNvPr id="7" name="Forme libre 6"/>
              <p:cNvSpPr/>
              <p:nvPr/>
            </p:nvSpPr>
            <p:spPr bwMode="auto">
              <a:xfrm>
                <a:off x="4407733" y="123829"/>
                <a:ext cx="4457424" cy="6041831"/>
              </a:xfrm>
              <a:custGeom>
                <a:avLst/>
                <a:gdLst>
                  <a:gd name="connsiteX0" fmla="*/ 48591 w 4987235"/>
                  <a:gd name="connsiteY0" fmla="*/ 214243 h 6601791"/>
                  <a:gd name="connsiteX1" fmla="*/ 220869 w 4987235"/>
                  <a:gd name="connsiteY1" fmla="*/ 81722 h 6601791"/>
                  <a:gd name="connsiteX2" fmla="*/ 446156 w 4987235"/>
                  <a:gd name="connsiteY2" fmla="*/ 15461 h 6601791"/>
                  <a:gd name="connsiteX3" fmla="*/ 684696 w 4987235"/>
                  <a:gd name="connsiteY3" fmla="*/ 2209 h 6601791"/>
                  <a:gd name="connsiteX4" fmla="*/ 684696 w 4987235"/>
                  <a:gd name="connsiteY4" fmla="*/ 28713 h 6601791"/>
                  <a:gd name="connsiteX5" fmla="*/ 1161774 w 4987235"/>
                  <a:gd name="connsiteY5" fmla="*/ 15461 h 6601791"/>
                  <a:gd name="connsiteX6" fmla="*/ 1175026 w 4987235"/>
                  <a:gd name="connsiteY6" fmla="*/ 41965 h 6601791"/>
                  <a:gd name="connsiteX7" fmla="*/ 1705113 w 4987235"/>
                  <a:gd name="connsiteY7" fmla="*/ 41965 h 6601791"/>
                  <a:gd name="connsiteX8" fmla="*/ 1917148 w 4987235"/>
                  <a:gd name="connsiteY8" fmla="*/ 81722 h 6601791"/>
                  <a:gd name="connsiteX9" fmla="*/ 2155687 w 4987235"/>
                  <a:gd name="connsiteY9" fmla="*/ 81722 h 6601791"/>
                  <a:gd name="connsiteX10" fmla="*/ 2540000 w 4987235"/>
                  <a:gd name="connsiteY10" fmla="*/ 134730 h 6601791"/>
                  <a:gd name="connsiteX11" fmla="*/ 2977322 w 4987235"/>
                  <a:gd name="connsiteY11" fmla="*/ 134730 h 6601791"/>
                  <a:gd name="connsiteX12" fmla="*/ 2977322 w 4987235"/>
                  <a:gd name="connsiteY12" fmla="*/ 147983 h 6601791"/>
                  <a:gd name="connsiteX13" fmla="*/ 3308626 w 4987235"/>
                  <a:gd name="connsiteY13" fmla="*/ 161235 h 6601791"/>
                  <a:gd name="connsiteX14" fmla="*/ 3308626 w 4987235"/>
                  <a:gd name="connsiteY14" fmla="*/ 174487 h 6601791"/>
                  <a:gd name="connsiteX15" fmla="*/ 3653182 w 4987235"/>
                  <a:gd name="connsiteY15" fmla="*/ 174487 h 6601791"/>
                  <a:gd name="connsiteX16" fmla="*/ 3732696 w 4987235"/>
                  <a:gd name="connsiteY16" fmla="*/ 187739 h 6601791"/>
                  <a:gd name="connsiteX17" fmla="*/ 4024243 w 4987235"/>
                  <a:gd name="connsiteY17" fmla="*/ 147983 h 6601791"/>
                  <a:gd name="connsiteX18" fmla="*/ 4315791 w 4987235"/>
                  <a:gd name="connsiteY18" fmla="*/ 174487 h 6601791"/>
                  <a:gd name="connsiteX19" fmla="*/ 4501322 w 4987235"/>
                  <a:gd name="connsiteY19" fmla="*/ 121478 h 6601791"/>
                  <a:gd name="connsiteX20" fmla="*/ 4620591 w 4987235"/>
                  <a:gd name="connsiteY20" fmla="*/ 134730 h 6601791"/>
                  <a:gd name="connsiteX21" fmla="*/ 4872382 w 4987235"/>
                  <a:gd name="connsiteY21" fmla="*/ 68470 h 6601791"/>
                  <a:gd name="connsiteX22" fmla="*/ 4912139 w 4987235"/>
                  <a:gd name="connsiteY22" fmla="*/ 254000 h 6601791"/>
                  <a:gd name="connsiteX23" fmla="*/ 4845878 w 4987235"/>
                  <a:gd name="connsiteY23" fmla="*/ 386522 h 6601791"/>
                  <a:gd name="connsiteX24" fmla="*/ 4872382 w 4987235"/>
                  <a:gd name="connsiteY24" fmla="*/ 452783 h 6601791"/>
                  <a:gd name="connsiteX25" fmla="*/ 4872382 w 4987235"/>
                  <a:gd name="connsiteY25" fmla="*/ 585304 h 6601791"/>
                  <a:gd name="connsiteX26" fmla="*/ 4832626 w 4987235"/>
                  <a:gd name="connsiteY26" fmla="*/ 704574 h 6601791"/>
                  <a:gd name="connsiteX27" fmla="*/ 4898887 w 4987235"/>
                  <a:gd name="connsiteY27" fmla="*/ 837096 h 6601791"/>
                  <a:gd name="connsiteX28" fmla="*/ 4872382 w 4987235"/>
                  <a:gd name="connsiteY28" fmla="*/ 1115391 h 6601791"/>
                  <a:gd name="connsiteX29" fmla="*/ 4885635 w 4987235"/>
                  <a:gd name="connsiteY29" fmla="*/ 1314174 h 6601791"/>
                  <a:gd name="connsiteX30" fmla="*/ 4845878 w 4987235"/>
                  <a:gd name="connsiteY30" fmla="*/ 1870765 h 6601791"/>
                  <a:gd name="connsiteX31" fmla="*/ 4845878 w 4987235"/>
                  <a:gd name="connsiteY31" fmla="*/ 2162313 h 6601791"/>
                  <a:gd name="connsiteX32" fmla="*/ 4832626 w 4987235"/>
                  <a:gd name="connsiteY32" fmla="*/ 2308087 h 6601791"/>
                  <a:gd name="connsiteX33" fmla="*/ 4832626 w 4987235"/>
                  <a:gd name="connsiteY33" fmla="*/ 2626139 h 6601791"/>
                  <a:gd name="connsiteX34" fmla="*/ 4806122 w 4987235"/>
                  <a:gd name="connsiteY34" fmla="*/ 2758661 h 6601791"/>
                  <a:gd name="connsiteX35" fmla="*/ 4832626 w 4987235"/>
                  <a:gd name="connsiteY35" fmla="*/ 2904435 h 6601791"/>
                  <a:gd name="connsiteX36" fmla="*/ 4859130 w 4987235"/>
                  <a:gd name="connsiteY36" fmla="*/ 3169478 h 6601791"/>
                  <a:gd name="connsiteX37" fmla="*/ 4885635 w 4987235"/>
                  <a:gd name="connsiteY37" fmla="*/ 3355009 h 6601791"/>
                  <a:gd name="connsiteX38" fmla="*/ 4885635 w 4987235"/>
                  <a:gd name="connsiteY38" fmla="*/ 3567043 h 6601791"/>
                  <a:gd name="connsiteX39" fmla="*/ 4806122 w 4987235"/>
                  <a:gd name="connsiteY39" fmla="*/ 3686313 h 6601791"/>
                  <a:gd name="connsiteX40" fmla="*/ 4885635 w 4987235"/>
                  <a:gd name="connsiteY40" fmla="*/ 3818835 h 6601791"/>
                  <a:gd name="connsiteX41" fmla="*/ 4859130 w 4987235"/>
                  <a:gd name="connsiteY41" fmla="*/ 3977861 h 6601791"/>
                  <a:gd name="connsiteX42" fmla="*/ 4885635 w 4987235"/>
                  <a:gd name="connsiteY42" fmla="*/ 4163391 h 6601791"/>
                  <a:gd name="connsiteX43" fmla="*/ 4872382 w 4987235"/>
                  <a:gd name="connsiteY43" fmla="*/ 4348922 h 6601791"/>
                  <a:gd name="connsiteX44" fmla="*/ 4872382 w 4987235"/>
                  <a:gd name="connsiteY44" fmla="*/ 4481443 h 6601791"/>
                  <a:gd name="connsiteX45" fmla="*/ 4938643 w 4987235"/>
                  <a:gd name="connsiteY45" fmla="*/ 4547704 h 6601791"/>
                  <a:gd name="connsiteX46" fmla="*/ 4898887 w 4987235"/>
                  <a:gd name="connsiteY46" fmla="*/ 4733235 h 6601791"/>
                  <a:gd name="connsiteX47" fmla="*/ 4938643 w 4987235"/>
                  <a:gd name="connsiteY47" fmla="*/ 5144052 h 6601791"/>
                  <a:gd name="connsiteX48" fmla="*/ 4951896 w 4987235"/>
                  <a:gd name="connsiteY48" fmla="*/ 5250070 h 6601791"/>
                  <a:gd name="connsiteX49" fmla="*/ 4925391 w 4987235"/>
                  <a:gd name="connsiteY49" fmla="*/ 5422348 h 6601791"/>
                  <a:gd name="connsiteX50" fmla="*/ 4912139 w 4987235"/>
                  <a:gd name="connsiteY50" fmla="*/ 5594626 h 6601791"/>
                  <a:gd name="connsiteX51" fmla="*/ 4474817 w 4987235"/>
                  <a:gd name="connsiteY51" fmla="*/ 6084957 h 6601791"/>
                  <a:gd name="connsiteX52" fmla="*/ 4223026 w 4987235"/>
                  <a:gd name="connsiteY52" fmla="*/ 6283739 h 6601791"/>
                  <a:gd name="connsiteX53" fmla="*/ 4077252 w 4987235"/>
                  <a:gd name="connsiteY53" fmla="*/ 6363252 h 6601791"/>
                  <a:gd name="connsiteX54" fmla="*/ 3878469 w 4987235"/>
                  <a:gd name="connsiteY54" fmla="*/ 6416261 h 6601791"/>
                  <a:gd name="connsiteX55" fmla="*/ 3745948 w 4987235"/>
                  <a:gd name="connsiteY55" fmla="*/ 6416261 h 6601791"/>
                  <a:gd name="connsiteX56" fmla="*/ 3507409 w 4987235"/>
                  <a:gd name="connsiteY56" fmla="*/ 6429513 h 6601791"/>
                  <a:gd name="connsiteX57" fmla="*/ 3109843 w 4987235"/>
                  <a:gd name="connsiteY57" fmla="*/ 6376504 h 6601791"/>
                  <a:gd name="connsiteX58" fmla="*/ 2712278 w 4987235"/>
                  <a:gd name="connsiteY58" fmla="*/ 6323496 h 6601791"/>
                  <a:gd name="connsiteX59" fmla="*/ 2248452 w 4987235"/>
                  <a:gd name="connsiteY59" fmla="*/ 6283739 h 6601791"/>
                  <a:gd name="connsiteX60" fmla="*/ 1625600 w 4987235"/>
                  <a:gd name="connsiteY60" fmla="*/ 6177722 h 6601791"/>
                  <a:gd name="connsiteX61" fmla="*/ 1108765 w 4987235"/>
                  <a:gd name="connsiteY61" fmla="*/ 6124713 h 6601791"/>
                  <a:gd name="connsiteX62" fmla="*/ 976243 w 4987235"/>
                  <a:gd name="connsiteY62" fmla="*/ 6137965 h 6601791"/>
                  <a:gd name="connsiteX63" fmla="*/ 830469 w 4987235"/>
                  <a:gd name="connsiteY63" fmla="*/ 6111461 h 6601791"/>
                  <a:gd name="connsiteX64" fmla="*/ 512417 w 4987235"/>
                  <a:gd name="connsiteY64" fmla="*/ 6151217 h 6601791"/>
                  <a:gd name="connsiteX65" fmla="*/ 260626 w 4987235"/>
                  <a:gd name="connsiteY65" fmla="*/ 6243983 h 6601791"/>
                  <a:gd name="connsiteX66" fmla="*/ 35339 w 4987235"/>
                  <a:gd name="connsiteY66" fmla="*/ 6376504 h 6601791"/>
                  <a:gd name="connsiteX67" fmla="*/ 48591 w 4987235"/>
                  <a:gd name="connsiteY67" fmla="*/ 6350000 h 6601791"/>
                  <a:gd name="connsiteX68" fmla="*/ 48591 w 4987235"/>
                  <a:gd name="connsiteY68" fmla="*/ 5846417 h 6601791"/>
                  <a:gd name="connsiteX69" fmla="*/ 61843 w 4987235"/>
                  <a:gd name="connsiteY69" fmla="*/ 1817757 h 6601791"/>
                  <a:gd name="connsiteX70" fmla="*/ 48591 w 4987235"/>
                  <a:gd name="connsiteY70" fmla="*/ 797339 h 6601791"/>
                  <a:gd name="connsiteX71" fmla="*/ 48591 w 4987235"/>
                  <a:gd name="connsiteY71" fmla="*/ 214243 h 6601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4987235" h="6601791">
                    <a:moveTo>
                      <a:pt x="48591" y="214243"/>
                    </a:moveTo>
                    <a:cubicBezTo>
                      <a:pt x="77304" y="94974"/>
                      <a:pt x="154608" y="114852"/>
                      <a:pt x="220869" y="81722"/>
                    </a:cubicBezTo>
                    <a:cubicBezTo>
                      <a:pt x="287130" y="48592"/>
                      <a:pt x="368852" y="28713"/>
                      <a:pt x="446156" y="15461"/>
                    </a:cubicBezTo>
                    <a:cubicBezTo>
                      <a:pt x="523460" y="2209"/>
                      <a:pt x="644939" y="0"/>
                      <a:pt x="684696" y="2209"/>
                    </a:cubicBezTo>
                    <a:cubicBezTo>
                      <a:pt x="724453" y="4418"/>
                      <a:pt x="684696" y="28713"/>
                      <a:pt x="684696" y="28713"/>
                    </a:cubicBezTo>
                    <a:cubicBezTo>
                      <a:pt x="764209" y="30922"/>
                      <a:pt x="1080052" y="13252"/>
                      <a:pt x="1161774" y="15461"/>
                    </a:cubicBezTo>
                    <a:cubicBezTo>
                      <a:pt x="1243496" y="17670"/>
                      <a:pt x="1084470" y="37548"/>
                      <a:pt x="1175026" y="41965"/>
                    </a:cubicBezTo>
                    <a:cubicBezTo>
                      <a:pt x="1265582" y="46382"/>
                      <a:pt x="1581426" y="35339"/>
                      <a:pt x="1705113" y="41965"/>
                    </a:cubicBezTo>
                    <a:cubicBezTo>
                      <a:pt x="1828800" y="48591"/>
                      <a:pt x="1842052" y="75096"/>
                      <a:pt x="1917148" y="81722"/>
                    </a:cubicBezTo>
                    <a:cubicBezTo>
                      <a:pt x="1992244" y="88348"/>
                      <a:pt x="2051878" y="72887"/>
                      <a:pt x="2155687" y="81722"/>
                    </a:cubicBezTo>
                    <a:cubicBezTo>
                      <a:pt x="2259496" y="90557"/>
                      <a:pt x="2403061" y="125895"/>
                      <a:pt x="2540000" y="134730"/>
                    </a:cubicBezTo>
                    <a:cubicBezTo>
                      <a:pt x="2676939" y="143565"/>
                      <a:pt x="2904435" y="132521"/>
                      <a:pt x="2977322" y="134730"/>
                    </a:cubicBezTo>
                    <a:cubicBezTo>
                      <a:pt x="3050209" y="136939"/>
                      <a:pt x="2922105" y="143566"/>
                      <a:pt x="2977322" y="147983"/>
                    </a:cubicBezTo>
                    <a:cubicBezTo>
                      <a:pt x="3032539" y="152401"/>
                      <a:pt x="3253409" y="156818"/>
                      <a:pt x="3308626" y="161235"/>
                    </a:cubicBezTo>
                    <a:cubicBezTo>
                      <a:pt x="3363843" y="165652"/>
                      <a:pt x="3251200" y="172278"/>
                      <a:pt x="3308626" y="174487"/>
                    </a:cubicBezTo>
                    <a:cubicBezTo>
                      <a:pt x="3366052" y="176696"/>
                      <a:pt x="3582504" y="172278"/>
                      <a:pt x="3653182" y="174487"/>
                    </a:cubicBezTo>
                    <a:cubicBezTo>
                      <a:pt x="3723860" y="176696"/>
                      <a:pt x="3670853" y="192156"/>
                      <a:pt x="3732696" y="187739"/>
                    </a:cubicBezTo>
                    <a:cubicBezTo>
                      <a:pt x="3794540" y="183322"/>
                      <a:pt x="3927061" y="150192"/>
                      <a:pt x="4024243" y="147983"/>
                    </a:cubicBezTo>
                    <a:cubicBezTo>
                      <a:pt x="4121425" y="145774"/>
                      <a:pt x="4236278" y="178904"/>
                      <a:pt x="4315791" y="174487"/>
                    </a:cubicBezTo>
                    <a:cubicBezTo>
                      <a:pt x="4395304" y="170070"/>
                      <a:pt x="4450522" y="128104"/>
                      <a:pt x="4501322" y="121478"/>
                    </a:cubicBezTo>
                    <a:cubicBezTo>
                      <a:pt x="4552122" y="114852"/>
                      <a:pt x="4558748" y="143565"/>
                      <a:pt x="4620591" y="134730"/>
                    </a:cubicBezTo>
                    <a:cubicBezTo>
                      <a:pt x="4682434" y="125895"/>
                      <a:pt x="4823791" y="48592"/>
                      <a:pt x="4872382" y="68470"/>
                    </a:cubicBezTo>
                    <a:cubicBezTo>
                      <a:pt x="4920973" y="88348"/>
                      <a:pt x="4916556" y="200991"/>
                      <a:pt x="4912139" y="254000"/>
                    </a:cubicBezTo>
                    <a:cubicBezTo>
                      <a:pt x="4907722" y="307009"/>
                      <a:pt x="4852504" y="353392"/>
                      <a:pt x="4845878" y="386522"/>
                    </a:cubicBezTo>
                    <a:cubicBezTo>
                      <a:pt x="4839252" y="419653"/>
                      <a:pt x="4867965" y="419653"/>
                      <a:pt x="4872382" y="452783"/>
                    </a:cubicBezTo>
                    <a:cubicBezTo>
                      <a:pt x="4876799" y="485913"/>
                      <a:pt x="4879008" y="543339"/>
                      <a:pt x="4872382" y="585304"/>
                    </a:cubicBezTo>
                    <a:cubicBezTo>
                      <a:pt x="4865756" y="627269"/>
                      <a:pt x="4828209" y="662609"/>
                      <a:pt x="4832626" y="704574"/>
                    </a:cubicBezTo>
                    <a:cubicBezTo>
                      <a:pt x="4837043" y="746539"/>
                      <a:pt x="4892261" y="768627"/>
                      <a:pt x="4898887" y="837096"/>
                    </a:cubicBezTo>
                    <a:cubicBezTo>
                      <a:pt x="4905513" y="905565"/>
                      <a:pt x="4874591" y="1035878"/>
                      <a:pt x="4872382" y="1115391"/>
                    </a:cubicBezTo>
                    <a:cubicBezTo>
                      <a:pt x="4870173" y="1194904"/>
                      <a:pt x="4890052" y="1188279"/>
                      <a:pt x="4885635" y="1314174"/>
                    </a:cubicBezTo>
                    <a:cubicBezTo>
                      <a:pt x="4881218" y="1440069"/>
                      <a:pt x="4852504" y="1729408"/>
                      <a:pt x="4845878" y="1870765"/>
                    </a:cubicBezTo>
                    <a:cubicBezTo>
                      <a:pt x="4839252" y="2012122"/>
                      <a:pt x="4848087" y="2089426"/>
                      <a:pt x="4845878" y="2162313"/>
                    </a:cubicBezTo>
                    <a:cubicBezTo>
                      <a:pt x="4843669" y="2235200"/>
                      <a:pt x="4834835" y="2230783"/>
                      <a:pt x="4832626" y="2308087"/>
                    </a:cubicBezTo>
                    <a:cubicBezTo>
                      <a:pt x="4830417" y="2385391"/>
                      <a:pt x="4837043" y="2551043"/>
                      <a:pt x="4832626" y="2626139"/>
                    </a:cubicBezTo>
                    <a:cubicBezTo>
                      <a:pt x="4828209" y="2701235"/>
                      <a:pt x="4806122" y="2712278"/>
                      <a:pt x="4806122" y="2758661"/>
                    </a:cubicBezTo>
                    <a:cubicBezTo>
                      <a:pt x="4806122" y="2805044"/>
                      <a:pt x="4823791" y="2835966"/>
                      <a:pt x="4832626" y="2904435"/>
                    </a:cubicBezTo>
                    <a:cubicBezTo>
                      <a:pt x="4841461" y="2972905"/>
                      <a:pt x="4850295" y="3094382"/>
                      <a:pt x="4859130" y="3169478"/>
                    </a:cubicBezTo>
                    <a:cubicBezTo>
                      <a:pt x="4867965" y="3244574"/>
                      <a:pt x="4881218" y="3288748"/>
                      <a:pt x="4885635" y="3355009"/>
                    </a:cubicBezTo>
                    <a:cubicBezTo>
                      <a:pt x="4890052" y="3421270"/>
                      <a:pt x="4898887" y="3511826"/>
                      <a:pt x="4885635" y="3567043"/>
                    </a:cubicBezTo>
                    <a:cubicBezTo>
                      <a:pt x="4872383" y="3622260"/>
                      <a:pt x="4806122" y="3644348"/>
                      <a:pt x="4806122" y="3686313"/>
                    </a:cubicBezTo>
                    <a:cubicBezTo>
                      <a:pt x="4806122" y="3728278"/>
                      <a:pt x="4876800" y="3770244"/>
                      <a:pt x="4885635" y="3818835"/>
                    </a:cubicBezTo>
                    <a:cubicBezTo>
                      <a:pt x="4894470" y="3867426"/>
                      <a:pt x="4859130" y="3920435"/>
                      <a:pt x="4859130" y="3977861"/>
                    </a:cubicBezTo>
                    <a:cubicBezTo>
                      <a:pt x="4859130" y="4035287"/>
                      <a:pt x="4883426" y="4101548"/>
                      <a:pt x="4885635" y="4163391"/>
                    </a:cubicBezTo>
                    <a:cubicBezTo>
                      <a:pt x="4887844" y="4225234"/>
                      <a:pt x="4874591" y="4295913"/>
                      <a:pt x="4872382" y="4348922"/>
                    </a:cubicBezTo>
                    <a:cubicBezTo>
                      <a:pt x="4870173" y="4401931"/>
                      <a:pt x="4861339" y="4448313"/>
                      <a:pt x="4872382" y="4481443"/>
                    </a:cubicBezTo>
                    <a:cubicBezTo>
                      <a:pt x="4883426" y="4514573"/>
                      <a:pt x="4934226" y="4505739"/>
                      <a:pt x="4938643" y="4547704"/>
                    </a:cubicBezTo>
                    <a:cubicBezTo>
                      <a:pt x="4943060" y="4589669"/>
                      <a:pt x="4898887" y="4633844"/>
                      <a:pt x="4898887" y="4733235"/>
                    </a:cubicBezTo>
                    <a:cubicBezTo>
                      <a:pt x="4898887" y="4832626"/>
                      <a:pt x="4929808" y="5057913"/>
                      <a:pt x="4938643" y="5144052"/>
                    </a:cubicBezTo>
                    <a:cubicBezTo>
                      <a:pt x="4947478" y="5230191"/>
                      <a:pt x="4954105" y="5203687"/>
                      <a:pt x="4951896" y="5250070"/>
                    </a:cubicBezTo>
                    <a:cubicBezTo>
                      <a:pt x="4949687" y="5296453"/>
                      <a:pt x="4932017" y="5364922"/>
                      <a:pt x="4925391" y="5422348"/>
                    </a:cubicBezTo>
                    <a:cubicBezTo>
                      <a:pt x="4918765" y="5479774"/>
                      <a:pt x="4987235" y="5484191"/>
                      <a:pt x="4912139" y="5594626"/>
                    </a:cubicBezTo>
                    <a:cubicBezTo>
                      <a:pt x="4837043" y="5705061"/>
                      <a:pt x="4589669" y="5970105"/>
                      <a:pt x="4474817" y="6084957"/>
                    </a:cubicBezTo>
                    <a:cubicBezTo>
                      <a:pt x="4359965" y="6199809"/>
                      <a:pt x="4289287" y="6237357"/>
                      <a:pt x="4223026" y="6283739"/>
                    </a:cubicBezTo>
                    <a:cubicBezTo>
                      <a:pt x="4156765" y="6330121"/>
                      <a:pt x="4134678" y="6341165"/>
                      <a:pt x="4077252" y="6363252"/>
                    </a:cubicBezTo>
                    <a:cubicBezTo>
                      <a:pt x="4019826" y="6385339"/>
                      <a:pt x="3933686" y="6407426"/>
                      <a:pt x="3878469" y="6416261"/>
                    </a:cubicBezTo>
                    <a:cubicBezTo>
                      <a:pt x="3823252" y="6425096"/>
                      <a:pt x="3807791" y="6414052"/>
                      <a:pt x="3745948" y="6416261"/>
                    </a:cubicBezTo>
                    <a:cubicBezTo>
                      <a:pt x="3684105" y="6418470"/>
                      <a:pt x="3613427" y="6436139"/>
                      <a:pt x="3507409" y="6429513"/>
                    </a:cubicBezTo>
                    <a:cubicBezTo>
                      <a:pt x="3401392" y="6422887"/>
                      <a:pt x="3109843" y="6376504"/>
                      <a:pt x="3109843" y="6376504"/>
                    </a:cubicBezTo>
                    <a:cubicBezTo>
                      <a:pt x="2977321" y="6358835"/>
                      <a:pt x="2855843" y="6338957"/>
                      <a:pt x="2712278" y="6323496"/>
                    </a:cubicBezTo>
                    <a:cubicBezTo>
                      <a:pt x="2568713" y="6308035"/>
                      <a:pt x="2429565" y="6308035"/>
                      <a:pt x="2248452" y="6283739"/>
                    </a:cubicBezTo>
                    <a:cubicBezTo>
                      <a:pt x="2067339" y="6259443"/>
                      <a:pt x="1815548" y="6204226"/>
                      <a:pt x="1625600" y="6177722"/>
                    </a:cubicBezTo>
                    <a:cubicBezTo>
                      <a:pt x="1435652" y="6151218"/>
                      <a:pt x="1216991" y="6131339"/>
                      <a:pt x="1108765" y="6124713"/>
                    </a:cubicBezTo>
                    <a:cubicBezTo>
                      <a:pt x="1000539" y="6118087"/>
                      <a:pt x="1022626" y="6140174"/>
                      <a:pt x="976243" y="6137965"/>
                    </a:cubicBezTo>
                    <a:cubicBezTo>
                      <a:pt x="929860" y="6135756"/>
                      <a:pt x="907773" y="6109252"/>
                      <a:pt x="830469" y="6111461"/>
                    </a:cubicBezTo>
                    <a:cubicBezTo>
                      <a:pt x="753165" y="6113670"/>
                      <a:pt x="607391" y="6129130"/>
                      <a:pt x="512417" y="6151217"/>
                    </a:cubicBezTo>
                    <a:cubicBezTo>
                      <a:pt x="417443" y="6173304"/>
                      <a:pt x="340139" y="6206435"/>
                      <a:pt x="260626" y="6243983"/>
                    </a:cubicBezTo>
                    <a:cubicBezTo>
                      <a:pt x="181113" y="6281531"/>
                      <a:pt x="70678" y="6358835"/>
                      <a:pt x="35339" y="6376504"/>
                    </a:cubicBezTo>
                    <a:cubicBezTo>
                      <a:pt x="0" y="6394173"/>
                      <a:pt x="46382" y="6438348"/>
                      <a:pt x="48591" y="6350000"/>
                    </a:cubicBezTo>
                    <a:cubicBezTo>
                      <a:pt x="50800" y="6261652"/>
                      <a:pt x="46382" y="6601791"/>
                      <a:pt x="48591" y="5846417"/>
                    </a:cubicBezTo>
                    <a:cubicBezTo>
                      <a:pt x="50800" y="5091043"/>
                      <a:pt x="61843" y="2659270"/>
                      <a:pt x="61843" y="1817757"/>
                    </a:cubicBezTo>
                    <a:cubicBezTo>
                      <a:pt x="61843" y="976244"/>
                      <a:pt x="50800" y="1064591"/>
                      <a:pt x="48591" y="797339"/>
                    </a:cubicBezTo>
                    <a:cubicBezTo>
                      <a:pt x="46382" y="530087"/>
                      <a:pt x="19878" y="333512"/>
                      <a:pt x="48591" y="214243"/>
                    </a:cubicBezTo>
                    <a:close/>
                  </a:path>
                </a:pathLst>
              </a:custGeom>
              <a:blipFill>
                <a:blip r:embed="rId7" cstate="print">
                  <a:duotone>
                    <a:prstClr val="black"/>
                    <a:srgbClr val="CC3399">
                      <a:tint val="45000"/>
                      <a:satMod val="400000"/>
                    </a:srgbClr>
                  </a:duotone>
                  <a:lum bright="20000"/>
                </a:blip>
                <a:stretch>
                  <a:fillRect/>
                </a:stretch>
              </a:blipFill>
              <a:ln w="28575" cap="flat" cmpd="sng" algn="ctr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82945" tIns="41473" rIns="82945" bIns="41473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1600" dirty="0" smtClean="0">
                  <a:latin typeface="Arial" charset="0"/>
                  <a:ea typeface="Microsoft YaHei" charset="-122"/>
                </a:endParaRPr>
              </a:p>
            </p:txBody>
          </p:sp>
          <p:pic>
            <p:nvPicPr>
              <p:cNvPr id="42" name="Image 41" descr="Image10.jpg"/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4929190" y="785794"/>
                <a:ext cx="3371088" cy="4511040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 w="247650" h="228600" prst="coolSlant"/>
                <a:bevelB h="209550"/>
              </a:sp3d>
            </p:spPr>
          </p:pic>
        </p:grpSp>
        <p:sp>
          <p:nvSpPr>
            <p:cNvPr id="66" name="Forme libre 65"/>
            <p:cNvSpPr/>
            <p:nvPr/>
          </p:nvSpPr>
          <p:spPr>
            <a:xfrm>
              <a:off x="7786710" y="5000636"/>
              <a:ext cx="1044053" cy="987188"/>
            </a:xfrm>
            <a:custGeom>
              <a:avLst/>
              <a:gdLst>
                <a:gd name="connsiteX0" fmla="*/ 978089 w 1044053"/>
                <a:gd name="connsiteY0" fmla="*/ 206991 h 987188"/>
                <a:gd name="connsiteX1" fmla="*/ 923498 w 1044053"/>
                <a:gd name="connsiteY1" fmla="*/ 56866 h 987188"/>
                <a:gd name="connsiteX2" fmla="*/ 773373 w 1044053"/>
                <a:gd name="connsiteY2" fmla="*/ 15922 h 987188"/>
                <a:gd name="connsiteX3" fmla="*/ 664191 w 1044053"/>
                <a:gd name="connsiteY3" fmla="*/ 29570 h 987188"/>
                <a:gd name="connsiteX4" fmla="*/ 514066 w 1044053"/>
                <a:gd name="connsiteY4" fmla="*/ 2275 h 987188"/>
                <a:gd name="connsiteX5" fmla="*/ 363940 w 1044053"/>
                <a:gd name="connsiteY5" fmla="*/ 15922 h 987188"/>
                <a:gd name="connsiteX6" fmla="*/ 227463 w 1044053"/>
                <a:gd name="connsiteY6" fmla="*/ 97809 h 987188"/>
                <a:gd name="connsiteX7" fmla="*/ 241110 w 1044053"/>
                <a:gd name="connsiteY7" fmla="*/ 166048 h 987188"/>
                <a:gd name="connsiteX8" fmla="*/ 295701 w 1044053"/>
                <a:gd name="connsiteY8" fmla="*/ 479946 h 987188"/>
                <a:gd name="connsiteX9" fmla="*/ 282054 w 1044053"/>
                <a:gd name="connsiteY9" fmla="*/ 698310 h 987188"/>
                <a:gd name="connsiteX10" fmla="*/ 172872 w 1044053"/>
                <a:gd name="connsiteY10" fmla="*/ 903027 h 987188"/>
                <a:gd name="connsiteX11" fmla="*/ 36394 w 1044053"/>
                <a:gd name="connsiteY11" fmla="*/ 984913 h 987188"/>
                <a:gd name="connsiteX12" fmla="*/ 391236 w 1044053"/>
                <a:gd name="connsiteY12" fmla="*/ 916675 h 987188"/>
                <a:gd name="connsiteX13" fmla="*/ 746078 w 1044053"/>
                <a:gd name="connsiteY13" fmla="*/ 862084 h 987188"/>
                <a:gd name="connsiteX14" fmla="*/ 1005385 w 1044053"/>
                <a:gd name="connsiteY14" fmla="*/ 807493 h 987188"/>
                <a:gd name="connsiteX15" fmla="*/ 978089 w 1044053"/>
                <a:gd name="connsiteY15" fmla="*/ 807493 h 987188"/>
                <a:gd name="connsiteX16" fmla="*/ 1019033 w 1044053"/>
                <a:gd name="connsiteY16" fmla="*/ 534537 h 987188"/>
                <a:gd name="connsiteX17" fmla="*/ 1005385 w 1044053"/>
                <a:gd name="connsiteY17" fmla="*/ 261582 h 987188"/>
                <a:gd name="connsiteX18" fmla="*/ 950794 w 1044053"/>
                <a:gd name="connsiteY18" fmla="*/ 261582 h 987188"/>
                <a:gd name="connsiteX19" fmla="*/ 978089 w 1044053"/>
                <a:gd name="connsiteY19" fmla="*/ 152400 h 987188"/>
                <a:gd name="connsiteX20" fmla="*/ 937146 w 1044053"/>
                <a:gd name="connsiteY20" fmla="*/ 84161 h 987188"/>
                <a:gd name="connsiteX21" fmla="*/ 937146 w 1044053"/>
                <a:gd name="connsiteY21" fmla="*/ 84161 h 98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4053" h="987188">
                  <a:moveTo>
                    <a:pt x="978089" y="206991"/>
                  </a:moveTo>
                  <a:cubicBezTo>
                    <a:pt x="967853" y="147851"/>
                    <a:pt x="957617" y="88711"/>
                    <a:pt x="923498" y="56866"/>
                  </a:cubicBezTo>
                  <a:cubicBezTo>
                    <a:pt x="889379" y="25021"/>
                    <a:pt x="816591" y="20471"/>
                    <a:pt x="773373" y="15922"/>
                  </a:cubicBezTo>
                  <a:cubicBezTo>
                    <a:pt x="730155" y="11373"/>
                    <a:pt x="707409" y="31844"/>
                    <a:pt x="664191" y="29570"/>
                  </a:cubicBezTo>
                  <a:cubicBezTo>
                    <a:pt x="620973" y="27296"/>
                    <a:pt x="564108" y="4550"/>
                    <a:pt x="514066" y="2275"/>
                  </a:cubicBezTo>
                  <a:cubicBezTo>
                    <a:pt x="464024" y="0"/>
                    <a:pt x="411707" y="0"/>
                    <a:pt x="363940" y="15922"/>
                  </a:cubicBezTo>
                  <a:cubicBezTo>
                    <a:pt x="316173" y="31844"/>
                    <a:pt x="247935" y="72788"/>
                    <a:pt x="227463" y="97809"/>
                  </a:cubicBezTo>
                  <a:cubicBezTo>
                    <a:pt x="206991" y="122830"/>
                    <a:pt x="229737" y="102358"/>
                    <a:pt x="241110" y="166048"/>
                  </a:cubicBezTo>
                  <a:cubicBezTo>
                    <a:pt x="252483" y="229738"/>
                    <a:pt x="288877" y="391236"/>
                    <a:pt x="295701" y="479946"/>
                  </a:cubicBezTo>
                  <a:cubicBezTo>
                    <a:pt x="302525" y="568656"/>
                    <a:pt x="302526" y="627797"/>
                    <a:pt x="282054" y="698310"/>
                  </a:cubicBezTo>
                  <a:cubicBezTo>
                    <a:pt x="261583" y="768824"/>
                    <a:pt x="213815" y="855260"/>
                    <a:pt x="172872" y="903027"/>
                  </a:cubicBezTo>
                  <a:cubicBezTo>
                    <a:pt x="131929" y="950794"/>
                    <a:pt x="0" y="982638"/>
                    <a:pt x="36394" y="984913"/>
                  </a:cubicBezTo>
                  <a:cubicBezTo>
                    <a:pt x="72788" y="987188"/>
                    <a:pt x="272955" y="937146"/>
                    <a:pt x="391236" y="916675"/>
                  </a:cubicBezTo>
                  <a:cubicBezTo>
                    <a:pt x="509517" y="896204"/>
                    <a:pt x="643720" y="880281"/>
                    <a:pt x="746078" y="862084"/>
                  </a:cubicBezTo>
                  <a:cubicBezTo>
                    <a:pt x="848436" y="843887"/>
                    <a:pt x="966717" y="816591"/>
                    <a:pt x="1005385" y="807493"/>
                  </a:cubicBezTo>
                  <a:cubicBezTo>
                    <a:pt x="1044053" y="798395"/>
                    <a:pt x="975814" y="852986"/>
                    <a:pt x="978089" y="807493"/>
                  </a:cubicBezTo>
                  <a:cubicBezTo>
                    <a:pt x="980364" y="762000"/>
                    <a:pt x="1014484" y="625522"/>
                    <a:pt x="1019033" y="534537"/>
                  </a:cubicBezTo>
                  <a:cubicBezTo>
                    <a:pt x="1023582" y="443552"/>
                    <a:pt x="1016758" y="307074"/>
                    <a:pt x="1005385" y="261582"/>
                  </a:cubicBezTo>
                  <a:cubicBezTo>
                    <a:pt x="994012" y="216090"/>
                    <a:pt x="955343" y="279779"/>
                    <a:pt x="950794" y="261582"/>
                  </a:cubicBezTo>
                  <a:cubicBezTo>
                    <a:pt x="946245" y="243385"/>
                    <a:pt x="980364" y="181970"/>
                    <a:pt x="978089" y="152400"/>
                  </a:cubicBezTo>
                  <a:cubicBezTo>
                    <a:pt x="975814" y="122830"/>
                    <a:pt x="937146" y="84161"/>
                    <a:pt x="937146" y="84161"/>
                  </a:cubicBezTo>
                  <a:lnTo>
                    <a:pt x="937146" y="84161"/>
                  </a:lnTo>
                </a:path>
              </a:pathLst>
            </a:custGeom>
            <a:blipFill>
              <a:blip r:embed="rId6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solidFill>
                <a:srgbClr val="4D4D4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41" name="Groupe 40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9" name="Forme libre 8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pic>
          <p:nvPicPr>
            <p:cNvPr id="40" name="Image 39" descr="Image2.jpg"/>
            <p:cNvPicPr>
              <a:picLocks noChangeAspect="1"/>
            </p:cNvPicPr>
            <p:nvPr/>
          </p:nvPicPr>
          <p:blipFill>
            <a:blip r:embed="rId10" cstate="print"/>
            <a:srcRect l="14942"/>
            <a:stretch>
              <a:fillRect/>
            </a:stretch>
          </p:blipFill>
          <p:spPr>
            <a:xfrm>
              <a:off x="5143504" y="500042"/>
              <a:ext cx="2846638" cy="5010912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65" name="Groupe 64"/>
          <p:cNvGrpSpPr/>
          <p:nvPr/>
        </p:nvGrpSpPr>
        <p:grpSpPr>
          <a:xfrm>
            <a:off x="4429124" y="142852"/>
            <a:ext cx="4473077" cy="6041831"/>
            <a:chOff x="4429124" y="142852"/>
            <a:chExt cx="4473077" cy="6041831"/>
          </a:xfrm>
        </p:grpSpPr>
        <p:sp>
          <p:nvSpPr>
            <p:cNvPr id="63" name="Forme libre 62"/>
            <p:cNvSpPr/>
            <p:nvPr/>
          </p:nvSpPr>
          <p:spPr bwMode="auto">
            <a:xfrm>
              <a:off x="4429124" y="142852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pic>
          <p:nvPicPr>
            <p:cNvPr id="61" name="Image 60" descr="Image1.jpg"/>
            <p:cNvPicPr>
              <a:picLocks noChangeAspect="1"/>
            </p:cNvPicPr>
            <p:nvPr/>
          </p:nvPicPr>
          <p:blipFill>
            <a:blip r:embed="rId11" cstate="print"/>
            <a:srcRect l="9543" r="6478" b="6499"/>
            <a:stretch>
              <a:fillRect/>
            </a:stretch>
          </p:blipFill>
          <p:spPr>
            <a:xfrm>
              <a:off x="4857752" y="571480"/>
              <a:ext cx="3571900" cy="4870773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sp>
          <p:nvSpPr>
            <p:cNvPr id="60" name="Forme libre 59"/>
            <p:cNvSpPr/>
            <p:nvPr/>
          </p:nvSpPr>
          <p:spPr>
            <a:xfrm>
              <a:off x="7858148" y="5000636"/>
              <a:ext cx="1044053" cy="987188"/>
            </a:xfrm>
            <a:custGeom>
              <a:avLst/>
              <a:gdLst>
                <a:gd name="connsiteX0" fmla="*/ 978089 w 1044053"/>
                <a:gd name="connsiteY0" fmla="*/ 206991 h 987188"/>
                <a:gd name="connsiteX1" fmla="*/ 923498 w 1044053"/>
                <a:gd name="connsiteY1" fmla="*/ 56866 h 987188"/>
                <a:gd name="connsiteX2" fmla="*/ 773373 w 1044053"/>
                <a:gd name="connsiteY2" fmla="*/ 15922 h 987188"/>
                <a:gd name="connsiteX3" fmla="*/ 664191 w 1044053"/>
                <a:gd name="connsiteY3" fmla="*/ 29570 h 987188"/>
                <a:gd name="connsiteX4" fmla="*/ 514066 w 1044053"/>
                <a:gd name="connsiteY4" fmla="*/ 2275 h 987188"/>
                <a:gd name="connsiteX5" fmla="*/ 363940 w 1044053"/>
                <a:gd name="connsiteY5" fmla="*/ 15922 h 987188"/>
                <a:gd name="connsiteX6" fmla="*/ 227463 w 1044053"/>
                <a:gd name="connsiteY6" fmla="*/ 97809 h 987188"/>
                <a:gd name="connsiteX7" fmla="*/ 241110 w 1044053"/>
                <a:gd name="connsiteY7" fmla="*/ 166048 h 987188"/>
                <a:gd name="connsiteX8" fmla="*/ 295701 w 1044053"/>
                <a:gd name="connsiteY8" fmla="*/ 479946 h 987188"/>
                <a:gd name="connsiteX9" fmla="*/ 282054 w 1044053"/>
                <a:gd name="connsiteY9" fmla="*/ 698310 h 987188"/>
                <a:gd name="connsiteX10" fmla="*/ 172872 w 1044053"/>
                <a:gd name="connsiteY10" fmla="*/ 903027 h 987188"/>
                <a:gd name="connsiteX11" fmla="*/ 36394 w 1044053"/>
                <a:gd name="connsiteY11" fmla="*/ 984913 h 987188"/>
                <a:gd name="connsiteX12" fmla="*/ 391236 w 1044053"/>
                <a:gd name="connsiteY12" fmla="*/ 916675 h 987188"/>
                <a:gd name="connsiteX13" fmla="*/ 746078 w 1044053"/>
                <a:gd name="connsiteY13" fmla="*/ 862084 h 987188"/>
                <a:gd name="connsiteX14" fmla="*/ 1005385 w 1044053"/>
                <a:gd name="connsiteY14" fmla="*/ 807493 h 987188"/>
                <a:gd name="connsiteX15" fmla="*/ 978089 w 1044053"/>
                <a:gd name="connsiteY15" fmla="*/ 807493 h 987188"/>
                <a:gd name="connsiteX16" fmla="*/ 1019033 w 1044053"/>
                <a:gd name="connsiteY16" fmla="*/ 534537 h 987188"/>
                <a:gd name="connsiteX17" fmla="*/ 1005385 w 1044053"/>
                <a:gd name="connsiteY17" fmla="*/ 261582 h 987188"/>
                <a:gd name="connsiteX18" fmla="*/ 950794 w 1044053"/>
                <a:gd name="connsiteY18" fmla="*/ 261582 h 987188"/>
                <a:gd name="connsiteX19" fmla="*/ 978089 w 1044053"/>
                <a:gd name="connsiteY19" fmla="*/ 152400 h 987188"/>
                <a:gd name="connsiteX20" fmla="*/ 937146 w 1044053"/>
                <a:gd name="connsiteY20" fmla="*/ 84161 h 987188"/>
                <a:gd name="connsiteX21" fmla="*/ 937146 w 1044053"/>
                <a:gd name="connsiteY21" fmla="*/ 84161 h 98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4053" h="987188">
                  <a:moveTo>
                    <a:pt x="978089" y="206991"/>
                  </a:moveTo>
                  <a:cubicBezTo>
                    <a:pt x="967853" y="147851"/>
                    <a:pt x="957617" y="88711"/>
                    <a:pt x="923498" y="56866"/>
                  </a:cubicBezTo>
                  <a:cubicBezTo>
                    <a:pt x="889379" y="25021"/>
                    <a:pt x="816591" y="20471"/>
                    <a:pt x="773373" y="15922"/>
                  </a:cubicBezTo>
                  <a:cubicBezTo>
                    <a:pt x="730155" y="11373"/>
                    <a:pt x="707409" y="31844"/>
                    <a:pt x="664191" y="29570"/>
                  </a:cubicBezTo>
                  <a:cubicBezTo>
                    <a:pt x="620973" y="27296"/>
                    <a:pt x="564108" y="4550"/>
                    <a:pt x="514066" y="2275"/>
                  </a:cubicBezTo>
                  <a:cubicBezTo>
                    <a:pt x="464024" y="0"/>
                    <a:pt x="411707" y="0"/>
                    <a:pt x="363940" y="15922"/>
                  </a:cubicBezTo>
                  <a:cubicBezTo>
                    <a:pt x="316173" y="31844"/>
                    <a:pt x="247935" y="72788"/>
                    <a:pt x="227463" y="97809"/>
                  </a:cubicBezTo>
                  <a:cubicBezTo>
                    <a:pt x="206991" y="122830"/>
                    <a:pt x="229737" y="102358"/>
                    <a:pt x="241110" y="166048"/>
                  </a:cubicBezTo>
                  <a:cubicBezTo>
                    <a:pt x="252483" y="229738"/>
                    <a:pt x="288877" y="391236"/>
                    <a:pt x="295701" y="479946"/>
                  </a:cubicBezTo>
                  <a:cubicBezTo>
                    <a:pt x="302525" y="568656"/>
                    <a:pt x="302526" y="627797"/>
                    <a:pt x="282054" y="698310"/>
                  </a:cubicBezTo>
                  <a:cubicBezTo>
                    <a:pt x="261583" y="768824"/>
                    <a:pt x="213815" y="855260"/>
                    <a:pt x="172872" y="903027"/>
                  </a:cubicBezTo>
                  <a:cubicBezTo>
                    <a:pt x="131929" y="950794"/>
                    <a:pt x="0" y="982638"/>
                    <a:pt x="36394" y="984913"/>
                  </a:cubicBezTo>
                  <a:cubicBezTo>
                    <a:pt x="72788" y="987188"/>
                    <a:pt x="272955" y="937146"/>
                    <a:pt x="391236" y="916675"/>
                  </a:cubicBezTo>
                  <a:cubicBezTo>
                    <a:pt x="509517" y="896204"/>
                    <a:pt x="643720" y="880281"/>
                    <a:pt x="746078" y="862084"/>
                  </a:cubicBezTo>
                  <a:cubicBezTo>
                    <a:pt x="848436" y="843887"/>
                    <a:pt x="966717" y="816591"/>
                    <a:pt x="1005385" y="807493"/>
                  </a:cubicBezTo>
                  <a:cubicBezTo>
                    <a:pt x="1044053" y="798395"/>
                    <a:pt x="975814" y="852986"/>
                    <a:pt x="978089" y="807493"/>
                  </a:cubicBezTo>
                  <a:cubicBezTo>
                    <a:pt x="980364" y="762000"/>
                    <a:pt x="1014484" y="625522"/>
                    <a:pt x="1019033" y="534537"/>
                  </a:cubicBezTo>
                  <a:cubicBezTo>
                    <a:pt x="1023582" y="443552"/>
                    <a:pt x="1016758" y="307074"/>
                    <a:pt x="1005385" y="261582"/>
                  </a:cubicBezTo>
                  <a:cubicBezTo>
                    <a:pt x="994012" y="216090"/>
                    <a:pt x="955343" y="279779"/>
                    <a:pt x="950794" y="261582"/>
                  </a:cubicBezTo>
                  <a:cubicBezTo>
                    <a:pt x="946245" y="243385"/>
                    <a:pt x="980364" y="181970"/>
                    <a:pt x="978089" y="152400"/>
                  </a:cubicBezTo>
                  <a:cubicBezTo>
                    <a:pt x="975814" y="122830"/>
                    <a:pt x="937146" y="84161"/>
                    <a:pt x="937146" y="84161"/>
                  </a:cubicBezTo>
                  <a:lnTo>
                    <a:pt x="937146" y="84161"/>
                  </a:lnTo>
                </a:path>
              </a:pathLst>
            </a:custGeom>
            <a:blipFill>
              <a:blip r:embed="rId6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solidFill>
                <a:srgbClr val="4D4D4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59" name="Groupe 58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grpSp>
          <p:nvGrpSpPr>
            <p:cNvPr id="37" name="Groupe 36"/>
            <p:cNvGrpSpPr/>
            <p:nvPr/>
          </p:nvGrpSpPr>
          <p:grpSpPr>
            <a:xfrm>
              <a:off x="4407733" y="123829"/>
              <a:ext cx="4457424" cy="6041831"/>
              <a:chOff x="4407733" y="123829"/>
              <a:chExt cx="4457424" cy="6041831"/>
            </a:xfrm>
          </p:grpSpPr>
          <p:sp>
            <p:nvSpPr>
              <p:cNvPr id="13" name="Forme libre 12"/>
              <p:cNvSpPr/>
              <p:nvPr/>
            </p:nvSpPr>
            <p:spPr bwMode="auto">
              <a:xfrm>
                <a:off x="4407733" y="123829"/>
                <a:ext cx="4457424" cy="6041831"/>
              </a:xfrm>
              <a:custGeom>
                <a:avLst/>
                <a:gdLst>
                  <a:gd name="connsiteX0" fmla="*/ 48591 w 4987235"/>
                  <a:gd name="connsiteY0" fmla="*/ 214243 h 6601791"/>
                  <a:gd name="connsiteX1" fmla="*/ 220869 w 4987235"/>
                  <a:gd name="connsiteY1" fmla="*/ 81722 h 6601791"/>
                  <a:gd name="connsiteX2" fmla="*/ 446156 w 4987235"/>
                  <a:gd name="connsiteY2" fmla="*/ 15461 h 6601791"/>
                  <a:gd name="connsiteX3" fmla="*/ 684696 w 4987235"/>
                  <a:gd name="connsiteY3" fmla="*/ 2209 h 6601791"/>
                  <a:gd name="connsiteX4" fmla="*/ 684696 w 4987235"/>
                  <a:gd name="connsiteY4" fmla="*/ 28713 h 6601791"/>
                  <a:gd name="connsiteX5" fmla="*/ 1161774 w 4987235"/>
                  <a:gd name="connsiteY5" fmla="*/ 15461 h 6601791"/>
                  <a:gd name="connsiteX6" fmla="*/ 1175026 w 4987235"/>
                  <a:gd name="connsiteY6" fmla="*/ 41965 h 6601791"/>
                  <a:gd name="connsiteX7" fmla="*/ 1705113 w 4987235"/>
                  <a:gd name="connsiteY7" fmla="*/ 41965 h 6601791"/>
                  <a:gd name="connsiteX8" fmla="*/ 1917148 w 4987235"/>
                  <a:gd name="connsiteY8" fmla="*/ 81722 h 6601791"/>
                  <a:gd name="connsiteX9" fmla="*/ 2155687 w 4987235"/>
                  <a:gd name="connsiteY9" fmla="*/ 81722 h 6601791"/>
                  <a:gd name="connsiteX10" fmla="*/ 2540000 w 4987235"/>
                  <a:gd name="connsiteY10" fmla="*/ 134730 h 6601791"/>
                  <a:gd name="connsiteX11" fmla="*/ 2977322 w 4987235"/>
                  <a:gd name="connsiteY11" fmla="*/ 134730 h 6601791"/>
                  <a:gd name="connsiteX12" fmla="*/ 2977322 w 4987235"/>
                  <a:gd name="connsiteY12" fmla="*/ 147983 h 6601791"/>
                  <a:gd name="connsiteX13" fmla="*/ 3308626 w 4987235"/>
                  <a:gd name="connsiteY13" fmla="*/ 161235 h 6601791"/>
                  <a:gd name="connsiteX14" fmla="*/ 3308626 w 4987235"/>
                  <a:gd name="connsiteY14" fmla="*/ 174487 h 6601791"/>
                  <a:gd name="connsiteX15" fmla="*/ 3653182 w 4987235"/>
                  <a:gd name="connsiteY15" fmla="*/ 174487 h 6601791"/>
                  <a:gd name="connsiteX16" fmla="*/ 3732696 w 4987235"/>
                  <a:gd name="connsiteY16" fmla="*/ 187739 h 6601791"/>
                  <a:gd name="connsiteX17" fmla="*/ 4024243 w 4987235"/>
                  <a:gd name="connsiteY17" fmla="*/ 147983 h 6601791"/>
                  <a:gd name="connsiteX18" fmla="*/ 4315791 w 4987235"/>
                  <a:gd name="connsiteY18" fmla="*/ 174487 h 6601791"/>
                  <a:gd name="connsiteX19" fmla="*/ 4501322 w 4987235"/>
                  <a:gd name="connsiteY19" fmla="*/ 121478 h 6601791"/>
                  <a:gd name="connsiteX20" fmla="*/ 4620591 w 4987235"/>
                  <a:gd name="connsiteY20" fmla="*/ 134730 h 6601791"/>
                  <a:gd name="connsiteX21" fmla="*/ 4872382 w 4987235"/>
                  <a:gd name="connsiteY21" fmla="*/ 68470 h 6601791"/>
                  <a:gd name="connsiteX22" fmla="*/ 4912139 w 4987235"/>
                  <a:gd name="connsiteY22" fmla="*/ 254000 h 6601791"/>
                  <a:gd name="connsiteX23" fmla="*/ 4845878 w 4987235"/>
                  <a:gd name="connsiteY23" fmla="*/ 386522 h 6601791"/>
                  <a:gd name="connsiteX24" fmla="*/ 4872382 w 4987235"/>
                  <a:gd name="connsiteY24" fmla="*/ 452783 h 6601791"/>
                  <a:gd name="connsiteX25" fmla="*/ 4872382 w 4987235"/>
                  <a:gd name="connsiteY25" fmla="*/ 585304 h 6601791"/>
                  <a:gd name="connsiteX26" fmla="*/ 4832626 w 4987235"/>
                  <a:gd name="connsiteY26" fmla="*/ 704574 h 6601791"/>
                  <a:gd name="connsiteX27" fmla="*/ 4898887 w 4987235"/>
                  <a:gd name="connsiteY27" fmla="*/ 837096 h 6601791"/>
                  <a:gd name="connsiteX28" fmla="*/ 4872382 w 4987235"/>
                  <a:gd name="connsiteY28" fmla="*/ 1115391 h 6601791"/>
                  <a:gd name="connsiteX29" fmla="*/ 4885635 w 4987235"/>
                  <a:gd name="connsiteY29" fmla="*/ 1314174 h 6601791"/>
                  <a:gd name="connsiteX30" fmla="*/ 4845878 w 4987235"/>
                  <a:gd name="connsiteY30" fmla="*/ 1870765 h 6601791"/>
                  <a:gd name="connsiteX31" fmla="*/ 4845878 w 4987235"/>
                  <a:gd name="connsiteY31" fmla="*/ 2162313 h 6601791"/>
                  <a:gd name="connsiteX32" fmla="*/ 4832626 w 4987235"/>
                  <a:gd name="connsiteY32" fmla="*/ 2308087 h 6601791"/>
                  <a:gd name="connsiteX33" fmla="*/ 4832626 w 4987235"/>
                  <a:gd name="connsiteY33" fmla="*/ 2626139 h 6601791"/>
                  <a:gd name="connsiteX34" fmla="*/ 4806122 w 4987235"/>
                  <a:gd name="connsiteY34" fmla="*/ 2758661 h 6601791"/>
                  <a:gd name="connsiteX35" fmla="*/ 4832626 w 4987235"/>
                  <a:gd name="connsiteY35" fmla="*/ 2904435 h 6601791"/>
                  <a:gd name="connsiteX36" fmla="*/ 4859130 w 4987235"/>
                  <a:gd name="connsiteY36" fmla="*/ 3169478 h 6601791"/>
                  <a:gd name="connsiteX37" fmla="*/ 4885635 w 4987235"/>
                  <a:gd name="connsiteY37" fmla="*/ 3355009 h 6601791"/>
                  <a:gd name="connsiteX38" fmla="*/ 4885635 w 4987235"/>
                  <a:gd name="connsiteY38" fmla="*/ 3567043 h 6601791"/>
                  <a:gd name="connsiteX39" fmla="*/ 4806122 w 4987235"/>
                  <a:gd name="connsiteY39" fmla="*/ 3686313 h 6601791"/>
                  <a:gd name="connsiteX40" fmla="*/ 4885635 w 4987235"/>
                  <a:gd name="connsiteY40" fmla="*/ 3818835 h 6601791"/>
                  <a:gd name="connsiteX41" fmla="*/ 4859130 w 4987235"/>
                  <a:gd name="connsiteY41" fmla="*/ 3977861 h 6601791"/>
                  <a:gd name="connsiteX42" fmla="*/ 4885635 w 4987235"/>
                  <a:gd name="connsiteY42" fmla="*/ 4163391 h 6601791"/>
                  <a:gd name="connsiteX43" fmla="*/ 4872382 w 4987235"/>
                  <a:gd name="connsiteY43" fmla="*/ 4348922 h 6601791"/>
                  <a:gd name="connsiteX44" fmla="*/ 4872382 w 4987235"/>
                  <a:gd name="connsiteY44" fmla="*/ 4481443 h 6601791"/>
                  <a:gd name="connsiteX45" fmla="*/ 4938643 w 4987235"/>
                  <a:gd name="connsiteY45" fmla="*/ 4547704 h 6601791"/>
                  <a:gd name="connsiteX46" fmla="*/ 4898887 w 4987235"/>
                  <a:gd name="connsiteY46" fmla="*/ 4733235 h 6601791"/>
                  <a:gd name="connsiteX47" fmla="*/ 4938643 w 4987235"/>
                  <a:gd name="connsiteY47" fmla="*/ 5144052 h 6601791"/>
                  <a:gd name="connsiteX48" fmla="*/ 4951896 w 4987235"/>
                  <a:gd name="connsiteY48" fmla="*/ 5250070 h 6601791"/>
                  <a:gd name="connsiteX49" fmla="*/ 4925391 w 4987235"/>
                  <a:gd name="connsiteY49" fmla="*/ 5422348 h 6601791"/>
                  <a:gd name="connsiteX50" fmla="*/ 4912139 w 4987235"/>
                  <a:gd name="connsiteY50" fmla="*/ 5594626 h 6601791"/>
                  <a:gd name="connsiteX51" fmla="*/ 4474817 w 4987235"/>
                  <a:gd name="connsiteY51" fmla="*/ 6084957 h 6601791"/>
                  <a:gd name="connsiteX52" fmla="*/ 4223026 w 4987235"/>
                  <a:gd name="connsiteY52" fmla="*/ 6283739 h 6601791"/>
                  <a:gd name="connsiteX53" fmla="*/ 4077252 w 4987235"/>
                  <a:gd name="connsiteY53" fmla="*/ 6363252 h 6601791"/>
                  <a:gd name="connsiteX54" fmla="*/ 3878469 w 4987235"/>
                  <a:gd name="connsiteY54" fmla="*/ 6416261 h 6601791"/>
                  <a:gd name="connsiteX55" fmla="*/ 3745948 w 4987235"/>
                  <a:gd name="connsiteY55" fmla="*/ 6416261 h 6601791"/>
                  <a:gd name="connsiteX56" fmla="*/ 3507409 w 4987235"/>
                  <a:gd name="connsiteY56" fmla="*/ 6429513 h 6601791"/>
                  <a:gd name="connsiteX57" fmla="*/ 3109843 w 4987235"/>
                  <a:gd name="connsiteY57" fmla="*/ 6376504 h 6601791"/>
                  <a:gd name="connsiteX58" fmla="*/ 2712278 w 4987235"/>
                  <a:gd name="connsiteY58" fmla="*/ 6323496 h 6601791"/>
                  <a:gd name="connsiteX59" fmla="*/ 2248452 w 4987235"/>
                  <a:gd name="connsiteY59" fmla="*/ 6283739 h 6601791"/>
                  <a:gd name="connsiteX60" fmla="*/ 1625600 w 4987235"/>
                  <a:gd name="connsiteY60" fmla="*/ 6177722 h 6601791"/>
                  <a:gd name="connsiteX61" fmla="*/ 1108765 w 4987235"/>
                  <a:gd name="connsiteY61" fmla="*/ 6124713 h 6601791"/>
                  <a:gd name="connsiteX62" fmla="*/ 976243 w 4987235"/>
                  <a:gd name="connsiteY62" fmla="*/ 6137965 h 6601791"/>
                  <a:gd name="connsiteX63" fmla="*/ 830469 w 4987235"/>
                  <a:gd name="connsiteY63" fmla="*/ 6111461 h 6601791"/>
                  <a:gd name="connsiteX64" fmla="*/ 512417 w 4987235"/>
                  <a:gd name="connsiteY64" fmla="*/ 6151217 h 6601791"/>
                  <a:gd name="connsiteX65" fmla="*/ 260626 w 4987235"/>
                  <a:gd name="connsiteY65" fmla="*/ 6243983 h 6601791"/>
                  <a:gd name="connsiteX66" fmla="*/ 35339 w 4987235"/>
                  <a:gd name="connsiteY66" fmla="*/ 6376504 h 6601791"/>
                  <a:gd name="connsiteX67" fmla="*/ 48591 w 4987235"/>
                  <a:gd name="connsiteY67" fmla="*/ 6350000 h 6601791"/>
                  <a:gd name="connsiteX68" fmla="*/ 48591 w 4987235"/>
                  <a:gd name="connsiteY68" fmla="*/ 5846417 h 6601791"/>
                  <a:gd name="connsiteX69" fmla="*/ 61843 w 4987235"/>
                  <a:gd name="connsiteY69" fmla="*/ 1817757 h 6601791"/>
                  <a:gd name="connsiteX70" fmla="*/ 48591 w 4987235"/>
                  <a:gd name="connsiteY70" fmla="*/ 797339 h 6601791"/>
                  <a:gd name="connsiteX71" fmla="*/ 48591 w 4987235"/>
                  <a:gd name="connsiteY71" fmla="*/ 214243 h 660179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4987235" h="6601791">
                    <a:moveTo>
                      <a:pt x="48591" y="214243"/>
                    </a:moveTo>
                    <a:cubicBezTo>
                      <a:pt x="77304" y="94974"/>
                      <a:pt x="154608" y="114852"/>
                      <a:pt x="220869" y="81722"/>
                    </a:cubicBezTo>
                    <a:cubicBezTo>
                      <a:pt x="287130" y="48592"/>
                      <a:pt x="368852" y="28713"/>
                      <a:pt x="446156" y="15461"/>
                    </a:cubicBezTo>
                    <a:cubicBezTo>
                      <a:pt x="523460" y="2209"/>
                      <a:pt x="644939" y="0"/>
                      <a:pt x="684696" y="2209"/>
                    </a:cubicBezTo>
                    <a:cubicBezTo>
                      <a:pt x="724453" y="4418"/>
                      <a:pt x="684696" y="28713"/>
                      <a:pt x="684696" y="28713"/>
                    </a:cubicBezTo>
                    <a:cubicBezTo>
                      <a:pt x="764209" y="30922"/>
                      <a:pt x="1080052" y="13252"/>
                      <a:pt x="1161774" y="15461"/>
                    </a:cubicBezTo>
                    <a:cubicBezTo>
                      <a:pt x="1243496" y="17670"/>
                      <a:pt x="1084470" y="37548"/>
                      <a:pt x="1175026" y="41965"/>
                    </a:cubicBezTo>
                    <a:cubicBezTo>
                      <a:pt x="1265582" y="46382"/>
                      <a:pt x="1581426" y="35339"/>
                      <a:pt x="1705113" y="41965"/>
                    </a:cubicBezTo>
                    <a:cubicBezTo>
                      <a:pt x="1828800" y="48591"/>
                      <a:pt x="1842052" y="75096"/>
                      <a:pt x="1917148" y="81722"/>
                    </a:cubicBezTo>
                    <a:cubicBezTo>
                      <a:pt x="1992244" y="88348"/>
                      <a:pt x="2051878" y="72887"/>
                      <a:pt x="2155687" y="81722"/>
                    </a:cubicBezTo>
                    <a:cubicBezTo>
                      <a:pt x="2259496" y="90557"/>
                      <a:pt x="2403061" y="125895"/>
                      <a:pt x="2540000" y="134730"/>
                    </a:cubicBezTo>
                    <a:cubicBezTo>
                      <a:pt x="2676939" y="143565"/>
                      <a:pt x="2904435" y="132521"/>
                      <a:pt x="2977322" y="134730"/>
                    </a:cubicBezTo>
                    <a:cubicBezTo>
                      <a:pt x="3050209" y="136939"/>
                      <a:pt x="2922105" y="143566"/>
                      <a:pt x="2977322" y="147983"/>
                    </a:cubicBezTo>
                    <a:cubicBezTo>
                      <a:pt x="3032539" y="152401"/>
                      <a:pt x="3253409" y="156818"/>
                      <a:pt x="3308626" y="161235"/>
                    </a:cubicBezTo>
                    <a:cubicBezTo>
                      <a:pt x="3363843" y="165652"/>
                      <a:pt x="3251200" y="172278"/>
                      <a:pt x="3308626" y="174487"/>
                    </a:cubicBezTo>
                    <a:cubicBezTo>
                      <a:pt x="3366052" y="176696"/>
                      <a:pt x="3582504" y="172278"/>
                      <a:pt x="3653182" y="174487"/>
                    </a:cubicBezTo>
                    <a:cubicBezTo>
                      <a:pt x="3723860" y="176696"/>
                      <a:pt x="3670853" y="192156"/>
                      <a:pt x="3732696" y="187739"/>
                    </a:cubicBezTo>
                    <a:cubicBezTo>
                      <a:pt x="3794540" y="183322"/>
                      <a:pt x="3927061" y="150192"/>
                      <a:pt x="4024243" y="147983"/>
                    </a:cubicBezTo>
                    <a:cubicBezTo>
                      <a:pt x="4121425" y="145774"/>
                      <a:pt x="4236278" y="178904"/>
                      <a:pt x="4315791" y="174487"/>
                    </a:cubicBezTo>
                    <a:cubicBezTo>
                      <a:pt x="4395304" y="170070"/>
                      <a:pt x="4450522" y="128104"/>
                      <a:pt x="4501322" y="121478"/>
                    </a:cubicBezTo>
                    <a:cubicBezTo>
                      <a:pt x="4552122" y="114852"/>
                      <a:pt x="4558748" y="143565"/>
                      <a:pt x="4620591" y="134730"/>
                    </a:cubicBezTo>
                    <a:cubicBezTo>
                      <a:pt x="4682434" y="125895"/>
                      <a:pt x="4823791" y="48592"/>
                      <a:pt x="4872382" y="68470"/>
                    </a:cubicBezTo>
                    <a:cubicBezTo>
                      <a:pt x="4920973" y="88348"/>
                      <a:pt x="4916556" y="200991"/>
                      <a:pt x="4912139" y="254000"/>
                    </a:cubicBezTo>
                    <a:cubicBezTo>
                      <a:pt x="4907722" y="307009"/>
                      <a:pt x="4852504" y="353392"/>
                      <a:pt x="4845878" y="386522"/>
                    </a:cubicBezTo>
                    <a:cubicBezTo>
                      <a:pt x="4839252" y="419653"/>
                      <a:pt x="4867965" y="419653"/>
                      <a:pt x="4872382" y="452783"/>
                    </a:cubicBezTo>
                    <a:cubicBezTo>
                      <a:pt x="4876799" y="485913"/>
                      <a:pt x="4879008" y="543339"/>
                      <a:pt x="4872382" y="585304"/>
                    </a:cubicBezTo>
                    <a:cubicBezTo>
                      <a:pt x="4865756" y="627269"/>
                      <a:pt x="4828209" y="662609"/>
                      <a:pt x="4832626" y="704574"/>
                    </a:cubicBezTo>
                    <a:cubicBezTo>
                      <a:pt x="4837043" y="746539"/>
                      <a:pt x="4892261" y="768627"/>
                      <a:pt x="4898887" y="837096"/>
                    </a:cubicBezTo>
                    <a:cubicBezTo>
                      <a:pt x="4905513" y="905565"/>
                      <a:pt x="4874591" y="1035878"/>
                      <a:pt x="4872382" y="1115391"/>
                    </a:cubicBezTo>
                    <a:cubicBezTo>
                      <a:pt x="4870173" y="1194904"/>
                      <a:pt x="4890052" y="1188279"/>
                      <a:pt x="4885635" y="1314174"/>
                    </a:cubicBezTo>
                    <a:cubicBezTo>
                      <a:pt x="4881218" y="1440069"/>
                      <a:pt x="4852504" y="1729408"/>
                      <a:pt x="4845878" y="1870765"/>
                    </a:cubicBezTo>
                    <a:cubicBezTo>
                      <a:pt x="4839252" y="2012122"/>
                      <a:pt x="4848087" y="2089426"/>
                      <a:pt x="4845878" y="2162313"/>
                    </a:cubicBezTo>
                    <a:cubicBezTo>
                      <a:pt x="4843669" y="2235200"/>
                      <a:pt x="4834835" y="2230783"/>
                      <a:pt x="4832626" y="2308087"/>
                    </a:cubicBezTo>
                    <a:cubicBezTo>
                      <a:pt x="4830417" y="2385391"/>
                      <a:pt x="4837043" y="2551043"/>
                      <a:pt x="4832626" y="2626139"/>
                    </a:cubicBezTo>
                    <a:cubicBezTo>
                      <a:pt x="4828209" y="2701235"/>
                      <a:pt x="4806122" y="2712278"/>
                      <a:pt x="4806122" y="2758661"/>
                    </a:cubicBezTo>
                    <a:cubicBezTo>
                      <a:pt x="4806122" y="2805044"/>
                      <a:pt x="4823791" y="2835966"/>
                      <a:pt x="4832626" y="2904435"/>
                    </a:cubicBezTo>
                    <a:cubicBezTo>
                      <a:pt x="4841461" y="2972905"/>
                      <a:pt x="4850295" y="3094382"/>
                      <a:pt x="4859130" y="3169478"/>
                    </a:cubicBezTo>
                    <a:cubicBezTo>
                      <a:pt x="4867965" y="3244574"/>
                      <a:pt x="4881218" y="3288748"/>
                      <a:pt x="4885635" y="3355009"/>
                    </a:cubicBezTo>
                    <a:cubicBezTo>
                      <a:pt x="4890052" y="3421270"/>
                      <a:pt x="4898887" y="3511826"/>
                      <a:pt x="4885635" y="3567043"/>
                    </a:cubicBezTo>
                    <a:cubicBezTo>
                      <a:pt x="4872383" y="3622260"/>
                      <a:pt x="4806122" y="3644348"/>
                      <a:pt x="4806122" y="3686313"/>
                    </a:cubicBezTo>
                    <a:cubicBezTo>
                      <a:pt x="4806122" y="3728278"/>
                      <a:pt x="4876800" y="3770244"/>
                      <a:pt x="4885635" y="3818835"/>
                    </a:cubicBezTo>
                    <a:cubicBezTo>
                      <a:pt x="4894470" y="3867426"/>
                      <a:pt x="4859130" y="3920435"/>
                      <a:pt x="4859130" y="3977861"/>
                    </a:cubicBezTo>
                    <a:cubicBezTo>
                      <a:pt x="4859130" y="4035287"/>
                      <a:pt x="4883426" y="4101548"/>
                      <a:pt x="4885635" y="4163391"/>
                    </a:cubicBezTo>
                    <a:cubicBezTo>
                      <a:pt x="4887844" y="4225234"/>
                      <a:pt x="4874591" y="4295913"/>
                      <a:pt x="4872382" y="4348922"/>
                    </a:cubicBezTo>
                    <a:cubicBezTo>
                      <a:pt x="4870173" y="4401931"/>
                      <a:pt x="4861339" y="4448313"/>
                      <a:pt x="4872382" y="4481443"/>
                    </a:cubicBezTo>
                    <a:cubicBezTo>
                      <a:pt x="4883426" y="4514573"/>
                      <a:pt x="4934226" y="4505739"/>
                      <a:pt x="4938643" y="4547704"/>
                    </a:cubicBezTo>
                    <a:cubicBezTo>
                      <a:pt x="4943060" y="4589669"/>
                      <a:pt x="4898887" y="4633844"/>
                      <a:pt x="4898887" y="4733235"/>
                    </a:cubicBezTo>
                    <a:cubicBezTo>
                      <a:pt x="4898887" y="4832626"/>
                      <a:pt x="4929808" y="5057913"/>
                      <a:pt x="4938643" y="5144052"/>
                    </a:cubicBezTo>
                    <a:cubicBezTo>
                      <a:pt x="4947478" y="5230191"/>
                      <a:pt x="4954105" y="5203687"/>
                      <a:pt x="4951896" y="5250070"/>
                    </a:cubicBezTo>
                    <a:cubicBezTo>
                      <a:pt x="4949687" y="5296453"/>
                      <a:pt x="4932017" y="5364922"/>
                      <a:pt x="4925391" y="5422348"/>
                    </a:cubicBezTo>
                    <a:cubicBezTo>
                      <a:pt x="4918765" y="5479774"/>
                      <a:pt x="4987235" y="5484191"/>
                      <a:pt x="4912139" y="5594626"/>
                    </a:cubicBezTo>
                    <a:cubicBezTo>
                      <a:pt x="4837043" y="5705061"/>
                      <a:pt x="4589669" y="5970105"/>
                      <a:pt x="4474817" y="6084957"/>
                    </a:cubicBezTo>
                    <a:cubicBezTo>
                      <a:pt x="4359965" y="6199809"/>
                      <a:pt x="4289287" y="6237357"/>
                      <a:pt x="4223026" y="6283739"/>
                    </a:cubicBezTo>
                    <a:cubicBezTo>
                      <a:pt x="4156765" y="6330121"/>
                      <a:pt x="4134678" y="6341165"/>
                      <a:pt x="4077252" y="6363252"/>
                    </a:cubicBezTo>
                    <a:cubicBezTo>
                      <a:pt x="4019826" y="6385339"/>
                      <a:pt x="3933686" y="6407426"/>
                      <a:pt x="3878469" y="6416261"/>
                    </a:cubicBezTo>
                    <a:cubicBezTo>
                      <a:pt x="3823252" y="6425096"/>
                      <a:pt x="3807791" y="6414052"/>
                      <a:pt x="3745948" y="6416261"/>
                    </a:cubicBezTo>
                    <a:cubicBezTo>
                      <a:pt x="3684105" y="6418470"/>
                      <a:pt x="3613427" y="6436139"/>
                      <a:pt x="3507409" y="6429513"/>
                    </a:cubicBezTo>
                    <a:cubicBezTo>
                      <a:pt x="3401392" y="6422887"/>
                      <a:pt x="3109843" y="6376504"/>
                      <a:pt x="3109843" y="6376504"/>
                    </a:cubicBezTo>
                    <a:cubicBezTo>
                      <a:pt x="2977321" y="6358835"/>
                      <a:pt x="2855843" y="6338957"/>
                      <a:pt x="2712278" y="6323496"/>
                    </a:cubicBezTo>
                    <a:cubicBezTo>
                      <a:pt x="2568713" y="6308035"/>
                      <a:pt x="2429565" y="6308035"/>
                      <a:pt x="2248452" y="6283739"/>
                    </a:cubicBezTo>
                    <a:cubicBezTo>
                      <a:pt x="2067339" y="6259443"/>
                      <a:pt x="1815548" y="6204226"/>
                      <a:pt x="1625600" y="6177722"/>
                    </a:cubicBezTo>
                    <a:cubicBezTo>
                      <a:pt x="1435652" y="6151218"/>
                      <a:pt x="1216991" y="6131339"/>
                      <a:pt x="1108765" y="6124713"/>
                    </a:cubicBezTo>
                    <a:cubicBezTo>
                      <a:pt x="1000539" y="6118087"/>
                      <a:pt x="1022626" y="6140174"/>
                      <a:pt x="976243" y="6137965"/>
                    </a:cubicBezTo>
                    <a:cubicBezTo>
                      <a:pt x="929860" y="6135756"/>
                      <a:pt x="907773" y="6109252"/>
                      <a:pt x="830469" y="6111461"/>
                    </a:cubicBezTo>
                    <a:cubicBezTo>
                      <a:pt x="753165" y="6113670"/>
                      <a:pt x="607391" y="6129130"/>
                      <a:pt x="512417" y="6151217"/>
                    </a:cubicBezTo>
                    <a:cubicBezTo>
                      <a:pt x="417443" y="6173304"/>
                      <a:pt x="340139" y="6206435"/>
                      <a:pt x="260626" y="6243983"/>
                    </a:cubicBezTo>
                    <a:cubicBezTo>
                      <a:pt x="181113" y="6281531"/>
                      <a:pt x="70678" y="6358835"/>
                      <a:pt x="35339" y="6376504"/>
                    </a:cubicBezTo>
                    <a:cubicBezTo>
                      <a:pt x="0" y="6394173"/>
                      <a:pt x="46382" y="6438348"/>
                      <a:pt x="48591" y="6350000"/>
                    </a:cubicBezTo>
                    <a:cubicBezTo>
                      <a:pt x="50800" y="6261652"/>
                      <a:pt x="46382" y="6601791"/>
                      <a:pt x="48591" y="5846417"/>
                    </a:cubicBezTo>
                    <a:cubicBezTo>
                      <a:pt x="50800" y="5091043"/>
                      <a:pt x="61843" y="2659270"/>
                      <a:pt x="61843" y="1817757"/>
                    </a:cubicBezTo>
                    <a:cubicBezTo>
                      <a:pt x="61843" y="976244"/>
                      <a:pt x="50800" y="1064591"/>
                      <a:pt x="48591" y="797339"/>
                    </a:cubicBezTo>
                    <a:cubicBezTo>
                      <a:pt x="46382" y="530087"/>
                      <a:pt x="19878" y="333512"/>
                      <a:pt x="48591" y="214243"/>
                    </a:cubicBezTo>
                    <a:close/>
                  </a:path>
                </a:pathLst>
              </a:custGeom>
              <a:blipFill>
                <a:blip r:embed="rId7" cstate="print">
                  <a:duotone>
                    <a:prstClr val="black"/>
                    <a:srgbClr val="CC3399">
                      <a:tint val="45000"/>
                      <a:satMod val="400000"/>
                    </a:srgbClr>
                  </a:duotone>
                  <a:lum bright="20000"/>
                </a:blip>
                <a:stretch>
                  <a:fillRect/>
                </a:stretch>
              </a:blipFill>
              <a:ln w="28575" cap="flat" cmpd="sng" algn="ctr">
                <a:solidFill>
                  <a:srgbClr val="4D4D4D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 vert="horz" wrap="square" lIns="82945" tIns="41473" rIns="82945" bIns="41473" numCol="1" rtlCol="0" anchor="t" anchorCtr="0" compatLnSpc="1">
                <a:prstTxWarp prst="textNoShape">
                  <a:avLst/>
                </a:prstTxWarp>
              </a:bodyPr>
              <a:lstStyle/>
              <a:p>
                <a:pPr defTabSz="407526" fontAlgn="base" hangingPunct="0">
                  <a:lnSpc>
                    <a:spcPct val="93000"/>
                  </a:lnSpc>
                  <a:spcBef>
                    <a:spcPct val="0"/>
                  </a:spcBef>
                  <a:spcAft>
                    <a:spcPct val="0"/>
                  </a:spcAft>
                  <a:buClr>
                    <a:srgbClr val="000000"/>
                  </a:buClr>
                  <a:buSzPct val="100000"/>
                </a:pPr>
                <a:endParaRPr lang="fr-FR" sz="1600" dirty="0" smtClean="0">
                  <a:latin typeface="Arial" charset="0"/>
                  <a:ea typeface="Microsoft YaHei" charset="-122"/>
                </a:endParaRPr>
              </a:p>
            </p:txBody>
          </p:sp>
          <p:pic>
            <p:nvPicPr>
              <p:cNvPr id="33" name="Image 32" descr="la-mysterieuse-et-jolie-nolwenn-leroy.jpg"/>
              <p:cNvPicPr>
                <a:picLocks noChangeAspect="1"/>
              </p:cNvPicPr>
              <p:nvPr/>
            </p:nvPicPr>
            <p:blipFill>
              <a:blip r:embed="rId12" cstate="print"/>
              <a:srcRect t="16910" r="19006" b="8684"/>
              <a:stretch>
                <a:fillRect/>
              </a:stretch>
            </p:blipFill>
            <p:spPr>
              <a:xfrm>
                <a:off x="4857752" y="571479"/>
                <a:ext cx="3571900" cy="4911363"/>
              </a:xfrm>
              <a:prstGeom prst="rect">
                <a:avLst/>
              </a:prstGeom>
              <a:ln>
                <a:noFill/>
              </a:ln>
              <a:effectLst>
                <a:softEdge rad="112500"/>
              </a:effectLst>
            </p:spPr>
          </p:pic>
        </p:grpSp>
        <p:sp>
          <p:nvSpPr>
            <p:cNvPr id="58" name="Forme libre 57"/>
            <p:cNvSpPr/>
            <p:nvPr/>
          </p:nvSpPr>
          <p:spPr>
            <a:xfrm>
              <a:off x="7786710" y="5000636"/>
              <a:ext cx="1044053" cy="987188"/>
            </a:xfrm>
            <a:custGeom>
              <a:avLst/>
              <a:gdLst>
                <a:gd name="connsiteX0" fmla="*/ 978089 w 1044053"/>
                <a:gd name="connsiteY0" fmla="*/ 206991 h 987188"/>
                <a:gd name="connsiteX1" fmla="*/ 923498 w 1044053"/>
                <a:gd name="connsiteY1" fmla="*/ 56866 h 987188"/>
                <a:gd name="connsiteX2" fmla="*/ 773373 w 1044053"/>
                <a:gd name="connsiteY2" fmla="*/ 15922 h 987188"/>
                <a:gd name="connsiteX3" fmla="*/ 664191 w 1044053"/>
                <a:gd name="connsiteY3" fmla="*/ 29570 h 987188"/>
                <a:gd name="connsiteX4" fmla="*/ 514066 w 1044053"/>
                <a:gd name="connsiteY4" fmla="*/ 2275 h 987188"/>
                <a:gd name="connsiteX5" fmla="*/ 363940 w 1044053"/>
                <a:gd name="connsiteY5" fmla="*/ 15922 h 987188"/>
                <a:gd name="connsiteX6" fmla="*/ 227463 w 1044053"/>
                <a:gd name="connsiteY6" fmla="*/ 97809 h 987188"/>
                <a:gd name="connsiteX7" fmla="*/ 241110 w 1044053"/>
                <a:gd name="connsiteY7" fmla="*/ 166048 h 987188"/>
                <a:gd name="connsiteX8" fmla="*/ 295701 w 1044053"/>
                <a:gd name="connsiteY8" fmla="*/ 479946 h 987188"/>
                <a:gd name="connsiteX9" fmla="*/ 282054 w 1044053"/>
                <a:gd name="connsiteY9" fmla="*/ 698310 h 987188"/>
                <a:gd name="connsiteX10" fmla="*/ 172872 w 1044053"/>
                <a:gd name="connsiteY10" fmla="*/ 903027 h 987188"/>
                <a:gd name="connsiteX11" fmla="*/ 36394 w 1044053"/>
                <a:gd name="connsiteY11" fmla="*/ 984913 h 987188"/>
                <a:gd name="connsiteX12" fmla="*/ 391236 w 1044053"/>
                <a:gd name="connsiteY12" fmla="*/ 916675 h 987188"/>
                <a:gd name="connsiteX13" fmla="*/ 746078 w 1044053"/>
                <a:gd name="connsiteY13" fmla="*/ 862084 h 987188"/>
                <a:gd name="connsiteX14" fmla="*/ 1005385 w 1044053"/>
                <a:gd name="connsiteY14" fmla="*/ 807493 h 987188"/>
                <a:gd name="connsiteX15" fmla="*/ 978089 w 1044053"/>
                <a:gd name="connsiteY15" fmla="*/ 807493 h 987188"/>
                <a:gd name="connsiteX16" fmla="*/ 1019033 w 1044053"/>
                <a:gd name="connsiteY16" fmla="*/ 534537 h 987188"/>
                <a:gd name="connsiteX17" fmla="*/ 1005385 w 1044053"/>
                <a:gd name="connsiteY17" fmla="*/ 261582 h 987188"/>
                <a:gd name="connsiteX18" fmla="*/ 950794 w 1044053"/>
                <a:gd name="connsiteY18" fmla="*/ 261582 h 987188"/>
                <a:gd name="connsiteX19" fmla="*/ 978089 w 1044053"/>
                <a:gd name="connsiteY19" fmla="*/ 152400 h 987188"/>
                <a:gd name="connsiteX20" fmla="*/ 937146 w 1044053"/>
                <a:gd name="connsiteY20" fmla="*/ 84161 h 987188"/>
                <a:gd name="connsiteX21" fmla="*/ 937146 w 1044053"/>
                <a:gd name="connsiteY21" fmla="*/ 84161 h 9871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044053" h="987188">
                  <a:moveTo>
                    <a:pt x="978089" y="206991"/>
                  </a:moveTo>
                  <a:cubicBezTo>
                    <a:pt x="967853" y="147851"/>
                    <a:pt x="957617" y="88711"/>
                    <a:pt x="923498" y="56866"/>
                  </a:cubicBezTo>
                  <a:cubicBezTo>
                    <a:pt x="889379" y="25021"/>
                    <a:pt x="816591" y="20471"/>
                    <a:pt x="773373" y="15922"/>
                  </a:cubicBezTo>
                  <a:cubicBezTo>
                    <a:pt x="730155" y="11373"/>
                    <a:pt x="707409" y="31844"/>
                    <a:pt x="664191" y="29570"/>
                  </a:cubicBezTo>
                  <a:cubicBezTo>
                    <a:pt x="620973" y="27296"/>
                    <a:pt x="564108" y="4550"/>
                    <a:pt x="514066" y="2275"/>
                  </a:cubicBezTo>
                  <a:cubicBezTo>
                    <a:pt x="464024" y="0"/>
                    <a:pt x="411707" y="0"/>
                    <a:pt x="363940" y="15922"/>
                  </a:cubicBezTo>
                  <a:cubicBezTo>
                    <a:pt x="316173" y="31844"/>
                    <a:pt x="247935" y="72788"/>
                    <a:pt x="227463" y="97809"/>
                  </a:cubicBezTo>
                  <a:cubicBezTo>
                    <a:pt x="206991" y="122830"/>
                    <a:pt x="229737" y="102358"/>
                    <a:pt x="241110" y="166048"/>
                  </a:cubicBezTo>
                  <a:cubicBezTo>
                    <a:pt x="252483" y="229738"/>
                    <a:pt x="288877" y="391236"/>
                    <a:pt x="295701" y="479946"/>
                  </a:cubicBezTo>
                  <a:cubicBezTo>
                    <a:pt x="302525" y="568656"/>
                    <a:pt x="302526" y="627797"/>
                    <a:pt x="282054" y="698310"/>
                  </a:cubicBezTo>
                  <a:cubicBezTo>
                    <a:pt x="261583" y="768824"/>
                    <a:pt x="213815" y="855260"/>
                    <a:pt x="172872" y="903027"/>
                  </a:cubicBezTo>
                  <a:cubicBezTo>
                    <a:pt x="131929" y="950794"/>
                    <a:pt x="0" y="982638"/>
                    <a:pt x="36394" y="984913"/>
                  </a:cubicBezTo>
                  <a:cubicBezTo>
                    <a:pt x="72788" y="987188"/>
                    <a:pt x="272955" y="937146"/>
                    <a:pt x="391236" y="916675"/>
                  </a:cubicBezTo>
                  <a:cubicBezTo>
                    <a:pt x="509517" y="896204"/>
                    <a:pt x="643720" y="880281"/>
                    <a:pt x="746078" y="862084"/>
                  </a:cubicBezTo>
                  <a:cubicBezTo>
                    <a:pt x="848436" y="843887"/>
                    <a:pt x="966717" y="816591"/>
                    <a:pt x="1005385" y="807493"/>
                  </a:cubicBezTo>
                  <a:cubicBezTo>
                    <a:pt x="1044053" y="798395"/>
                    <a:pt x="975814" y="852986"/>
                    <a:pt x="978089" y="807493"/>
                  </a:cubicBezTo>
                  <a:cubicBezTo>
                    <a:pt x="980364" y="762000"/>
                    <a:pt x="1014484" y="625522"/>
                    <a:pt x="1019033" y="534537"/>
                  </a:cubicBezTo>
                  <a:cubicBezTo>
                    <a:pt x="1023582" y="443552"/>
                    <a:pt x="1016758" y="307074"/>
                    <a:pt x="1005385" y="261582"/>
                  </a:cubicBezTo>
                  <a:cubicBezTo>
                    <a:pt x="994012" y="216090"/>
                    <a:pt x="955343" y="279779"/>
                    <a:pt x="950794" y="261582"/>
                  </a:cubicBezTo>
                  <a:cubicBezTo>
                    <a:pt x="946245" y="243385"/>
                    <a:pt x="980364" y="181970"/>
                    <a:pt x="978089" y="152400"/>
                  </a:cubicBezTo>
                  <a:cubicBezTo>
                    <a:pt x="975814" y="122830"/>
                    <a:pt x="937146" y="84161"/>
                    <a:pt x="937146" y="84161"/>
                  </a:cubicBezTo>
                  <a:lnTo>
                    <a:pt x="937146" y="84161"/>
                  </a:lnTo>
                </a:path>
              </a:pathLst>
            </a:custGeom>
            <a:blipFill>
              <a:blip r:embed="rId6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10000"/>
              </a:blip>
              <a:stretch>
                <a:fillRect/>
              </a:stretch>
            </a:blipFill>
            <a:ln>
              <a:solidFill>
                <a:srgbClr val="4D4D4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36" name="Groupe 35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30" name="Forme libre 29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pic>
          <p:nvPicPr>
            <p:cNvPr id="34" name="Image 33" descr="Nolwenn-Leroy-joue-les-malicieuses_portrait_w674.jp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857752" y="500041"/>
              <a:ext cx="3429024" cy="5251860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35" name="Groupe 34"/>
          <p:cNvGrpSpPr/>
          <p:nvPr/>
        </p:nvGrpSpPr>
        <p:grpSpPr>
          <a:xfrm>
            <a:off x="4407733" y="123829"/>
            <a:ext cx="4457424" cy="6041831"/>
            <a:chOff x="4407733" y="123829"/>
            <a:chExt cx="4457424" cy="6041831"/>
          </a:xfrm>
        </p:grpSpPr>
        <p:sp>
          <p:nvSpPr>
            <p:cNvPr id="31" name="Forme libre 30"/>
            <p:cNvSpPr/>
            <p:nvPr/>
          </p:nvSpPr>
          <p:spPr bwMode="auto">
            <a:xfrm>
              <a:off x="4407733" y="123829"/>
              <a:ext cx="4457424" cy="6041831"/>
            </a:xfrm>
            <a:custGeom>
              <a:avLst/>
              <a:gdLst>
                <a:gd name="connsiteX0" fmla="*/ 48591 w 4987235"/>
                <a:gd name="connsiteY0" fmla="*/ 214243 h 6601791"/>
                <a:gd name="connsiteX1" fmla="*/ 220869 w 4987235"/>
                <a:gd name="connsiteY1" fmla="*/ 81722 h 6601791"/>
                <a:gd name="connsiteX2" fmla="*/ 446156 w 4987235"/>
                <a:gd name="connsiteY2" fmla="*/ 15461 h 6601791"/>
                <a:gd name="connsiteX3" fmla="*/ 684696 w 4987235"/>
                <a:gd name="connsiteY3" fmla="*/ 2209 h 6601791"/>
                <a:gd name="connsiteX4" fmla="*/ 684696 w 4987235"/>
                <a:gd name="connsiteY4" fmla="*/ 28713 h 6601791"/>
                <a:gd name="connsiteX5" fmla="*/ 1161774 w 4987235"/>
                <a:gd name="connsiteY5" fmla="*/ 15461 h 6601791"/>
                <a:gd name="connsiteX6" fmla="*/ 1175026 w 4987235"/>
                <a:gd name="connsiteY6" fmla="*/ 41965 h 6601791"/>
                <a:gd name="connsiteX7" fmla="*/ 1705113 w 4987235"/>
                <a:gd name="connsiteY7" fmla="*/ 41965 h 6601791"/>
                <a:gd name="connsiteX8" fmla="*/ 1917148 w 4987235"/>
                <a:gd name="connsiteY8" fmla="*/ 81722 h 6601791"/>
                <a:gd name="connsiteX9" fmla="*/ 2155687 w 4987235"/>
                <a:gd name="connsiteY9" fmla="*/ 81722 h 6601791"/>
                <a:gd name="connsiteX10" fmla="*/ 2540000 w 4987235"/>
                <a:gd name="connsiteY10" fmla="*/ 134730 h 6601791"/>
                <a:gd name="connsiteX11" fmla="*/ 2977322 w 4987235"/>
                <a:gd name="connsiteY11" fmla="*/ 134730 h 6601791"/>
                <a:gd name="connsiteX12" fmla="*/ 2977322 w 4987235"/>
                <a:gd name="connsiteY12" fmla="*/ 147983 h 6601791"/>
                <a:gd name="connsiteX13" fmla="*/ 3308626 w 4987235"/>
                <a:gd name="connsiteY13" fmla="*/ 161235 h 6601791"/>
                <a:gd name="connsiteX14" fmla="*/ 3308626 w 4987235"/>
                <a:gd name="connsiteY14" fmla="*/ 174487 h 6601791"/>
                <a:gd name="connsiteX15" fmla="*/ 3653182 w 4987235"/>
                <a:gd name="connsiteY15" fmla="*/ 174487 h 6601791"/>
                <a:gd name="connsiteX16" fmla="*/ 3732696 w 4987235"/>
                <a:gd name="connsiteY16" fmla="*/ 187739 h 6601791"/>
                <a:gd name="connsiteX17" fmla="*/ 4024243 w 4987235"/>
                <a:gd name="connsiteY17" fmla="*/ 147983 h 6601791"/>
                <a:gd name="connsiteX18" fmla="*/ 4315791 w 4987235"/>
                <a:gd name="connsiteY18" fmla="*/ 174487 h 6601791"/>
                <a:gd name="connsiteX19" fmla="*/ 4501322 w 4987235"/>
                <a:gd name="connsiteY19" fmla="*/ 121478 h 6601791"/>
                <a:gd name="connsiteX20" fmla="*/ 4620591 w 4987235"/>
                <a:gd name="connsiteY20" fmla="*/ 134730 h 6601791"/>
                <a:gd name="connsiteX21" fmla="*/ 4872382 w 4987235"/>
                <a:gd name="connsiteY21" fmla="*/ 68470 h 6601791"/>
                <a:gd name="connsiteX22" fmla="*/ 4912139 w 4987235"/>
                <a:gd name="connsiteY22" fmla="*/ 254000 h 6601791"/>
                <a:gd name="connsiteX23" fmla="*/ 4845878 w 4987235"/>
                <a:gd name="connsiteY23" fmla="*/ 386522 h 6601791"/>
                <a:gd name="connsiteX24" fmla="*/ 4872382 w 4987235"/>
                <a:gd name="connsiteY24" fmla="*/ 452783 h 6601791"/>
                <a:gd name="connsiteX25" fmla="*/ 4872382 w 4987235"/>
                <a:gd name="connsiteY25" fmla="*/ 585304 h 6601791"/>
                <a:gd name="connsiteX26" fmla="*/ 4832626 w 4987235"/>
                <a:gd name="connsiteY26" fmla="*/ 704574 h 6601791"/>
                <a:gd name="connsiteX27" fmla="*/ 4898887 w 4987235"/>
                <a:gd name="connsiteY27" fmla="*/ 837096 h 6601791"/>
                <a:gd name="connsiteX28" fmla="*/ 4872382 w 4987235"/>
                <a:gd name="connsiteY28" fmla="*/ 1115391 h 6601791"/>
                <a:gd name="connsiteX29" fmla="*/ 4885635 w 4987235"/>
                <a:gd name="connsiteY29" fmla="*/ 1314174 h 6601791"/>
                <a:gd name="connsiteX30" fmla="*/ 4845878 w 4987235"/>
                <a:gd name="connsiteY30" fmla="*/ 1870765 h 6601791"/>
                <a:gd name="connsiteX31" fmla="*/ 4845878 w 4987235"/>
                <a:gd name="connsiteY31" fmla="*/ 2162313 h 6601791"/>
                <a:gd name="connsiteX32" fmla="*/ 4832626 w 4987235"/>
                <a:gd name="connsiteY32" fmla="*/ 2308087 h 6601791"/>
                <a:gd name="connsiteX33" fmla="*/ 4832626 w 4987235"/>
                <a:gd name="connsiteY33" fmla="*/ 2626139 h 6601791"/>
                <a:gd name="connsiteX34" fmla="*/ 4806122 w 4987235"/>
                <a:gd name="connsiteY34" fmla="*/ 2758661 h 6601791"/>
                <a:gd name="connsiteX35" fmla="*/ 4832626 w 4987235"/>
                <a:gd name="connsiteY35" fmla="*/ 2904435 h 6601791"/>
                <a:gd name="connsiteX36" fmla="*/ 4859130 w 4987235"/>
                <a:gd name="connsiteY36" fmla="*/ 3169478 h 6601791"/>
                <a:gd name="connsiteX37" fmla="*/ 4885635 w 4987235"/>
                <a:gd name="connsiteY37" fmla="*/ 3355009 h 6601791"/>
                <a:gd name="connsiteX38" fmla="*/ 4885635 w 4987235"/>
                <a:gd name="connsiteY38" fmla="*/ 3567043 h 6601791"/>
                <a:gd name="connsiteX39" fmla="*/ 4806122 w 4987235"/>
                <a:gd name="connsiteY39" fmla="*/ 3686313 h 6601791"/>
                <a:gd name="connsiteX40" fmla="*/ 4885635 w 4987235"/>
                <a:gd name="connsiteY40" fmla="*/ 3818835 h 6601791"/>
                <a:gd name="connsiteX41" fmla="*/ 4859130 w 4987235"/>
                <a:gd name="connsiteY41" fmla="*/ 3977861 h 6601791"/>
                <a:gd name="connsiteX42" fmla="*/ 4885635 w 4987235"/>
                <a:gd name="connsiteY42" fmla="*/ 4163391 h 6601791"/>
                <a:gd name="connsiteX43" fmla="*/ 4872382 w 4987235"/>
                <a:gd name="connsiteY43" fmla="*/ 4348922 h 6601791"/>
                <a:gd name="connsiteX44" fmla="*/ 4872382 w 4987235"/>
                <a:gd name="connsiteY44" fmla="*/ 4481443 h 6601791"/>
                <a:gd name="connsiteX45" fmla="*/ 4938643 w 4987235"/>
                <a:gd name="connsiteY45" fmla="*/ 4547704 h 6601791"/>
                <a:gd name="connsiteX46" fmla="*/ 4898887 w 4987235"/>
                <a:gd name="connsiteY46" fmla="*/ 4733235 h 6601791"/>
                <a:gd name="connsiteX47" fmla="*/ 4938643 w 4987235"/>
                <a:gd name="connsiteY47" fmla="*/ 5144052 h 6601791"/>
                <a:gd name="connsiteX48" fmla="*/ 4951896 w 4987235"/>
                <a:gd name="connsiteY48" fmla="*/ 5250070 h 6601791"/>
                <a:gd name="connsiteX49" fmla="*/ 4925391 w 4987235"/>
                <a:gd name="connsiteY49" fmla="*/ 5422348 h 6601791"/>
                <a:gd name="connsiteX50" fmla="*/ 4912139 w 4987235"/>
                <a:gd name="connsiteY50" fmla="*/ 5594626 h 6601791"/>
                <a:gd name="connsiteX51" fmla="*/ 4474817 w 4987235"/>
                <a:gd name="connsiteY51" fmla="*/ 6084957 h 6601791"/>
                <a:gd name="connsiteX52" fmla="*/ 4223026 w 4987235"/>
                <a:gd name="connsiteY52" fmla="*/ 6283739 h 6601791"/>
                <a:gd name="connsiteX53" fmla="*/ 4077252 w 4987235"/>
                <a:gd name="connsiteY53" fmla="*/ 6363252 h 6601791"/>
                <a:gd name="connsiteX54" fmla="*/ 3878469 w 4987235"/>
                <a:gd name="connsiteY54" fmla="*/ 6416261 h 6601791"/>
                <a:gd name="connsiteX55" fmla="*/ 3745948 w 4987235"/>
                <a:gd name="connsiteY55" fmla="*/ 6416261 h 6601791"/>
                <a:gd name="connsiteX56" fmla="*/ 3507409 w 4987235"/>
                <a:gd name="connsiteY56" fmla="*/ 6429513 h 6601791"/>
                <a:gd name="connsiteX57" fmla="*/ 3109843 w 4987235"/>
                <a:gd name="connsiteY57" fmla="*/ 6376504 h 6601791"/>
                <a:gd name="connsiteX58" fmla="*/ 2712278 w 4987235"/>
                <a:gd name="connsiteY58" fmla="*/ 6323496 h 6601791"/>
                <a:gd name="connsiteX59" fmla="*/ 2248452 w 4987235"/>
                <a:gd name="connsiteY59" fmla="*/ 6283739 h 6601791"/>
                <a:gd name="connsiteX60" fmla="*/ 1625600 w 4987235"/>
                <a:gd name="connsiteY60" fmla="*/ 6177722 h 6601791"/>
                <a:gd name="connsiteX61" fmla="*/ 1108765 w 4987235"/>
                <a:gd name="connsiteY61" fmla="*/ 6124713 h 6601791"/>
                <a:gd name="connsiteX62" fmla="*/ 976243 w 4987235"/>
                <a:gd name="connsiteY62" fmla="*/ 6137965 h 6601791"/>
                <a:gd name="connsiteX63" fmla="*/ 830469 w 4987235"/>
                <a:gd name="connsiteY63" fmla="*/ 6111461 h 6601791"/>
                <a:gd name="connsiteX64" fmla="*/ 512417 w 4987235"/>
                <a:gd name="connsiteY64" fmla="*/ 6151217 h 6601791"/>
                <a:gd name="connsiteX65" fmla="*/ 260626 w 4987235"/>
                <a:gd name="connsiteY65" fmla="*/ 6243983 h 6601791"/>
                <a:gd name="connsiteX66" fmla="*/ 35339 w 4987235"/>
                <a:gd name="connsiteY66" fmla="*/ 6376504 h 6601791"/>
                <a:gd name="connsiteX67" fmla="*/ 48591 w 4987235"/>
                <a:gd name="connsiteY67" fmla="*/ 6350000 h 6601791"/>
                <a:gd name="connsiteX68" fmla="*/ 48591 w 4987235"/>
                <a:gd name="connsiteY68" fmla="*/ 5846417 h 6601791"/>
                <a:gd name="connsiteX69" fmla="*/ 61843 w 4987235"/>
                <a:gd name="connsiteY69" fmla="*/ 1817757 h 6601791"/>
                <a:gd name="connsiteX70" fmla="*/ 48591 w 4987235"/>
                <a:gd name="connsiteY70" fmla="*/ 797339 h 6601791"/>
                <a:gd name="connsiteX71" fmla="*/ 48591 w 4987235"/>
                <a:gd name="connsiteY71" fmla="*/ 214243 h 66017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4987235" h="6601791">
                  <a:moveTo>
                    <a:pt x="48591" y="214243"/>
                  </a:moveTo>
                  <a:cubicBezTo>
                    <a:pt x="77304" y="94974"/>
                    <a:pt x="154608" y="114852"/>
                    <a:pt x="220869" y="81722"/>
                  </a:cubicBezTo>
                  <a:cubicBezTo>
                    <a:pt x="287130" y="48592"/>
                    <a:pt x="368852" y="28713"/>
                    <a:pt x="446156" y="15461"/>
                  </a:cubicBezTo>
                  <a:cubicBezTo>
                    <a:pt x="523460" y="2209"/>
                    <a:pt x="644939" y="0"/>
                    <a:pt x="684696" y="2209"/>
                  </a:cubicBezTo>
                  <a:cubicBezTo>
                    <a:pt x="724453" y="4418"/>
                    <a:pt x="684696" y="28713"/>
                    <a:pt x="684696" y="28713"/>
                  </a:cubicBezTo>
                  <a:cubicBezTo>
                    <a:pt x="764209" y="30922"/>
                    <a:pt x="1080052" y="13252"/>
                    <a:pt x="1161774" y="15461"/>
                  </a:cubicBezTo>
                  <a:cubicBezTo>
                    <a:pt x="1243496" y="17670"/>
                    <a:pt x="1084470" y="37548"/>
                    <a:pt x="1175026" y="41965"/>
                  </a:cubicBezTo>
                  <a:cubicBezTo>
                    <a:pt x="1265582" y="46382"/>
                    <a:pt x="1581426" y="35339"/>
                    <a:pt x="1705113" y="41965"/>
                  </a:cubicBezTo>
                  <a:cubicBezTo>
                    <a:pt x="1828800" y="48591"/>
                    <a:pt x="1842052" y="75096"/>
                    <a:pt x="1917148" y="81722"/>
                  </a:cubicBezTo>
                  <a:cubicBezTo>
                    <a:pt x="1992244" y="88348"/>
                    <a:pt x="2051878" y="72887"/>
                    <a:pt x="2155687" y="81722"/>
                  </a:cubicBezTo>
                  <a:cubicBezTo>
                    <a:pt x="2259496" y="90557"/>
                    <a:pt x="2403061" y="125895"/>
                    <a:pt x="2540000" y="134730"/>
                  </a:cubicBezTo>
                  <a:cubicBezTo>
                    <a:pt x="2676939" y="143565"/>
                    <a:pt x="2904435" y="132521"/>
                    <a:pt x="2977322" y="134730"/>
                  </a:cubicBezTo>
                  <a:cubicBezTo>
                    <a:pt x="3050209" y="136939"/>
                    <a:pt x="2922105" y="143566"/>
                    <a:pt x="2977322" y="147983"/>
                  </a:cubicBezTo>
                  <a:cubicBezTo>
                    <a:pt x="3032539" y="152401"/>
                    <a:pt x="3253409" y="156818"/>
                    <a:pt x="3308626" y="161235"/>
                  </a:cubicBezTo>
                  <a:cubicBezTo>
                    <a:pt x="3363843" y="165652"/>
                    <a:pt x="3251200" y="172278"/>
                    <a:pt x="3308626" y="174487"/>
                  </a:cubicBezTo>
                  <a:cubicBezTo>
                    <a:pt x="3366052" y="176696"/>
                    <a:pt x="3582504" y="172278"/>
                    <a:pt x="3653182" y="174487"/>
                  </a:cubicBezTo>
                  <a:cubicBezTo>
                    <a:pt x="3723860" y="176696"/>
                    <a:pt x="3670853" y="192156"/>
                    <a:pt x="3732696" y="187739"/>
                  </a:cubicBezTo>
                  <a:cubicBezTo>
                    <a:pt x="3794540" y="183322"/>
                    <a:pt x="3927061" y="150192"/>
                    <a:pt x="4024243" y="147983"/>
                  </a:cubicBezTo>
                  <a:cubicBezTo>
                    <a:pt x="4121425" y="145774"/>
                    <a:pt x="4236278" y="178904"/>
                    <a:pt x="4315791" y="174487"/>
                  </a:cubicBezTo>
                  <a:cubicBezTo>
                    <a:pt x="4395304" y="170070"/>
                    <a:pt x="4450522" y="128104"/>
                    <a:pt x="4501322" y="121478"/>
                  </a:cubicBezTo>
                  <a:cubicBezTo>
                    <a:pt x="4552122" y="114852"/>
                    <a:pt x="4558748" y="143565"/>
                    <a:pt x="4620591" y="134730"/>
                  </a:cubicBezTo>
                  <a:cubicBezTo>
                    <a:pt x="4682434" y="125895"/>
                    <a:pt x="4823791" y="48592"/>
                    <a:pt x="4872382" y="68470"/>
                  </a:cubicBezTo>
                  <a:cubicBezTo>
                    <a:pt x="4920973" y="88348"/>
                    <a:pt x="4916556" y="200991"/>
                    <a:pt x="4912139" y="254000"/>
                  </a:cubicBezTo>
                  <a:cubicBezTo>
                    <a:pt x="4907722" y="307009"/>
                    <a:pt x="4852504" y="353392"/>
                    <a:pt x="4845878" y="386522"/>
                  </a:cubicBezTo>
                  <a:cubicBezTo>
                    <a:pt x="4839252" y="419653"/>
                    <a:pt x="4867965" y="419653"/>
                    <a:pt x="4872382" y="452783"/>
                  </a:cubicBezTo>
                  <a:cubicBezTo>
                    <a:pt x="4876799" y="485913"/>
                    <a:pt x="4879008" y="543339"/>
                    <a:pt x="4872382" y="585304"/>
                  </a:cubicBezTo>
                  <a:cubicBezTo>
                    <a:pt x="4865756" y="627269"/>
                    <a:pt x="4828209" y="662609"/>
                    <a:pt x="4832626" y="704574"/>
                  </a:cubicBezTo>
                  <a:cubicBezTo>
                    <a:pt x="4837043" y="746539"/>
                    <a:pt x="4892261" y="768627"/>
                    <a:pt x="4898887" y="837096"/>
                  </a:cubicBezTo>
                  <a:cubicBezTo>
                    <a:pt x="4905513" y="905565"/>
                    <a:pt x="4874591" y="1035878"/>
                    <a:pt x="4872382" y="1115391"/>
                  </a:cubicBezTo>
                  <a:cubicBezTo>
                    <a:pt x="4870173" y="1194904"/>
                    <a:pt x="4890052" y="1188279"/>
                    <a:pt x="4885635" y="1314174"/>
                  </a:cubicBezTo>
                  <a:cubicBezTo>
                    <a:pt x="4881218" y="1440069"/>
                    <a:pt x="4852504" y="1729408"/>
                    <a:pt x="4845878" y="1870765"/>
                  </a:cubicBezTo>
                  <a:cubicBezTo>
                    <a:pt x="4839252" y="2012122"/>
                    <a:pt x="4848087" y="2089426"/>
                    <a:pt x="4845878" y="2162313"/>
                  </a:cubicBezTo>
                  <a:cubicBezTo>
                    <a:pt x="4843669" y="2235200"/>
                    <a:pt x="4834835" y="2230783"/>
                    <a:pt x="4832626" y="2308087"/>
                  </a:cubicBezTo>
                  <a:cubicBezTo>
                    <a:pt x="4830417" y="2385391"/>
                    <a:pt x="4837043" y="2551043"/>
                    <a:pt x="4832626" y="2626139"/>
                  </a:cubicBezTo>
                  <a:cubicBezTo>
                    <a:pt x="4828209" y="2701235"/>
                    <a:pt x="4806122" y="2712278"/>
                    <a:pt x="4806122" y="2758661"/>
                  </a:cubicBezTo>
                  <a:cubicBezTo>
                    <a:pt x="4806122" y="2805044"/>
                    <a:pt x="4823791" y="2835966"/>
                    <a:pt x="4832626" y="2904435"/>
                  </a:cubicBezTo>
                  <a:cubicBezTo>
                    <a:pt x="4841461" y="2972905"/>
                    <a:pt x="4850295" y="3094382"/>
                    <a:pt x="4859130" y="3169478"/>
                  </a:cubicBezTo>
                  <a:cubicBezTo>
                    <a:pt x="4867965" y="3244574"/>
                    <a:pt x="4881218" y="3288748"/>
                    <a:pt x="4885635" y="3355009"/>
                  </a:cubicBezTo>
                  <a:cubicBezTo>
                    <a:pt x="4890052" y="3421270"/>
                    <a:pt x="4898887" y="3511826"/>
                    <a:pt x="4885635" y="3567043"/>
                  </a:cubicBezTo>
                  <a:cubicBezTo>
                    <a:pt x="4872383" y="3622260"/>
                    <a:pt x="4806122" y="3644348"/>
                    <a:pt x="4806122" y="3686313"/>
                  </a:cubicBezTo>
                  <a:cubicBezTo>
                    <a:pt x="4806122" y="3728278"/>
                    <a:pt x="4876800" y="3770244"/>
                    <a:pt x="4885635" y="3818835"/>
                  </a:cubicBezTo>
                  <a:cubicBezTo>
                    <a:pt x="4894470" y="3867426"/>
                    <a:pt x="4859130" y="3920435"/>
                    <a:pt x="4859130" y="3977861"/>
                  </a:cubicBezTo>
                  <a:cubicBezTo>
                    <a:pt x="4859130" y="4035287"/>
                    <a:pt x="4883426" y="4101548"/>
                    <a:pt x="4885635" y="4163391"/>
                  </a:cubicBezTo>
                  <a:cubicBezTo>
                    <a:pt x="4887844" y="4225234"/>
                    <a:pt x="4874591" y="4295913"/>
                    <a:pt x="4872382" y="4348922"/>
                  </a:cubicBezTo>
                  <a:cubicBezTo>
                    <a:pt x="4870173" y="4401931"/>
                    <a:pt x="4861339" y="4448313"/>
                    <a:pt x="4872382" y="4481443"/>
                  </a:cubicBezTo>
                  <a:cubicBezTo>
                    <a:pt x="4883426" y="4514573"/>
                    <a:pt x="4934226" y="4505739"/>
                    <a:pt x="4938643" y="4547704"/>
                  </a:cubicBezTo>
                  <a:cubicBezTo>
                    <a:pt x="4943060" y="4589669"/>
                    <a:pt x="4898887" y="4633844"/>
                    <a:pt x="4898887" y="4733235"/>
                  </a:cubicBezTo>
                  <a:cubicBezTo>
                    <a:pt x="4898887" y="4832626"/>
                    <a:pt x="4929808" y="5057913"/>
                    <a:pt x="4938643" y="5144052"/>
                  </a:cubicBezTo>
                  <a:cubicBezTo>
                    <a:pt x="4947478" y="5230191"/>
                    <a:pt x="4954105" y="5203687"/>
                    <a:pt x="4951896" y="5250070"/>
                  </a:cubicBezTo>
                  <a:cubicBezTo>
                    <a:pt x="4949687" y="5296453"/>
                    <a:pt x="4932017" y="5364922"/>
                    <a:pt x="4925391" y="5422348"/>
                  </a:cubicBezTo>
                  <a:cubicBezTo>
                    <a:pt x="4918765" y="5479774"/>
                    <a:pt x="4987235" y="5484191"/>
                    <a:pt x="4912139" y="5594626"/>
                  </a:cubicBezTo>
                  <a:cubicBezTo>
                    <a:pt x="4837043" y="5705061"/>
                    <a:pt x="4589669" y="5970105"/>
                    <a:pt x="4474817" y="6084957"/>
                  </a:cubicBezTo>
                  <a:cubicBezTo>
                    <a:pt x="4359965" y="6199809"/>
                    <a:pt x="4289287" y="6237357"/>
                    <a:pt x="4223026" y="6283739"/>
                  </a:cubicBezTo>
                  <a:cubicBezTo>
                    <a:pt x="4156765" y="6330121"/>
                    <a:pt x="4134678" y="6341165"/>
                    <a:pt x="4077252" y="6363252"/>
                  </a:cubicBezTo>
                  <a:cubicBezTo>
                    <a:pt x="4019826" y="6385339"/>
                    <a:pt x="3933686" y="6407426"/>
                    <a:pt x="3878469" y="6416261"/>
                  </a:cubicBezTo>
                  <a:cubicBezTo>
                    <a:pt x="3823252" y="6425096"/>
                    <a:pt x="3807791" y="6414052"/>
                    <a:pt x="3745948" y="6416261"/>
                  </a:cubicBezTo>
                  <a:cubicBezTo>
                    <a:pt x="3684105" y="6418470"/>
                    <a:pt x="3613427" y="6436139"/>
                    <a:pt x="3507409" y="6429513"/>
                  </a:cubicBezTo>
                  <a:cubicBezTo>
                    <a:pt x="3401392" y="6422887"/>
                    <a:pt x="3109843" y="6376504"/>
                    <a:pt x="3109843" y="6376504"/>
                  </a:cubicBezTo>
                  <a:cubicBezTo>
                    <a:pt x="2977321" y="6358835"/>
                    <a:pt x="2855843" y="6338957"/>
                    <a:pt x="2712278" y="6323496"/>
                  </a:cubicBezTo>
                  <a:cubicBezTo>
                    <a:pt x="2568713" y="6308035"/>
                    <a:pt x="2429565" y="6308035"/>
                    <a:pt x="2248452" y="6283739"/>
                  </a:cubicBezTo>
                  <a:cubicBezTo>
                    <a:pt x="2067339" y="6259443"/>
                    <a:pt x="1815548" y="6204226"/>
                    <a:pt x="1625600" y="6177722"/>
                  </a:cubicBezTo>
                  <a:cubicBezTo>
                    <a:pt x="1435652" y="6151218"/>
                    <a:pt x="1216991" y="6131339"/>
                    <a:pt x="1108765" y="6124713"/>
                  </a:cubicBezTo>
                  <a:cubicBezTo>
                    <a:pt x="1000539" y="6118087"/>
                    <a:pt x="1022626" y="6140174"/>
                    <a:pt x="976243" y="6137965"/>
                  </a:cubicBezTo>
                  <a:cubicBezTo>
                    <a:pt x="929860" y="6135756"/>
                    <a:pt x="907773" y="6109252"/>
                    <a:pt x="830469" y="6111461"/>
                  </a:cubicBezTo>
                  <a:cubicBezTo>
                    <a:pt x="753165" y="6113670"/>
                    <a:pt x="607391" y="6129130"/>
                    <a:pt x="512417" y="6151217"/>
                  </a:cubicBezTo>
                  <a:cubicBezTo>
                    <a:pt x="417443" y="6173304"/>
                    <a:pt x="340139" y="6206435"/>
                    <a:pt x="260626" y="6243983"/>
                  </a:cubicBezTo>
                  <a:cubicBezTo>
                    <a:pt x="181113" y="6281531"/>
                    <a:pt x="70678" y="6358835"/>
                    <a:pt x="35339" y="6376504"/>
                  </a:cubicBezTo>
                  <a:cubicBezTo>
                    <a:pt x="0" y="6394173"/>
                    <a:pt x="46382" y="6438348"/>
                    <a:pt x="48591" y="6350000"/>
                  </a:cubicBezTo>
                  <a:cubicBezTo>
                    <a:pt x="50800" y="6261652"/>
                    <a:pt x="46382" y="6601791"/>
                    <a:pt x="48591" y="5846417"/>
                  </a:cubicBezTo>
                  <a:cubicBezTo>
                    <a:pt x="50800" y="5091043"/>
                    <a:pt x="61843" y="2659270"/>
                    <a:pt x="61843" y="1817757"/>
                  </a:cubicBezTo>
                  <a:cubicBezTo>
                    <a:pt x="61843" y="976244"/>
                    <a:pt x="50800" y="1064591"/>
                    <a:pt x="48591" y="797339"/>
                  </a:cubicBezTo>
                  <a:cubicBezTo>
                    <a:pt x="46382" y="530087"/>
                    <a:pt x="19878" y="333512"/>
                    <a:pt x="48591" y="214243"/>
                  </a:cubicBezTo>
                  <a:close/>
                </a:path>
              </a:pathLst>
            </a:custGeom>
            <a:blipFill>
              <a:blip r:embed="rId7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pic>
          <p:nvPicPr>
            <p:cNvPr id="32" name="Image 31" descr="Image4.jp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5000628" y="571481"/>
              <a:ext cx="3216765" cy="464347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5" name="Groupe 24"/>
          <p:cNvGrpSpPr/>
          <p:nvPr/>
        </p:nvGrpSpPr>
        <p:grpSpPr>
          <a:xfrm>
            <a:off x="129599" y="144000"/>
            <a:ext cx="4377600" cy="6041831"/>
            <a:chOff x="129599" y="163293"/>
            <a:chExt cx="4377600" cy="6041831"/>
          </a:xfrm>
        </p:grpSpPr>
        <p:sp>
          <p:nvSpPr>
            <p:cNvPr id="3" name="Forme libre 2"/>
            <p:cNvSpPr/>
            <p:nvPr/>
          </p:nvSpPr>
          <p:spPr bwMode="auto">
            <a:xfrm>
              <a:off x="129599" y="163293"/>
              <a:ext cx="4377600" cy="6041831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5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571472" y="714356"/>
              <a:ext cx="3786214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800" dirty="0" smtClean="0"/>
                <a:t>A celles d’écailles</a:t>
              </a:r>
              <a:br>
                <a:rPr lang="fr-FR" sz="2800" dirty="0" smtClean="0"/>
              </a:br>
              <a:r>
                <a:rPr lang="fr-FR" sz="2800" dirty="0" smtClean="0"/>
                <a:t>De vos filets</a:t>
              </a:r>
              <a:br>
                <a:rPr lang="fr-FR" sz="2800" dirty="0" smtClean="0"/>
              </a:br>
              <a:r>
                <a:rPr lang="fr-FR" sz="2800" dirty="0" smtClean="0"/>
                <a:t>Déchirent les mailles</a:t>
              </a:r>
              <a:br>
                <a:rPr lang="fr-FR" sz="2800" dirty="0" smtClean="0"/>
              </a:br>
              <a:r>
                <a:rPr lang="fr-FR" sz="2800" dirty="0" smtClean="0"/>
                <a:t>Qui où qu’elles aillent</a:t>
              </a:r>
              <a:br>
                <a:rPr lang="fr-FR" sz="2800" dirty="0" smtClean="0"/>
              </a:br>
              <a:r>
                <a:rPr lang="fr-FR" sz="2800" dirty="0" smtClean="0"/>
                <a:t>Se lancent à fond Dans la bataille</a:t>
              </a:r>
              <a:br>
                <a:rPr lang="fr-FR" sz="2800" dirty="0" smtClean="0"/>
              </a:br>
              <a:r>
                <a:rPr lang="fr-FR" sz="2800" dirty="0" smtClean="0"/>
                <a:t/>
              </a:r>
              <a:br>
                <a:rPr lang="fr-FR" sz="2800" dirty="0" smtClean="0"/>
              </a:br>
              <a:r>
                <a:rPr lang="fr-FR" sz="2800" dirty="0" smtClean="0"/>
                <a:t>Aux filles de l’eau</a:t>
              </a:r>
              <a:br>
                <a:rPr lang="fr-FR" sz="2800" dirty="0" smtClean="0"/>
              </a:br>
              <a:r>
                <a:rPr lang="fr-FR" sz="2800" dirty="0" smtClean="0"/>
                <a:t>Que voguent leurs bateaux</a:t>
              </a:r>
              <a:endParaRPr lang="fr-FR" sz="2800" dirty="0"/>
            </a:p>
          </p:txBody>
        </p:sp>
      </p:grpSp>
      <p:grpSp>
        <p:nvGrpSpPr>
          <p:cNvPr id="23" name="Groupe 22"/>
          <p:cNvGrpSpPr/>
          <p:nvPr/>
        </p:nvGrpSpPr>
        <p:grpSpPr>
          <a:xfrm>
            <a:off x="129599" y="144000"/>
            <a:ext cx="4377600" cy="6041831"/>
            <a:chOff x="129599" y="163293"/>
            <a:chExt cx="4377600" cy="6041831"/>
          </a:xfrm>
        </p:grpSpPr>
        <p:sp>
          <p:nvSpPr>
            <p:cNvPr id="8" name="Forme libre 7"/>
            <p:cNvSpPr/>
            <p:nvPr/>
          </p:nvSpPr>
          <p:spPr bwMode="auto">
            <a:xfrm>
              <a:off x="129599" y="163293"/>
              <a:ext cx="4377600" cy="6041831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5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5818" y="571480"/>
              <a:ext cx="3643306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800" dirty="0" smtClean="0"/>
                <a:t>Qui ont l’audace</a:t>
              </a:r>
              <a:br>
                <a:rPr lang="fr-FR" sz="2800" dirty="0" smtClean="0"/>
              </a:br>
              <a:r>
                <a:rPr lang="fr-FR" sz="2800" dirty="0" smtClean="0"/>
                <a:t>La grâce qui vous rendent jaloux</a:t>
              </a:r>
              <a:br>
                <a:rPr lang="fr-FR" sz="2800" dirty="0" smtClean="0"/>
              </a:br>
              <a:r>
                <a:rPr lang="fr-FR" sz="2800" dirty="0" smtClean="0"/>
                <a:t>Mais qui tenaces</a:t>
              </a:r>
              <a:br>
                <a:rPr lang="fr-FR" sz="2800" dirty="0" smtClean="0"/>
              </a:br>
              <a:r>
                <a:rPr lang="fr-FR" sz="2800" dirty="0" smtClean="0"/>
                <a:t>Ont l’ambition de changer tout</a:t>
              </a:r>
              <a:br>
                <a:rPr lang="fr-FR" sz="2800" dirty="0" smtClean="0"/>
              </a:br>
              <a:r>
                <a:rPr lang="fr-FR" sz="2800" dirty="0" smtClean="0"/>
                <a:t/>
              </a:r>
              <a:br>
                <a:rPr lang="fr-FR" sz="2800" dirty="0" smtClean="0"/>
              </a:br>
              <a:r>
                <a:rPr lang="fr-FR" sz="2800" dirty="0" smtClean="0"/>
                <a:t>Aux filles de l’eau</a:t>
              </a:r>
              <a:br>
                <a:rPr lang="fr-FR" sz="2800" dirty="0" smtClean="0"/>
              </a:br>
              <a:r>
                <a:rPr lang="fr-FR" sz="2800" dirty="0" smtClean="0"/>
                <a:t>Que gagnent leurs bateaux</a:t>
              </a:r>
              <a:endParaRPr lang="fr-FR" sz="2800" dirty="0"/>
            </a:p>
          </p:txBody>
        </p:sp>
      </p:grpSp>
      <p:grpSp>
        <p:nvGrpSpPr>
          <p:cNvPr id="21" name="Groupe 20"/>
          <p:cNvGrpSpPr/>
          <p:nvPr/>
        </p:nvGrpSpPr>
        <p:grpSpPr>
          <a:xfrm>
            <a:off x="129599" y="144000"/>
            <a:ext cx="4377600" cy="6041831"/>
            <a:chOff x="129599" y="163293"/>
            <a:chExt cx="4377600" cy="6041831"/>
          </a:xfrm>
        </p:grpSpPr>
        <p:sp>
          <p:nvSpPr>
            <p:cNvPr id="10" name="Forme libre 9"/>
            <p:cNvSpPr/>
            <p:nvPr/>
          </p:nvSpPr>
          <p:spPr bwMode="auto">
            <a:xfrm>
              <a:off x="129599" y="163293"/>
              <a:ext cx="4377600" cy="6041831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5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pPr defTabSz="407526" fontAlgn="base" hangingPunct="0">
                <a:lnSpc>
                  <a:spcPct val="93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</a:pPr>
              <a:endParaRPr lang="fr-FR" sz="1600" dirty="0" smtClean="0">
                <a:latin typeface="Arial" charset="0"/>
                <a:ea typeface="Microsoft YaHei" charset="-122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71472" y="1071546"/>
              <a:ext cx="3500462" cy="39703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fr-FR" sz="2800" dirty="0" smtClean="0"/>
                <a:t>Le jour elles bravent les vagues</a:t>
              </a:r>
              <a:br>
                <a:rPr lang="fr-FR" sz="2800" dirty="0" smtClean="0"/>
              </a:br>
              <a:r>
                <a:rPr lang="fr-FR" sz="2800" dirty="0" smtClean="0"/>
                <a:t>Qui les assaillent</a:t>
              </a:r>
              <a:br>
                <a:rPr lang="fr-FR" sz="2800" dirty="0" smtClean="0"/>
              </a:br>
              <a:r>
                <a:rPr lang="fr-FR" sz="2800" dirty="0" smtClean="0"/>
                <a:t>La nuit elles mènent leur barque</a:t>
              </a:r>
              <a:br>
                <a:rPr lang="fr-FR" sz="2800" dirty="0" smtClean="0"/>
              </a:br>
              <a:r>
                <a:rPr lang="fr-FR" sz="2800" dirty="0" smtClean="0"/>
                <a:t>Sans peur, sans faille</a:t>
              </a:r>
              <a:br>
                <a:rPr lang="fr-FR" sz="2800" dirty="0" smtClean="0"/>
              </a:br>
              <a:r>
                <a:rPr lang="fr-FR" sz="2800" dirty="0" smtClean="0"/>
                <a:t>Ployant mais ne défaillent</a:t>
              </a:r>
              <a:br>
                <a:rPr lang="fr-FR" sz="2800" dirty="0" smtClean="0"/>
              </a:br>
              <a:r>
                <a:rPr lang="fr-FR" sz="2800" dirty="0" smtClean="0"/>
                <a:t>Fortes et vulnérables</a:t>
              </a:r>
              <a:endParaRPr lang="fr-FR" sz="2800" dirty="0"/>
            </a:p>
          </p:txBody>
        </p:sp>
      </p:grpSp>
      <p:grpSp>
        <p:nvGrpSpPr>
          <p:cNvPr id="19" name="Groupe 18"/>
          <p:cNvGrpSpPr/>
          <p:nvPr/>
        </p:nvGrpSpPr>
        <p:grpSpPr>
          <a:xfrm>
            <a:off x="129599" y="144000"/>
            <a:ext cx="4377600" cy="6041831"/>
            <a:chOff x="129599" y="163293"/>
            <a:chExt cx="4377600" cy="6041831"/>
          </a:xfrm>
        </p:grpSpPr>
        <p:sp>
          <p:nvSpPr>
            <p:cNvPr id="12" name="Forme libre 11"/>
            <p:cNvSpPr/>
            <p:nvPr/>
          </p:nvSpPr>
          <p:spPr bwMode="auto">
            <a:xfrm>
              <a:off x="129599" y="163293"/>
              <a:ext cx="4377600" cy="6041831"/>
            </a:xfrm>
            <a:custGeom>
              <a:avLst/>
              <a:gdLst>
                <a:gd name="connsiteX0" fmla="*/ 4826000 w 4826000"/>
                <a:gd name="connsiteY0" fmla="*/ 287130 h 6707809"/>
                <a:gd name="connsiteX1" fmla="*/ 4653721 w 4826000"/>
                <a:gd name="connsiteY1" fmla="*/ 101600 h 6707809"/>
                <a:gd name="connsiteX2" fmla="*/ 4415182 w 4826000"/>
                <a:gd name="connsiteY2" fmla="*/ 22087 h 6707809"/>
                <a:gd name="connsiteX3" fmla="*/ 3567043 w 4826000"/>
                <a:gd name="connsiteY3" fmla="*/ 35339 h 6707809"/>
                <a:gd name="connsiteX4" fmla="*/ 3302000 w 4826000"/>
                <a:gd name="connsiteY4" fmla="*/ 8835 h 6707809"/>
                <a:gd name="connsiteX5" fmla="*/ 3023704 w 4826000"/>
                <a:gd name="connsiteY5" fmla="*/ 88348 h 6707809"/>
                <a:gd name="connsiteX6" fmla="*/ 2824921 w 4826000"/>
                <a:gd name="connsiteY6" fmla="*/ 48591 h 6707809"/>
                <a:gd name="connsiteX7" fmla="*/ 2520121 w 4826000"/>
                <a:gd name="connsiteY7" fmla="*/ 114852 h 6707809"/>
                <a:gd name="connsiteX8" fmla="*/ 2043043 w 4826000"/>
                <a:gd name="connsiteY8" fmla="*/ 128104 h 6707809"/>
                <a:gd name="connsiteX9" fmla="*/ 1698487 w 4826000"/>
                <a:gd name="connsiteY9" fmla="*/ 141356 h 6707809"/>
                <a:gd name="connsiteX10" fmla="*/ 1380435 w 4826000"/>
                <a:gd name="connsiteY10" fmla="*/ 128104 h 6707809"/>
                <a:gd name="connsiteX11" fmla="*/ 1261165 w 4826000"/>
                <a:gd name="connsiteY11" fmla="*/ 181113 h 6707809"/>
                <a:gd name="connsiteX12" fmla="*/ 1168400 w 4826000"/>
                <a:gd name="connsiteY12" fmla="*/ 154609 h 6707809"/>
                <a:gd name="connsiteX13" fmla="*/ 1049130 w 4826000"/>
                <a:gd name="connsiteY13" fmla="*/ 194365 h 6707809"/>
                <a:gd name="connsiteX14" fmla="*/ 982869 w 4826000"/>
                <a:gd name="connsiteY14" fmla="*/ 154609 h 6707809"/>
                <a:gd name="connsiteX15" fmla="*/ 916608 w 4826000"/>
                <a:gd name="connsiteY15" fmla="*/ 167861 h 6707809"/>
                <a:gd name="connsiteX16" fmla="*/ 837095 w 4826000"/>
                <a:gd name="connsiteY16" fmla="*/ 141356 h 6707809"/>
                <a:gd name="connsiteX17" fmla="*/ 664817 w 4826000"/>
                <a:gd name="connsiteY17" fmla="*/ 154609 h 6707809"/>
                <a:gd name="connsiteX18" fmla="*/ 611808 w 4826000"/>
                <a:gd name="connsiteY18" fmla="*/ 128104 h 6707809"/>
                <a:gd name="connsiteX19" fmla="*/ 399774 w 4826000"/>
                <a:gd name="connsiteY19" fmla="*/ 154609 h 6707809"/>
                <a:gd name="connsiteX20" fmla="*/ 360017 w 4826000"/>
                <a:gd name="connsiteY20" fmla="*/ 114852 h 6707809"/>
                <a:gd name="connsiteX21" fmla="*/ 214243 w 4826000"/>
                <a:gd name="connsiteY21" fmla="*/ 114852 h 6707809"/>
                <a:gd name="connsiteX22" fmla="*/ 55217 w 4826000"/>
                <a:gd name="connsiteY22" fmla="*/ 75096 h 6707809"/>
                <a:gd name="connsiteX23" fmla="*/ 41965 w 4826000"/>
                <a:gd name="connsiteY23" fmla="*/ 419652 h 6707809"/>
                <a:gd name="connsiteX24" fmla="*/ 55217 w 4826000"/>
                <a:gd name="connsiteY24" fmla="*/ 525669 h 6707809"/>
                <a:gd name="connsiteX25" fmla="*/ 147982 w 4826000"/>
                <a:gd name="connsiteY25" fmla="*/ 565426 h 6707809"/>
                <a:gd name="connsiteX26" fmla="*/ 55217 w 4826000"/>
                <a:gd name="connsiteY26" fmla="*/ 644939 h 6707809"/>
                <a:gd name="connsiteX27" fmla="*/ 81721 w 4826000"/>
                <a:gd name="connsiteY27" fmla="*/ 724452 h 6707809"/>
                <a:gd name="connsiteX28" fmla="*/ 41965 w 4826000"/>
                <a:gd name="connsiteY28" fmla="*/ 843722 h 6707809"/>
                <a:gd name="connsiteX29" fmla="*/ 68469 w 4826000"/>
                <a:gd name="connsiteY29" fmla="*/ 936487 h 6707809"/>
                <a:gd name="connsiteX30" fmla="*/ 121478 w 4826000"/>
                <a:gd name="connsiteY30" fmla="*/ 1108765 h 6707809"/>
                <a:gd name="connsiteX31" fmla="*/ 108226 w 4826000"/>
                <a:gd name="connsiteY31" fmla="*/ 1373809 h 6707809"/>
                <a:gd name="connsiteX32" fmla="*/ 94974 w 4826000"/>
                <a:gd name="connsiteY32" fmla="*/ 1599096 h 6707809"/>
                <a:gd name="connsiteX33" fmla="*/ 108226 w 4826000"/>
                <a:gd name="connsiteY33" fmla="*/ 1877391 h 6707809"/>
                <a:gd name="connsiteX34" fmla="*/ 81721 w 4826000"/>
                <a:gd name="connsiteY34" fmla="*/ 2327965 h 6707809"/>
                <a:gd name="connsiteX35" fmla="*/ 55217 w 4826000"/>
                <a:gd name="connsiteY35" fmla="*/ 2553252 h 6707809"/>
                <a:gd name="connsiteX36" fmla="*/ 68469 w 4826000"/>
                <a:gd name="connsiteY36" fmla="*/ 2659269 h 6707809"/>
                <a:gd name="connsiteX37" fmla="*/ 28713 w 4826000"/>
                <a:gd name="connsiteY37" fmla="*/ 2752035 h 6707809"/>
                <a:gd name="connsiteX38" fmla="*/ 68469 w 4826000"/>
                <a:gd name="connsiteY38" fmla="*/ 2897809 h 6707809"/>
                <a:gd name="connsiteX39" fmla="*/ 134730 w 4826000"/>
                <a:gd name="connsiteY39" fmla="*/ 2964069 h 6707809"/>
                <a:gd name="connsiteX40" fmla="*/ 81721 w 4826000"/>
                <a:gd name="connsiteY40" fmla="*/ 3003826 h 6707809"/>
                <a:gd name="connsiteX41" fmla="*/ 134730 w 4826000"/>
                <a:gd name="connsiteY41" fmla="*/ 3189356 h 6707809"/>
                <a:gd name="connsiteX42" fmla="*/ 81721 w 4826000"/>
                <a:gd name="connsiteY42" fmla="*/ 3361635 h 6707809"/>
                <a:gd name="connsiteX43" fmla="*/ 121478 w 4826000"/>
                <a:gd name="connsiteY43" fmla="*/ 3639930 h 6707809"/>
                <a:gd name="connsiteX44" fmla="*/ 81721 w 4826000"/>
                <a:gd name="connsiteY44" fmla="*/ 3732696 h 6707809"/>
                <a:gd name="connsiteX45" fmla="*/ 108226 w 4826000"/>
                <a:gd name="connsiteY45" fmla="*/ 3904974 h 6707809"/>
                <a:gd name="connsiteX46" fmla="*/ 134730 w 4826000"/>
                <a:gd name="connsiteY46" fmla="*/ 4037496 h 6707809"/>
                <a:gd name="connsiteX47" fmla="*/ 81721 w 4826000"/>
                <a:gd name="connsiteY47" fmla="*/ 4302539 h 6707809"/>
                <a:gd name="connsiteX48" fmla="*/ 108226 w 4826000"/>
                <a:gd name="connsiteY48" fmla="*/ 4501322 h 6707809"/>
                <a:gd name="connsiteX49" fmla="*/ 55217 w 4826000"/>
                <a:gd name="connsiteY49" fmla="*/ 4594087 h 6707809"/>
                <a:gd name="connsiteX50" fmla="*/ 81721 w 4826000"/>
                <a:gd name="connsiteY50" fmla="*/ 4806122 h 6707809"/>
                <a:gd name="connsiteX51" fmla="*/ 55217 w 4826000"/>
                <a:gd name="connsiteY51" fmla="*/ 4965148 h 6707809"/>
                <a:gd name="connsiteX52" fmla="*/ 41965 w 4826000"/>
                <a:gd name="connsiteY52" fmla="*/ 5150678 h 6707809"/>
                <a:gd name="connsiteX53" fmla="*/ 28713 w 4826000"/>
                <a:gd name="connsiteY53" fmla="*/ 5309704 h 6707809"/>
                <a:gd name="connsiteX54" fmla="*/ 108226 w 4826000"/>
                <a:gd name="connsiteY54" fmla="*/ 5468730 h 6707809"/>
                <a:gd name="connsiteX55" fmla="*/ 55217 w 4826000"/>
                <a:gd name="connsiteY55" fmla="*/ 5588000 h 6707809"/>
                <a:gd name="connsiteX56" fmla="*/ 15461 w 4826000"/>
                <a:gd name="connsiteY56" fmla="*/ 5601252 h 6707809"/>
                <a:gd name="connsiteX57" fmla="*/ 94974 w 4826000"/>
                <a:gd name="connsiteY57" fmla="*/ 5641009 h 6707809"/>
                <a:gd name="connsiteX58" fmla="*/ 585304 w 4826000"/>
                <a:gd name="connsiteY58" fmla="*/ 6184348 h 6707809"/>
                <a:gd name="connsiteX59" fmla="*/ 810591 w 4826000"/>
                <a:gd name="connsiteY59" fmla="*/ 6369878 h 6707809"/>
                <a:gd name="connsiteX60" fmla="*/ 1208156 w 4826000"/>
                <a:gd name="connsiteY60" fmla="*/ 6502400 h 6707809"/>
                <a:gd name="connsiteX61" fmla="*/ 2056295 w 4826000"/>
                <a:gd name="connsiteY61" fmla="*/ 6436139 h 6707809"/>
                <a:gd name="connsiteX62" fmla="*/ 3036956 w 4826000"/>
                <a:gd name="connsiteY62" fmla="*/ 6369878 h 6707809"/>
                <a:gd name="connsiteX63" fmla="*/ 3461026 w 4826000"/>
                <a:gd name="connsiteY63" fmla="*/ 6330122 h 6707809"/>
                <a:gd name="connsiteX64" fmla="*/ 4070626 w 4826000"/>
                <a:gd name="connsiteY64" fmla="*/ 6197600 h 6707809"/>
                <a:gd name="connsiteX65" fmla="*/ 4401930 w 4826000"/>
                <a:gd name="connsiteY65" fmla="*/ 6157843 h 6707809"/>
                <a:gd name="connsiteX66" fmla="*/ 4693478 w 4826000"/>
                <a:gd name="connsiteY66" fmla="*/ 6316869 h 6707809"/>
                <a:gd name="connsiteX67" fmla="*/ 4799495 w 4826000"/>
                <a:gd name="connsiteY67" fmla="*/ 6356626 h 6707809"/>
                <a:gd name="connsiteX68" fmla="*/ 4759739 w 4826000"/>
                <a:gd name="connsiteY68" fmla="*/ 4209774 h 6707809"/>
                <a:gd name="connsiteX69" fmla="*/ 4759739 w 4826000"/>
                <a:gd name="connsiteY69" fmla="*/ 1837635 h 6707809"/>
                <a:gd name="connsiteX70" fmla="*/ 4786243 w 4826000"/>
                <a:gd name="connsiteY70" fmla="*/ 419652 h 6707809"/>
                <a:gd name="connsiteX71" fmla="*/ 4759739 w 4826000"/>
                <a:gd name="connsiteY71" fmla="*/ 207617 h 6707809"/>
                <a:gd name="connsiteX72" fmla="*/ 4759739 w 4826000"/>
                <a:gd name="connsiteY72" fmla="*/ 194365 h 6707809"/>
                <a:gd name="connsiteX73" fmla="*/ 4799495 w 4826000"/>
                <a:gd name="connsiteY73" fmla="*/ 220869 h 6707809"/>
                <a:gd name="connsiteX74" fmla="*/ 4799495 w 4826000"/>
                <a:gd name="connsiteY74" fmla="*/ 220869 h 6707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</a:cxnLst>
              <a:rect l="l" t="t" r="r" b="b"/>
              <a:pathLst>
                <a:path w="4826000" h="6707809">
                  <a:moveTo>
                    <a:pt x="4826000" y="287130"/>
                  </a:moveTo>
                  <a:cubicBezTo>
                    <a:pt x="4774095" y="216452"/>
                    <a:pt x="4722191" y="145774"/>
                    <a:pt x="4653721" y="101600"/>
                  </a:cubicBezTo>
                  <a:cubicBezTo>
                    <a:pt x="4585251" y="57426"/>
                    <a:pt x="4596295" y="33131"/>
                    <a:pt x="4415182" y="22087"/>
                  </a:cubicBezTo>
                  <a:cubicBezTo>
                    <a:pt x="4234069" y="11044"/>
                    <a:pt x="3752573" y="37548"/>
                    <a:pt x="3567043" y="35339"/>
                  </a:cubicBezTo>
                  <a:cubicBezTo>
                    <a:pt x="3381513" y="33130"/>
                    <a:pt x="3392557" y="0"/>
                    <a:pt x="3302000" y="8835"/>
                  </a:cubicBezTo>
                  <a:cubicBezTo>
                    <a:pt x="3211444" y="17670"/>
                    <a:pt x="3103217" y="81722"/>
                    <a:pt x="3023704" y="88348"/>
                  </a:cubicBezTo>
                  <a:cubicBezTo>
                    <a:pt x="2944191" y="94974"/>
                    <a:pt x="2908851" y="44174"/>
                    <a:pt x="2824921" y="48591"/>
                  </a:cubicBezTo>
                  <a:cubicBezTo>
                    <a:pt x="2740991" y="53008"/>
                    <a:pt x="2650434" y="101600"/>
                    <a:pt x="2520121" y="114852"/>
                  </a:cubicBezTo>
                  <a:cubicBezTo>
                    <a:pt x="2389808" y="128104"/>
                    <a:pt x="2043043" y="128104"/>
                    <a:pt x="2043043" y="128104"/>
                  </a:cubicBezTo>
                  <a:cubicBezTo>
                    <a:pt x="1906104" y="132521"/>
                    <a:pt x="1808922" y="141356"/>
                    <a:pt x="1698487" y="141356"/>
                  </a:cubicBezTo>
                  <a:cubicBezTo>
                    <a:pt x="1588052" y="141356"/>
                    <a:pt x="1453322" y="121478"/>
                    <a:pt x="1380435" y="128104"/>
                  </a:cubicBezTo>
                  <a:cubicBezTo>
                    <a:pt x="1307548" y="134730"/>
                    <a:pt x="1296504" y="176695"/>
                    <a:pt x="1261165" y="181113"/>
                  </a:cubicBezTo>
                  <a:cubicBezTo>
                    <a:pt x="1225826" y="185531"/>
                    <a:pt x="1203739" y="152400"/>
                    <a:pt x="1168400" y="154609"/>
                  </a:cubicBezTo>
                  <a:cubicBezTo>
                    <a:pt x="1133061" y="156818"/>
                    <a:pt x="1080052" y="194365"/>
                    <a:pt x="1049130" y="194365"/>
                  </a:cubicBezTo>
                  <a:cubicBezTo>
                    <a:pt x="1018208" y="194365"/>
                    <a:pt x="1004956" y="159026"/>
                    <a:pt x="982869" y="154609"/>
                  </a:cubicBezTo>
                  <a:cubicBezTo>
                    <a:pt x="960782" y="150192"/>
                    <a:pt x="940904" y="170070"/>
                    <a:pt x="916608" y="167861"/>
                  </a:cubicBezTo>
                  <a:cubicBezTo>
                    <a:pt x="892312" y="165652"/>
                    <a:pt x="879060" y="143565"/>
                    <a:pt x="837095" y="141356"/>
                  </a:cubicBezTo>
                  <a:cubicBezTo>
                    <a:pt x="795130" y="139147"/>
                    <a:pt x="702365" y="156818"/>
                    <a:pt x="664817" y="154609"/>
                  </a:cubicBezTo>
                  <a:cubicBezTo>
                    <a:pt x="627269" y="152400"/>
                    <a:pt x="655982" y="128104"/>
                    <a:pt x="611808" y="128104"/>
                  </a:cubicBezTo>
                  <a:cubicBezTo>
                    <a:pt x="567634" y="128104"/>
                    <a:pt x="441739" y="156818"/>
                    <a:pt x="399774" y="154609"/>
                  </a:cubicBezTo>
                  <a:cubicBezTo>
                    <a:pt x="357809" y="152400"/>
                    <a:pt x="390939" y="121478"/>
                    <a:pt x="360017" y="114852"/>
                  </a:cubicBezTo>
                  <a:cubicBezTo>
                    <a:pt x="329095" y="108226"/>
                    <a:pt x="265043" y="121478"/>
                    <a:pt x="214243" y="114852"/>
                  </a:cubicBezTo>
                  <a:cubicBezTo>
                    <a:pt x="163443" y="108226"/>
                    <a:pt x="83930" y="24296"/>
                    <a:pt x="55217" y="75096"/>
                  </a:cubicBezTo>
                  <a:cubicBezTo>
                    <a:pt x="26504" y="125896"/>
                    <a:pt x="41965" y="344557"/>
                    <a:pt x="41965" y="419652"/>
                  </a:cubicBezTo>
                  <a:cubicBezTo>
                    <a:pt x="41965" y="494747"/>
                    <a:pt x="37548" y="501373"/>
                    <a:pt x="55217" y="525669"/>
                  </a:cubicBezTo>
                  <a:cubicBezTo>
                    <a:pt x="72886" y="549965"/>
                    <a:pt x="147982" y="545548"/>
                    <a:pt x="147982" y="565426"/>
                  </a:cubicBezTo>
                  <a:cubicBezTo>
                    <a:pt x="147982" y="585304"/>
                    <a:pt x="66261" y="618435"/>
                    <a:pt x="55217" y="644939"/>
                  </a:cubicBezTo>
                  <a:cubicBezTo>
                    <a:pt x="44173" y="671443"/>
                    <a:pt x="83930" y="691322"/>
                    <a:pt x="81721" y="724452"/>
                  </a:cubicBezTo>
                  <a:cubicBezTo>
                    <a:pt x="79512" y="757582"/>
                    <a:pt x="44174" y="808383"/>
                    <a:pt x="41965" y="843722"/>
                  </a:cubicBezTo>
                  <a:cubicBezTo>
                    <a:pt x="39756" y="879061"/>
                    <a:pt x="55217" y="892313"/>
                    <a:pt x="68469" y="936487"/>
                  </a:cubicBezTo>
                  <a:cubicBezTo>
                    <a:pt x="81721" y="980661"/>
                    <a:pt x="114852" y="1035878"/>
                    <a:pt x="121478" y="1108765"/>
                  </a:cubicBezTo>
                  <a:cubicBezTo>
                    <a:pt x="128104" y="1181652"/>
                    <a:pt x="112643" y="1292087"/>
                    <a:pt x="108226" y="1373809"/>
                  </a:cubicBezTo>
                  <a:cubicBezTo>
                    <a:pt x="103809" y="1455531"/>
                    <a:pt x="94974" y="1515166"/>
                    <a:pt x="94974" y="1599096"/>
                  </a:cubicBezTo>
                  <a:cubicBezTo>
                    <a:pt x="94974" y="1683026"/>
                    <a:pt x="110435" y="1755913"/>
                    <a:pt x="108226" y="1877391"/>
                  </a:cubicBezTo>
                  <a:cubicBezTo>
                    <a:pt x="106017" y="1998869"/>
                    <a:pt x="90556" y="2215322"/>
                    <a:pt x="81721" y="2327965"/>
                  </a:cubicBezTo>
                  <a:cubicBezTo>
                    <a:pt x="72886" y="2440608"/>
                    <a:pt x="57426" y="2498035"/>
                    <a:pt x="55217" y="2553252"/>
                  </a:cubicBezTo>
                  <a:cubicBezTo>
                    <a:pt x="53008" y="2608469"/>
                    <a:pt x="72886" y="2626139"/>
                    <a:pt x="68469" y="2659269"/>
                  </a:cubicBezTo>
                  <a:cubicBezTo>
                    <a:pt x="64052" y="2692399"/>
                    <a:pt x="28713" y="2712278"/>
                    <a:pt x="28713" y="2752035"/>
                  </a:cubicBezTo>
                  <a:cubicBezTo>
                    <a:pt x="28713" y="2791792"/>
                    <a:pt x="50800" y="2862470"/>
                    <a:pt x="68469" y="2897809"/>
                  </a:cubicBezTo>
                  <a:cubicBezTo>
                    <a:pt x="86138" y="2933148"/>
                    <a:pt x="132521" y="2946399"/>
                    <a:pt x="134730" y="2964069"/>
                  </a:cubicBezTo>
                  <a:cubicBezTo>
                    <a:pt x="136939" y="2981739"/>
                    <a:pt x="81721" y="2966278"/>
                    <a:pt x="81721" y="3003826"/>
                  </a:cubicBezTo>
                  <a:cubicBezTo>
                    <a:pt x="81721" y="3041374"/>
                    <a:pt x="134730" y="3129721"/>
                    <a:pt x="134730" y="3189356"/>
                  </a:cubicBezTo>
                  <a:cubicBezTo>
                    <a:pt x="134730" y="3248991"/>
                    <a:pt x="83930" y="3286539"/>
                    <a:pt x="81721" y="3361635"/>
                  </a:cubicBezTo>
                  <a:cubicBezTo>
                    <a:pt x="79512" y="3436731"/>
                    <a:pt x="121478" y="3578087"/>
                    <a:pt x="121478" y="3639930"/>
                  </a:cubicBezTo>
                  <a:cubicBezTo>
                    <a:pt x="121478" y="3701773"/>
                    <a:pt x="83930" y="3688522"/>
                    <a:pt x="81721" y="3732696"/>
                  </a:cubicBezTo>
                  <a:cubicBezTo>
                    <a:pt x="79512" y="3776870"/>
                    <a:pt x="99391" y="3854174"/>
                    <a:pt x="108226" y="3904974"/>
                  </a:cubicBezTo>
                  <a:cubicBezTo>
                    <a:pt x="117061" y="3955774"/>
                    <a:pt x="139147" y="3971235"/>
                    <a:pt x="134730" y="4037496"/>
                  </a:cubicBezTo>
                  <a:cubicBezTo>
                    <a:pt x="130313" y="4103757"/>
                    <a:pt x="86138" y="4225235"/>
                    <a:pt x="81721" y="4302539"/>
                  </a:cubicBezTo>
                  <a:cubicBezTo>
                    <a:pt x="77304" y="4379843"/>
                    <a:pt x="112643" y="4452731"/>
                    <a:pt x="108226" y="4501322"/>
                  </a:cubicBezTo>
                  <a:cubicBezTo>
                    <a:pt x="103809" y="4549913"/>
                    <a:pt x="59634" y="4543287"/>
                    <a:pt x="55217" y="4594087"/>
                  </a:cubicBezTo>
                  <a:cubicBezTo>
                    <a:pt x="50799" y="4644887"/>
                    <a:pt x="81721" y="4744279"/>
                    <a:pt x="81721" y="4806122"/>
                  </a:cubicBezTo>
                  <a:cubicBezTo>
                    <a:pt x="81721" y="4867965"/>
                    <a:pt x="61843" y="4907722"/>
                    <a:pt x="55217" y="4965148"/>
                  </a:cubicBezTo>
                  <a:cubicBezTo>
                    <a:pt x="48591" y="5022574"/>
                    <a:pt x="46382" y="5093252"/>
                    <a:pt x="41965" y="5150678"/>
                  </a:cubicBezTo>
                  <a:cubicBezTo>
                    <a:pt x="37548" y="5208104"/>
                    <a:pt x="17670" y="5256695"/>
                    <a:pt x="28713" y="5309704"/>
                  </a:cubicBezTo>
                  <a:cubicBezTo>
                    <a:pt x="39756" y="5362713"/>
                    <a:pt x="103809" y="5422347"/>
                    <a:pt x="108226" y="5468730"/>
                  </a:cubicBezTo>
                  <a:cubicBezTo>
                    <a:pt x="112643" y="5515113"/>
                    <a:pt x="70678" y="5565913"/>
                    <a:pt x="55217" y="5588000"/>
                  </a:cubicBezTo>
                  <a:cubicBezTo>
                    <a:pt x="39756" y="5610087"/>
                    <a:pt x="8835" y="5592417"/>
                    <a:pt x="15461" y="5601252"/>
                  </a:cubicBezTo>
                  <a:cubicBezTo>
                    <a:pt x="22087" y="5610087"/>
                    <a:pt x="0" y="5543826"/>
                    <a:pt x="94974" y="5641009"/>
                  </a:cubicBezTo>
                  <a:cubicBezTo>
                    <a:pt x="189948" y="5738192"/>
                    <a:pt x="466035" y="6062870"/>
                    <a:pt x="585304" y="6184348"/>
                  </a:cubicBezTo>
                  <a:cubicBezTo>
                    <a:pt x="704573" y="6305826"/>
                    <a:pt x="706782" y="6316869"/>
                    <a:pt x="810591" y="6369878"/>
                  </a:cubicBezTo>
                  <a:cubicBezTo>
                    <a:pt x="914400" y="6422887"/>
                    <a:pt x="1000539" y="6491356"/>
                    <a:pt x="1208156" y="6502400"/>
                  </a:cubicBezTo>
                  <a:cubicBezTo>
                    <a:pt x="1415773" y="6513444"/>
                    <a:pt x="2056295" y="6436139"/>
                    <a:pt x="2056295" y="6436139"/>
                  </a:cubicBezTo>
                  <a:lnTo>
                    <a:pt x="3036956" y="6369878"/>
                  </a:lnTo>
                  <a:cubicBezTo>
                    <a:pt x="3271078" y="6352209"/>
                    <a:pt x="3288748" y="6358835"/>
                    <a:pt x="3461026" y="6330122"/>
                  </a:cubicBezTo>
                  <a:cubicBezTo>
                    <a:pt x="3633304" y="6301409"/>
                    <a:pt x="3913809" y="6226313"/>
                    <a:pt x="4070626" y="6197600"/>
                  </a:cubicBezTo>
                  <a:cubicBezTo>
                    <a:pt x="4227443" y="6168887"/>
                    <a:pt x="4298121" y="6137965"/>
                    <a:pt x="4401930" y="6157843"/>
                  </a:cubicBezTo>
                  <a:cubicBezTo>
                    <a:pt x="4505739" y="6177721"/>
                    <a:pt x="4627217" y="6283739"/>
                    <a:pt x="4693478" y="6316869"/>
                  </a:cubicBezTo>
                  <a:cubicBezTo>
                    <a:pt x="4759739" y="6350000"/>
                    <a:pt x="4788452" y="6707809"/>
                    <a:pt x="4799495" y="6356626"/>
                  </a:cubicBezTo>
                  <a:cubicBezTo>
                    <a:pt x="4810539" y="6005444"/>
                    <a:pt x="4766365" y="4962939"/>
                    <a:pt x="4759739" y="4209774"/>
                  </a:cubicBezTo>
                  <a:cubicBezTo>
                    <a:pt x="4753113" y="3456609"/>
                    <a:pt x="4755322" y="2469322"/>
                    <a:pt x="4759739" y="1837635"/>
                  </a:cubicBezTo>
                  <a:cubicBezTo>
                    <a:pt x="4764156" y="1205948"/>
                    <a:pt x="4786243" y="691322"/>
                    <a:pt x="4786243" y="419652"/>
                  </a:cubicBezTo>
                  <a:cubicBezTo>
                    <a:pt x="4786243" y="147982"/>
                    <a:pt x="4764156" y="245165"/>
                    <a:pt x="4759739" y="207617"/>
                  </a:cubicBezTo>
                  <a:cubicBezTo>
                    <a:pt x="4755322" y="170069"/>
                    <a:pt x="4753113" y="192156"/>
                    <a:pt x="4759739" y="194365"/>
                  </a:cubicBezTo>
                  <a:cubicBezTo>
                    <a:pt x="4766365" y="196574"/>
                    <a:pt x="4799495" y="220869"/>
                    <a:pt x="4799495" y="220869"/>
                  </a:cubicBezTo>
                  <a:lnTo>
                    <a:pt x="4799495" y="220869"/>
                  </a:lnTo>
                </a:path>
              </a:pathLst>
            </a:custGeom>
            <a:blipFill>
              <a:blip r:embed="rId15" cstate="print">
                <a:duotone>
                  <a:prstClr val="black"/>
                  <a:srgbClr val="CC3399">
                    <a:tint val="45000"/>
                    <a:satMod val="400000"/>
                  </a:srgbClr>
                </a:duotone>
                <a:lum bright="20000"/>
              </a:blip>
              <a:stretch>
                <a:fillRect/>
              </a:stretch>
            </a:blipFill>
            <a:ln w="28575" cap="flat" cmpd="sng" algn="ctr">
              <a:solidFill>
                <a:srgbClr val="4D4D4D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82945" tIns="41473" rIns="82945" bIns="41473" numCol="1" rtlCol="0" anchor="t" anchorCtr="0" compatLnSpc="1">
              <a:prstTxWarp prst="textNoShape">
                <a:avLst/>
              </a:prstTxWarp>
            </a:bodyPr>
            <a:lstStyle/>
            <a:p>
              <a:endParaRPr lang="fr-FR" sz="2500" dirty="0" smtClean="0"/>
            </a:p>
            <a:p>
              <a:endParaRPr lang="fr-FR" sz="2500" dirty="0" smtClean="0"/>
            </a:p>
            <a:p>
              <a:endParaRPr lang="fr-FR" sz="2500" dirty="0" smtClean="0"/>
            </a:p>
            <a:p>
              <a:endParaRPr lang="fr-FR" sz="2500" dirty="0" smtClean="0"/>
            </a:p>
            <a:p>
              <a:r>
                <a:rPr lang="fr-FR" sz="2500" dirty="0" smtClean="0"/>
                <a:t>     </a:t>
              </a:r>
              <a:endParaRPr lang="fr-FR" sz="2500" dirty="0" smtClean="0">
                <a:latin typeface="Arial" charset="0"/>
                <a:ea typeface="Microsoft YaHei" charset="-122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500034" y="714356"/>
              <a:ext cx="3643338" cy="44012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/>
              <a:r>
                <a:rPr lang="fr-FR" sz="2800" dirty="0" smtClean="0"/>
                <a:t>A vous, pècheresses</a:t>
              </a:r>
              <a:br>
                <a:rPr lang="fr-FR" sz="2800" dirty="0" smtClean="0"/>
              </a:br>
              <a:r>
                <a:rPr lang="fr-FR" sz="2800" dirty="0" smtClean="0"/>
                <a:t>Où trouvez-vous donc la sagesse</a:t>
              </a:r>
              <a:br>
                <a:rPr lang="fr-FR" sz="2800" dirty="0" smtClean="0"/>
              </a:br>
              <a:r>
                <a:rPr lang="fr-FR" sz="2800" dirty="0" smtClean="0"/>
                <a:t>Quand ils vous blessent</a:t>
              </a:r>
              <a:br>
                <a:rPr lang="fr-FR" sz="2800" dirty="0" smtClean="0"/>
              </a:br>
              <a:r>
                <a:rPr lang="fr-FR" sz="2800" dirty="0" smtClean="0"/>
                <a:t>De dissimuler vos tristesses</a:t>
              </a:r>
              <a:br>
                <a:rPr lang="fr-FR" sz="2800" dirty="0" smtClean="0"/>
              </a:br>
              <a:r>
                <a:rPr lang="fr-FR" sz="2800" dirty="0" smtClean="0"/>
                <a:t/>
              </a:r>
              <a:br>
                <a:rPr lang="fr-FR" sz="2800" dirty="0" smtClean="0"/>
              </a:br>
              <a:r>
                <a:rPr lang="fr-FR" sz="2800" dirty="0" smtClean="0"/>
                <a:t>Aux filles de l’eau</a:t>
              </a:r>
              <a:br>
                <a:rPr lang="fr-FR" sz="2800" dirty="0" smtClean="0"/>
              </a:br>
              <a:r>
                <a:rPr lang="fr-FR" sz="2800" dirty="0" smtClean="0"/>
                <a:t>Que brillent leurs bateaux</a:t>
              </a:r>
            </a:p>
          </p:txBody>
        </p:sp>
      </p:grpSp>
      <p:sp>
        <p:nvSpPr>
          <p:cNvPr id="27" name="Forme libre 26"/>
          <p:cNvSpPr/>
          <p:nvPr/>
        </p:nvSpPr>
        <p:spPr bwMode="auto">
          <a:xfrm>
            <a:off x="129599" y="144000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5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 w="28575" cap="flat" cmpd="sng" algn="ctr">
            <a:solidFill>
              <a:srgbClr val="4D4D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800" dirty="0" smtClean="0"/>
          </a:p>
          <a:p>
            <a:r>
              <a:rPr lang="fr-FR" sz="2800" dirty="0" smtClean="0"/>
              <a:t>      Le jour elles bravent les  </a:t>
            </a:r>
          </a:p>
          <a:p>
            <a:r>
              <a:rPr lang="fr-FR" sz="2800" dirty="0" smtClean="0"/>
              <a:t>      vagues</a:t>
            </a:r>
            <a:br>
              <a:rPr lang="fr-FR" sz="2800" dirty="0" smtClean="0"/>
            </a:br>
            <a:r>
              <a:rPr lang="fr-FR" sz="2800" dirty="0" smtClean="0"/>
              <a:t>      Qui les assaillent</a:t>
            </a:r>
            <a:br>
              <a:rPr lang="fr-FR" sz="2800" dirty="0" smtClean="0"/>
            </a:br>
            <a:r>
              <a:rPr lang="fr-FR" sz="2800" dirty="0" smtClean="0"/>
              <a:t>      La nuit elles mènent leur</a:t>
            </a:r>
          </a:p>
          <a:p>
            <a:r>
              <a:rPr lang="fr-FR" sz="2800" dirty="0" smtClean="0"/>
              <a:t>      barque</a:t>
            </a:r>
            <a:br>
              <a:rPr lang="fr-FR" sz="2800" dirty="0" smtClean="0"/>
            </a:br>
            <a:r>
              <a:rPr lang="fr-FR" sz="2800" dirty="0" smtClean="0"/>
              <a:t>      Sans peur, sans faille</a:t>
            </a:r>
            <a:br>
              <a:rPr lang="fr-FR" sz="2800" dirty="0" smtClean="0"/>
            </a:br>
            <a:r>
              <a:rPr lang="fr-FR" sz="2800" dirty="0" smtClean="0"/>
              <a:t>      Ployant mais ne </a:t>
            </a:r>
          </a:p>
          <a:p>
            <a:r>
              <a:rPr lang="fr-FR" sz="2800" dirty="0" smtClean="0"/>
              <a:t>      défaillent</a:t>
            </a:r>
            <a:br>
              <a:rPr lang="fr-FR" sz="2800" dirty="0" smtClean="0"/>
            </a:br>
            <a:r>
              <a:rPr lang="fr-FR" sz="2800" dirty="0" smtClean="0"/>
              <a:t>      Fortes et vulnérables </a:t>
            </a:r>
            <a:endParaRPr lang="fr-FR" sz="2800" dirty="0"/>
          </a:p>
        </p:txBody>
      </p:sp>
      <p:sp>
        <p:nvSpPr>
          <p:cNvPr id="28" name="Forme libre 27"/>
          <p:cNvSpPr/>
          <p:nvPr/>
        </p:nvSpPr>
        <p:spPr bwMode="auto">
          <a:xfrm>
            <a:off x="129599" y="172817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5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 w="28575" cap="flat" cmpd="sng" algn="ctr">
            <a:solidFill>
              <a:srgbClr val="4D4D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800" dirty="0" smtClean="0"/>
          </a:p>
          <a:p>
            <a:r>
              <a:rPr lang="fr-FR" sz="2800" dirty="0" smtClean="0"/>
              <a:t>      Le jour elles bravent les  </a:t>
            </a:r>
          </a:p>
          <a:p>
            <a:r>
              <a:rPr lang="fr-FR" sz="2800" dirty="0" smtClean="0"/>
              <a:t>      vagues</a:t>
            </a:r>
            <a:br>
              <a:rPr lang="fr-FR" sz="2800" dirty="0" smtClean="0"/>
            </a:br>
            <a:r>
              <a:rPr lang="fr-FR" sz="2800" dirty="0" smtClean="0"/>
              <a:t>      Qui les assaillent</a:t>
            </a:r>
            <a:br>
              <a:rPr lang="fr-FR" sz="2800" dirty="0" smtClean="0"/>
            </a:br>
            <a:r>
              <a:rPr lang="fr-FR" sz="2800" dirty="0" smtClean="0"/>
              <a:t>      La nuit elles mènent leur</a:t>
            </a:r>
          </a:p>
          <a:p>
            <a:r>
              <a:rPr lang="fr-FR" sz="2800" dirty="0" smtClean="0"/>
              <a:t>      barque</a:t>
            </a:r>
            <a:br>
              <a:rPr lang="fr-FR" sz="2800" dirty="0" smtClean="0"/>
            </a:br>
            <a:r>
              <a:rPr lang="fr-FR" sz="2800" dirty="0" smtClean="0"/>
              <a:t>      Sans peur, sans faille</a:t>
            </a:r>
            <a:br>
              <a:rPr lang="fr-FR" sz="2800" dirty="0" smtClean="0"/>
            </a:br>
            <a:r>
              <a:rPr lang="fr-FR" sz="2800" dirty="0" smtClean="0"/>
              <a:t>      Ployant mais ne </a:t>
            </a:r>
          </a:p>
          <a:p>
            <a:r>
              <a:rPr lang="fr-FR" sz="2800" dirty="0" smtClean="0"/>
              <a:t>      défaillent</a:t>
            </a:r>
            <a:br>
              <a:rPr lang="fr-FR" sz="2800" dirty="0" smtClean="0"/>
            </a:br>
            <a:r>
              <a:rPr lang="fr-FR" sz="2800" dirty="0" smtClean="0"/>
              <a:t>      Fortes et vulnérables</a:t>
            </a:r>
            <a:endParaRPr lang="fr-FR" sz="2800" dirty="0"/>
          </a:p>
        </p:txBody>
      </p:sp>
      <p:sp>
        <p:nvSpPr>
          <p:cNvPr id="29" name="Forme libre 28"/>
          <p:cNvSpPr/>
          <p:nvPr/>
        </p:nvSpPr>
        <p:spPr bwMode="auto">
          <a:xfrm>
            <a:off x="129599" y="142852"/>
            <a:ext cx="4377600" cy="6041831"/>
          </a:xfrm>
          <a:custGeom>
            <a:avLst/>
            <a:gdLst>
              <a:gd name="connsiteX0" fmla="*/ 4826000 w 4826000"/>
              <a:gd name="connsiteY0" fmla="*/ 287130 h 6707809"/>
              <a:gd name="connsiteX1" fmla="*/ 4653721 w 4826000"/>
              <a:gd name="connsiteY1" fmla="*/ 101600 h 6707809"/>
              <a:gd name="connsiteX2" fmla="*/ 4415182 w 4826000"/>
              <a:gd name="connsiteY2" fmla="*/ 22087 h 6707809"/>
              <a:gd name="connsiteX3" fmla="*/ 3567043 w 4826000"/>
              <a:gd name="connsiteY3" fmla="*/ 35339 h 6707809"/>
              <a:gd name="connsiteX4" fmla="*/ 3302000 w 4826000"/>
              <a:gd name="connsiteY4" fmla="*/ 8835 h 6707809"/>
              <a:gd name="connsiteX5" fmla="*/ 3023704 w 4826000"/>
              <a:gd name="connsiteY5" fmla="*/ 88348 h 6707809"/>
              <a:gd name="connsiteX6" fmla="*/ 2824921 w 4826000"/>
              <a:gd name="connsiteY6" fmla="*/ 48591 h 6707809"/>
              <a:gd name="connsiteX7" fmla="*/ 2520121 w 4826000"/>
              <a:gd name="connsiteY7" fmla="*/ 114852 h 6707809"/>
              <a:gd name="connsiteX8" fmla="*/ 2043043 w 4826000"/>
              <a:gd name="connsiteY8" fmla="*/ 128104 h 6707809"/>
              <a:gd name="connsiteX9" fmla="*/ 1698487 w 4826000"/>
              <a:gd name="connsiteY9" fmla="*/ 141356 h 6707809"/>
              <a:gd name="connsiteX10" fmla="*/ 1380435 w 4826000"/>
              <a:gd name="connsiteY10" fmla="*/ 128104 h 6707809"/>
              <a:gd name="connsiteX11" fmla="*/ 1261165 w 4826000"/>
              <a:gd name="connsiteY11" fmla="*/ 181113 h 6707809"/>
              <a:gd name="connsiteX12" fmla="*/ 1168400 w 4826000"/>
              <a:gd name="connsiteY12" fmla="*/ 154609 h 6707809"/>
              <a:gd name="connsiteX13" fmla="*/ 1049130 w 4826000"/>
              <a:gd name="connsiteY13" fmla="*/ 194365 h 6707809"/>
              <a:gd name="connsiteX14" fmla="*/ 982869 w 4826000"/>
              <a:gd name="connsiteY14" fmla="*/ 154609 h 6707809"/>
              <a:gd name="connsiteX15" fmla="*/ 916608 w 4826000"/>
              <a:gd name="connsiteY15" fmla="*/ 167861 h 6707809"/>
              <a:gd name="connsiteX16" fmla="*/ 837095 w 4826000"/>
              <a:gd name="connsiteY16" fmla="*/ 141356 h 6707809"/>
              <a:gd name="connsiteX17" fmla="*/ 664817 w 4826000"/>
              <a:gd name="connsiteY17" fmla="*/ 154609 h 6707809"/>
              <a:gd name="connsiteX18" fmla="*/ 611808 w 4826000"/>
              <a:gd name="connsiteY18" fmla="*/ 128104 h 6707809"/>
              <a:gd name="connsiteX19" fmla="*/ 399774 w 4826000"/>
              <a:gd name="connsiteY19" fmla="*/ 154609 h 6707809"/>
              <a:gd name="connsiteX20" fmla="*/ 360017 w 4826000"/>
              <a:gd name="connsiteY20" fmla="*/ 114852 h 6707809"/>
              <a:gd name="connsiteX21" fmla="*/ 214243 w 4826000"/>
              <a:gd name="connsiteY21" fmla="*/ 114852 h 6707809"/>
              <a:gd name="connsiteX22" fmla="*/ 55217 w 4826000"/>
              <a:gd name="connsiteY22" fmla="*/ 75096 h 6707809"/>
              <a:gd name="connsiteX23" fmla="*/ 41965 w 4826000"/>
              <a:gd name="connsiteY23" fmla="*/ 419652 h 6707809"/>
              <a:gd name="connsiteX24" fmla="*/ 55217 w 4826000"/>
              <a:gd name="connsiteY24" fmla="*/ 525669 h 6707809"/>
              <a:gd name="connsiteX25" fmla="*/ 147982 w 4826000"/>
              <a:gd name="connsiteY25" fmla="*/ 565426 h 6707809"/>
              <a:gd name="connsiteX26" fmla="*/ 55217 w 4826000"/>
              <a:gd name="connsiteY26" fmla="*/ 644939 h 6707809"/>
              <a:gd name="connsiteX27" fmla="*/ 81721 w 4826000"/>
              <a:gd name="connsiteY27" fmla="*/ 724452 h 6707809"/>
              <a:gd name="connsiteX28" fmla="*/ 41965 w 4826000"/>
              <a:gd name="connsiteY28" fmla="*/ 843722 h 6707809"/>
              <a:gd name="connsiteX29" fmla="*/ 68469 w 4826000"/>
              <a:gd name="connsiteY29" fmla="*/ 936487 h 6707809"/>
              <a:gd name="connsiteX30" fmla="*/ 121478 w 4826000"/>
              <a:gd name="connsiteY30" fmla="*/ 1108765 h 6707809"/>
              <a:gd name="connsiteX31" fmla="*/ 108226 w 4826000"/>
              <a:gd name="connsiteY31" fmla="*/ 1373809 h 6707809"/>
              <a:gd name="connsiteX32" fmla="*/ 94974 w 4826000"/>
              <a:gd name="connsiteY32" fmla="*/ 1599096 h 6707809"/>
              <a:gd name="connsiteX33" fmla="*/ 108226 w 4826000"/>
              <a:gd name="connsiteY33" fmla="*/ 1877391 h 6707809"/>
              <a:gd name="connsiteX34" fmla="*/ 81721 w 4826000"/>
              <a:gd name="connsiteY34" fmla="*/ 2327965 h 6707809"/>
              <a:gd name="connsiteX35" fmla="*/ 55217 w 4826000"/>
              <a:gd name="connsiteY35" fmla="*/ 2553252 h 6707809"/>
              <a:gd name="connsiteX36" fmla="*/ 68469 w 4826000"/>
              <a:gd name="connsiteY36" fmla="*/ 2659269 h 6707809"/>
              <a:gd name="connsiteX37" fmla="*/ 28713 w 4826000"/>
              <a:gd name="connsiteY37" fmla="*/ 2752035 h 6707809"/>
              <a:gd name="connsiteX38" fmla="*/ 68469 w 4826000"/>
              <a:gd name="connsiteY38" fmla="*/ 2897809 h 6707809"/>
              <a:gd name="connsiteX39" fmla="*/ 134730 w 4826000"/>
              <a:gd name="connsiteY39" fmla="*/ 2964069 h 6707809"/>
              <a:gd name="connsiteX40" fmla="*/ 81721 w 4826000"/>
              <a:gd name="connsiteY40" fmla="*/ 3003826 h 6707809"/>
              <a:gd name="connsiteX41" fmla="*/ 134730 w 4826000"/>
              <a:gd name="connsiteY41" fmla="*/ 3189356 h 6707809"/>
              <a:gd name="connsiteX42" fmla="*/ 81721 w 4826000"/>
              <a:gd name="connsiteY42" fmla="*/ 3361635 h 6707809"/>
              <a:gd name="connsiteX43" fmla="*/ 121478 w 4826000"/>
              <a:gd name="connsiteY43" fmla="*/ 3639930 h 6707809"/>
              <a:gd name="connsiteX44" fmla="*/ 81721 w 4826000"/>
              <a:gd name="connsiteY44" fmla="*/ 3732696 h 6707809"/>
              <a:gd name="connsiteX45" fmla="*/ 108226 w 4826000"/>
              <a:gd name="connsiteY45" fmla="*/ 3904974 h 6707809"/>
              <a:gd name="connsiteX46" fmla="*/ 134730 w 4826000"/>
              <a:gd name="connsiteY46" fmla="*/ 4037496 h 6707809"/>
              <a:gd name="connsiteX47" fmla="*/ 81721 w 4826000"/>
              <a:gd name="connsiteY47" fmla="*/ 4302539 h 6707809"/>
              <a:gd name="connsiteX48" fmla="*/ 108226 w 4826000"/>
              <a:gd name="connsiteY48" fmla="*/ 4501322 h 6707809"/>
              <a:gd name="connsiteX49" fmla="*/ 55217 w 4826000"/>
              <a:gd name="connsiteY49" fmla="*/ 4594087 h 6707809"/>
              <a:gd name="connsiteX50" fmla="*/ 81721 w 4826000"/>
              <a:gd name="connsiteY50" fmla="*/ 4806122 h 6707809"/>
              <a:gd name="connsiteX51" fmla="*/ 55217 w 4826000"/>
              <a:gd name="connsiteY51" fmla="*/ 4965148 h 6707809"/>
              <a:gd name="connsiteX52" fmla="*/ 41965 w 4826000"/>
              <a:gd name="connsiteY52" fmla="*/ 5150678 h 6707809"/>
              <a:gd name="connsiteX53" fmla="*/ 28713 w 4826000"/>
              <a:gd name="connsiteY53" fmla="*/ 5309704 h 6707809"/>
              <a:gd name="connsiteX54" fmla="*/ 108226 w 4826000"/>
              <a:gd name="connsiteY54" fmla="*/ 5468730 h 6707809"/>
              <a:gd name="connsiteX55" fmla="*/ 55217 w 4826000"/>
              <a:gd name="connsiteY55" fmla="*/ 5588000 h 6707809"/>
              <a:gd name="connsiteX56" fmla="*/ 15461 w 4826000"/>
              <a:gd name="connsiteY56" fmla="*/ 5601252 h 6707809"/>
              <a:gd name="connsiteX57" fmla="*/ 94974 w 4826000"/>
              <a:gd name="connsiteY57" fmla="*/ 5641009 h 6707809"/>
              <a:gd name="connsiteX58" fmla="*/ 585304 w 4826000"/>
              <a:gd name="connsiteY58" fmla="*/ 6184348 h 6707809"/>
              <a:gd name="connsiteX59" fmla="*/ 810591 w 4826000"/>
              <a:gd name="connsiteY59" fmla="*/ 6369878 h 6707809"/>
              <a:gd name="connsiteX60" fmla="*/ 1208156 w 4826000"/>
              <a:gd name="connsiteY60" fmla="*/ 6502400 h 6707809"/>
              <a:gd name="connsiteX61" fmla="*/ 2056295 w 4826000"/>
              <a:gd name="connsiteY61" fmla="*/ 6436139 h 6707809"/>
              <a:gd name="connsiteX62" fmla="*/ 3036956 w 4826000"/>
              <a:gd name="connsiteY62" fmla="*/ 6369878 h 6707809"/>
              <a:gd name="connsiteX63" fmla="*/ 3461026 w 4826000"/>
              <a:gd name="connsiteY63" fmla="*/ 6330122 h 6707809"/>
              <a:gd name="connsiteX64" fmla="*/ 4070626 w 4826000"/>
              <a:gd name="connsiteY64" fmla="*/ 6197600 h 6707809"/>
              <a:gd name="connsiteX65" fmla="*/ 4401930 w 4826000"/>
              <a:gd name="connsiteY65" fmla="*/ 6157843 h 6707809"/>
              <a:gd name="connsiteX66" fmla="*/ 4693478 w 4826000"/>
              <a:gd name="connsiteY66" fmla="*/ 6316869 h 6707809"/>
              <a:gd name="connsiteX67" fmla="*/ 4799495 w 4826000"/>
              <a:gd name="connsiteY67" fmla="*/ 6356626 h 6707809"/>
              <a:gd name="connsiteX68" fmla="*/ 4759739 w 4826000"/>
              <a:gd name="connsiteY68" fmla="*/ 4209774 h 6707809"/>
              <a:gd name="connsiteX69" fmla="*/ 4759739 w 4826000"/>
              <a:gd name="connsiteY69" fmla="*/ 1837635 h 6707809"/>
              <a:gd name="connsiteX70" fmla="*/ 4786243 w 4826000"/>
              <a:gd name="connsiteY70" fmla="*/ 419652 h 6707809"/>
              <a:gd name="connsiteX71" fmla="*/ 4759739 w 4826000"/>
              <a:gd name="connsiteY71" fmla="*/ 207617 h 6707809"/>
              <a:gd name="connsiteX72" fmla="*/ 4759739 w 4826000"/>
              <a:gd name="connsiteY72" fmla="*/ 194365 h 6707809"/>
              <a:gd name="connsiteX73" fmla="*/ 4799495 w 4826000"/>
              <a:gd name="connsiteY73" fmla="*/ 220869 h 6707809"/>
              <a:gd name="connsiteX74" fmla="*/ 4799495 w 4826000"/>
              <a:gd name="connsiteY74" fmla="*/ 220869 h 6707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</a:cxnLst>
            <a:rect l="l" t="t" r="r" b="b"/>
            <a:pathLst>
              <a:path w="4826000" h="6707809">
                <a:moveTo>
                  <a:pt x="4826000" y="287130"/>
                </a:moveTo>
                <a:cubicBezTo>
                  <a:pt x="4774095" y="216452"/>
                  <a:pt x="4722191" y="145774"/>
                  <a:pt x="4653721" y="101600"/>
                </a:cubicBezTo>
                <a:cubicBezTo>
                  <a:pt x="4585251" y="57426"/>
                  <a:pt x="4596295" y="33131"/>
                  <a:pt x="4415182" y="22087"/>
                </a:cubicBezTo>
                <a:cubicBezTo>
                  <a:pt x="4234069" y="11044"/>
                  <a:pt x="3752573" y="37548"/>
                  <a:pt x="3567043" y="35339"/>
                </a:cubicBezTo>
                <a:cubicBezTo>
                  <a:pt x="3381513" y="33130"/>
                  <a:pt x="3392557" y="0"/>
                  <a:pt x="3302000" y="8835"/>
                </a:cubicBezTo>
                <a:cubicBezTo>
                  <a:pt x="3211444" y="17670"/>
                  <a:pt x="3103217" y="81722"/>
                  <a:pt x="3023704" y="88348"/>
                </a:cubicBezTo>
                <a:cubicBezTo>
                  <a:pt x="2944191" y="94974"/>
                  <a:pt x="2908851" y="44174"/>
                  <a:pt x="2824921" y="48591"/>
                </a:cubicBezTo>
                <a:cubicBezTo>
                  <a:pt x="2740991" y="53008"/>
                  <a:pt x="2650434" y="101600"/>
                  <a:pt x="2520121" y="114852"/>
                </a:cubicBezTo>
                <a:cubicBezTo>
                  <a:pt x="2389808" y="128104"/>
                  <a:pt x="2043043" y="128104"/>
                  <a:pt x="2043043" y="128104"/>
                </a:cubicBezTo>
                <a:cubicBezTo>
                  <a:pt x="1906104" y="132521"/>
                  <a:pt x="1808922" y="141356"/>
                  <a:pt x="1698487" y="141356"/>
                </a:cubicBezTo>
                <a:cubicBezTo>
                  <a:pt x="1588052" y="141356"/>
                  <a:pt x="1453322" y="121478"/>
                  <a:pt x="1380435" y="128104"/>
                </a:cubicBezTo>
                <a:cubicBezTo>
                  <a:pt x="1307548" y="134730"/>
                  <a:pt x="1296504" y="176695"/>
                  <a:pt x="1261165" y="181113"/>
                </a:cubicBezTo>
                <a:cubicBezTo>
                  <a:pt x="1225826" y="185531"/>
                  <a:pt x="1203739" y="152400"/>
                  <a:pt x="1168400" y="154609"/>
                </a:cubicBezTo>
                <a:cubicBezTo>
                  <a:pt x="1133061" y="156818"/>
                  <a:pt x="1080052" y="194365"/>
                  <a:pt x="1049130" y="194365"/>
                </a:cubicBezTo>
                <a:cubicBezTo>
                  <a:pt x="1018208" y="194365"/>
                  <a:pt x="1004956" y="159026"/>
                  <a:pt x="982869" y="154609"/>
                </a:cubicBezTo>
                <a:cubicBezTo>
                  <a:pt x="960782" y="150192"/>
                  <a:pt x="940904" y="170070"/>
                  <a:pt x="916608" y="167861"/>
                </a:cubicBezTo>
                <a:cubicBezTo>
                  <a:pt x="892312" y="165652"/>
                  <a:pt x="879060" y="143565"/>
                  <a:pt x="837095" y="141356"/>
                </a:cubicBezTo>
                <a:cubicBezTo>
                  <a:pt x="795130" y="139147"/>
                  <a:pt x="702365" y="156818"/>
                  <a:pt x="664817" y="154609"/>
                </a:cubicBezTo>
                <a:cubicBezTo>
                  <a:pt x="627269" y="152400"/>
                  <a:pt x="655982" y="128104"/>
                  <a:pt x="611808" y="128104"/>
                </a:cubicBezTo>
                <a:cubicBezTo>
                  <a:pt x="567634" y="128104"/>
                  <a:pt x="441739" y="156818"/>
                  <a:pt x="399774" y="154609"/>
                </a:cubicBezTo>
                <a:cubicBezTo>
                  <a:pt x="357809" y="152400"/>
                  <a:pt x="390939" y="121478"/>
                  <a:pt x="360017" y="114852"/>
                </a:cubicBezTo>
                <a:cubicBezTo>
                  <a:pt x="329095" y="108226"/>
                  <a:pt x="265043" y="121478"/>
                  <a:pt x="214243" y="114852"/>
                </a:cubicBezTo>
                <a:cubicBezTo>
                  <a:pt x="163443" y="108226"/>
                  <a:pt x="83930" y="24296"/>
                  <a:pt x="55217" y="75096"/>
                </a:cubicBezTo>
                <a:cubicBezTo>
                  <a:pt x="26504" y="125896"/>
                  <a:pt x="41965" y="344557"/>
                  <a:pt x="41965" y="419652"/>
                </a:cubicBezTo>
                <a:cubicBezTo>
                  <a:pt x="41965" y="494747"/>
                  <a:pt x="37548" y="501373"/>
                  <a:pt x="55217" y="525669"/>
                </a:cubicBezTo>
                <a:cubicBezTo>
                  <a:pt x="72886" y="549965"/>
                  <a:pt x="147982" y="545548"/>
                  <a:pt x="147982" y="565426"/>
                </a:cubicBezTo>
                <a:cubicBezTo>
                  <a:pt x="147982" y="585304"/>
                  <a:pt x="66261" y="618435"/>
                  <a:pt x="55217" y="644939"/>
                </a:cubicBezTo>
                <a:cubicBezTo>
                  <a:pt x="44173" y="671443"/>
                  <a:pt x="83930" y="691322"/>
                  <a:pt x="81721" y="724452"/>
                </a:cubicBezTo>
                <a:cubicBezTo>
                  <a:pt x="79512" y="757582"/>
                  <a:pt x="44174" y="808383"/>
                  <a:pt x="41965" y="843722"/>
                </a:cubicBezTo>
                <a:cubicBezTo>
                  <a:pt x="39756" y="879061"/>
                  <a:pt x="55217" y="892313"/>
                  <a:pt x="68469" y="936487"/>
                </a:cubicBezTo>
                <a:cubicBezTo>
                  <a:pt x="81721" y="980661"/>
                  <a:pt x="114852" y="1035878"/>
                  <a:pt x="121478" y="1108765"/>
                </a:cubicBezTo>
                <a:cubicBezTo>
                  <a:pt x="128104" y="1181652"/>
                  <a:pt x="112643" y="1292087"/>
                  <a:pt x="108226" y="1373809"/>
                </a:cubicBezTo>
                <a:cubicBezTo>
                  <a:pt x="103809" y="1455531"/>
                  <a:pt x="94974" y="1515166"/>
                  <a:pt x="94974" y="1599096"/>
                </a:cubicBezTo>
                <a:cubicBezTo>
                  <a:pt x="94974" y="1683026"/>
                  <a:pt x="110435" y="1755913"/>
                  <a:pt x="108226" y="1877391"/>
                </a:cubicBezTo>
                <a:cubicBezTo>
                  <a:pt x="106017" y="1998869"/>
                  <a:pt x="90556" y="2215322"/>
                  <a:pt x="81721" y="2327965"/>
                </a:cubicBezTo>
                <a:cubicBezTo>
                  <a:pt x="72886" y="2440608"/>
                  <a:pt x="57426" y="2498035"/>
                  <a:pt x="55217" y="2553252"/>
                </a:cubicBezTo>
                <a:cubicBezTo>
                  <a:pt x="53008" y="2608469"/>
                  <a:pt x="72886" y="2626139"/>
                  <a:pt x="68469" y="2659269"/>
                </a:cubicBezTo>
                <a:cubicBezTo>
                  <a:pt x="64052" y="2692399"/>
                  <a:pt x="28713" y="2712278"/>
                  <a:pt x="28713" y="2752035"/>
                </a:cubicBezTo>
                <a:cubicBezTo>
                  <a:pt x="28713" y="2791792"/>
                  <a:pt x="50800" y="2862470"/>
                  <a:pt x="68469" y="2897809"/>
                </a:cubicBezTo>
                <a:cubicBezTo>
                  <a:pt x="86138" y="2933148"/>
                  <a:pt x="132521" y="2946399"/>
                  <a:pt x="134730" y="2964069"/>
                </a:cubicBezTo>
                <a:cubicBezTo>
                  <a:pt x="136939" y="2981739"/>
                  <a:pt x="81721" y="2966278"/>
                  <a:pt x="81721" y="3003826"/>
                </a:cubicBezTo>
                <a:cubicBezTo>
                  <a:pt x="81721" y="3041374"/>
                  <a:pt x="134730" y="3129721"/>
                  <a:pt x="134730" y="3189356"/>
                </a:cubicBezTo>
                <a:cubicBezTo>
                  <a:pt x="134730" y="3248991"/>
                  <a:pt x="83930" y="3286539"/>
                  <a:pt x="81721" y="3361635"/>
                </a:cubicBezTo>
                <a:cubicBezTo>
                  <a:pt x="79512" y="3436731"/>
                  <a:pt x="121478" y="3578087"/>
                  <a:pt x="121478" y="3639930"/>
                </a:cubicBezTo>
                <a:cubicBezTo>
                  <a:pt x="121478" y="3701773"/>
                  <a:pt x="83930" y="3688522"/>
                  <a:pt x="81721" y="3732696"/>
                </a:cubicBezTo>
                <a:cubicBezTo>
                  <a:pt x="79512" y="3776870"/>
                  <a:pt x="99391" y="3854174"/>
                  <a:pt x="108226" y="3904974"/>
                </a:cubicBezTo>
                <a:cubicBezTo>
                  <a:pt x="117061" y="3955774"/>
                  <a:pt x="139147" y="3971235"/>
                  <a:pt x="134730" y="4037496"/>
                </a:cubicBezTo>
                <a:cubicBezTo>
                  <a:pt x="130313" y="4103757"/>
                  <a:pt x="86138" y="4225235"/>
                  <a:pt x="81721" y="4302539"/>
                </a:cubicBezTo>
                <a:cubicBezTo>
                  <a:pt x="77304" y="4379843"/>
                  <a:pt x="112643" y="4452731"/>
                  <a:pt x="108226" y="4501322"/>
                </a:cubicBezTo>
                <a:cubicBezTo>
                  <a:pt x="103809" y="4549913"/>
                  <a:pt x="59634" y="4543287"/>
                  <a:pt x="55217" y="4594087"/>
                </a:cubicBezTo>
                <a:cubicBezTo>
                  <a:pt x="50799" y="4644887"/>
                  <a:pt x="81721" y="4744279"/>
                  <a:pt x="81721" y="4806122"/>
                </a:cubicBezTo>
                <a:cubicBezTo>
                  <a:pt x="81721" y="4867965"/>
                  <a:pt x="61843" y="4907722"/>
                  <a:pt x="55217" y="4965148"/>
                </a:cubicBezTo>
                <a:cubicBezTo>
                  <a:pt x="48591" y="5022574"/>
                  <a:pt x="46382" y="5093252"/>
                  <a:pt x="41965" y="5150678"/>
                </a:cubicBezTo>
                <a:cubicBezTo>
                  <a:pt x="37548" y="5208104"/>
                  <a:pt x="17670" y="5256695"/>
                  <a:pt x="28713" y="5309704"/>
                </a:cubicBezTo>
                <a:cubicBezTo>
                  <a:pt x="39756" y="5362713"/>
                  <a:pt x="103809" y="5422347"/>
                  <a:pt x="108226" y="5468730"/>
                </a:cubicBezTo>
                <a:cubicBezTo>
                  <a:pt x="112643" y="5515113"/>
                  <a:pt x="70678" y="5565913"/>
                  <a:pt x="55217" y="5588000"/>
                </a:cubicBezTo>
                <a:cubicBezTo>
                  <a:pt x="39756" y="5610087"/>
                  <a:pt x="8835" y="5592417"/>
                  <a:pt x="15461" y="5601252"/>
                </a:cubicBezTo>
                <a:cubicBezTo>
                  <a:pt x="22087" y="5610087"/>
                  <a:pt x="0" y="5543826"/>
                  <a:pt x="94974" y="5641009"/>
                </a:cubicBezTo>
                <a:cubicBezTo>
                  <a:pt x="189948" y="5738192"/>
                  <a:pt x="466035" y="6062870"/>
                  <a:pt x="585304" y="6184348"/>
                </a:cubicBezTo>
                <a:cubicBezTo>
                  <a:pt x="704573" y="6305826"/>
                  <a:pt x="706782" y="6316869"/>
                  <a:pt x="810591" y="6369878"/>
                </a:cubicBezTo>
                <a:cubicBezTo>
                  <a:pt x="914400" y="6422887"/>
                  <a:pt x="1000539" y="6491356"/>
                  <a:pt x="1208156" y="6502400"/>
                </a:cubicBezTo>
                <a:cubicBezTo>
                  <a:pt x="1415773" y="6513444"/>
                  <a:pt x="2056295" y="6436139"/>
                  <a:pt x="2056295" y="6436139"/>
                </a:cubicBezTo>
                <a:lnTo>
                  <a:pt x="3036956" y="6369878"/>
                </a:lnTo>
                <a:cubicBezTo>
                  <a:pt x="3271078" y="6352209"/>
                  <a:pt x="3288748" y="6358835"/>
                  <a:pt x="3461026" y="6330122"/>
                </a:cubicBezTo>
                <a:cubicBezTo>
                  <a:pt x="3633304" y="6301409"/>
                  <a:pt x="3913809" y="6226313"/>
                  <a:pt x="4070626" y="6197600"/>
                </a:cubicBezTo>
                <a:cubicBezTo>
                  <a:pt x="4227443" y="6168887"/>
                  <a:pt x="4298121" y="6137965"/>
                  <a:pt x="4401930" y="6157843"/>
                </a:cubicBezTo>
                <a:cubicBezTo>
                  <a:pt x="4505739" y="6177721"/>
                  <a:pt x="4627217" y="6283739"/>
                  <a:pt x="4693478" y="6316869"/>
                </a:cubicBezTo>
                <a:cubicBezTo>
                  <a:pt x="4759739" y="6350000"/>
                  <a:pt x="4788452" y="6707809"/>
                  <a:pt x="4799495" y="6356626"/>
                </a:cubicBezTo>
                <a:cubicBezTo>
                  <a:pt x="4810539" y="6005444"/>
                  <a:pt x="4766365" y="4962939"/>
                  <a:pt x="4759739" y="4209774"/>
                </a:cubicBezTo>
                <a:cubicBezTo>
                  <a:pt x="4753113" y="3456609"/>
                  <a:pt x="4755322" y="2469322"/>
                  <a:pt x="4759739" y="1837635"/>
                </a:cubicBezTo>
                <a:cubicBezTo>
                  <a:pt x="4764156" y="1205948"/>
                  <a:pt x="4786243" y="691322"/>
                  <a:pt x="4786243" y="419652"/>
                </a:cubicBezTo>
                <a:cubicBezTo>
                  <a:pt x="4786243" y="147982"/>
                  <a:pt x="4764156" y="245165"/>
                  <a:pt x="4759739" y="207617"/>
                </a:cubicBezTo>
                <a:cubicBezTo>
                  <a:pt x="4755322" y="170069"/>
                  <a:pt x="4753113" y="192156"/>
                  <a:pt x="4759739" y="194365"/>
                </a:cubicBezTo>
                <a:cubicBezTo>
                  <a:pt x="4766365" y="196574"/>
                  <a:pt x="4799495" y="220869"/>
                  <a:pt x="4799495" y="220869"/>
                </a:cubicBezTo>
                <a:lnTo>
                  <a:pt x="4799495" y="220869"/>
                </a:lnTo>
              </a:path>
            </a:pathLst>
          </a:custGeom>
          <a:blipFill>
            <a:blip r:embed="rId15" cstate="print">
              <a:duotone>
                <a:prstClr val="black"/>
                <a:srgbClr val="CC3399">
                  <a:tint val="45000"/>
                  <a:satMod val="400000"/>
                </a:srgbClr>
              </a:duotone>
              <a:lum bright="20000"/>
            </a:blip>
            <a:stretch>
              <a:fillRect/>
            </a:stretch>
          </a:blipFill>
          <a:ln w="28575" cap="flat" cmpd="sng" algn="ctr">
            <a:solidFill>
              <a:srgbClr val="4D4D4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2945" tIns="41473" rIns="82945" bIns="41473" numCol="1" rtlCol="0" anchor="t" anchorCtr="0" compatLnSpc="1">
            <a:prstTxWarp prst="textNoShape">
              <a:avLst/>
            </a:prstTxWarp>
          </a:bodyPr>
          <a:lstStyle/>
          <a:p>
            <a:endParaRPr lang="fr-FR" sz="2800" dirty="0" smtClean="0"/>
          </a:p>
          <a:p>
            <a:r>
              <a:rPr lang="fr-FR" sz="2800" dirty="0" smtClean="0"/>
              <a:t>      Le jour elles bravent les  </a:t>
            </a:r>
          </a:p>
          <a:p>
            <a:r>
              <a:rPr lang="fr-FR" sz="2800" dirty="0" smtClean="0"/>
              <a:t>      vagues</a:t>
            </a:r>
            <a:br>
              <a:rPr lang="fr-FR" sz="2800" dirty="0" smtClean="0"/>
            </a:br>
            <a:r>
              <a:rPr lang="fr-FR" sz="2800" dirty="0" smtClean="0"/>
              <a:t>      Qui les assaillent</a:t>
            </a:r>
            <a:br>
              <a:rPr lang="fr-FR" sz="2800" dirty="0" smtClean="0"/>
            </a:br>
            <a:r>
              <a:rPr lang="fr-FR" sz="2800" dirty="0" smtClean="0"/>
              <a:t>      La nuit elles mènent leur</a:t>
            </a:r>
          </a:p>
          <a:p>
            <a:r>
              <a:rPr lang="fr-FR" sz="2800" dirty="0" smtClean="0"/>
              <a:t>      barque</a:t>
            </a:r>
            <a:br>
              <a:rPr lang="fr-FR" sz="2800" dirty="0" smtClean="0"/>
            </a:br>
            <a:r>
              <a:rPr lang="fr-FR" sz="2800" dirty="0" smtClean="0"/>
              <a:t>      Sans peur, sans faille</a:t>
            </a:r>
            <a:br>
              <a:rPr lang="fr-FR" sz="2800" dirty="0" smtClean="0"/>
            </a:br>
            <a:r>
              <a:rPr lang="fr-FR" sz="2800" dirty="0" smtClean="0"/>
              <a:t>      Ployant mais ne </a:t>
            </a:r>
          </a:p>
          <a:p>
            <a:r>
              <a:rPr lang="fr-FR" sz="2800" dirty="0" smtClean="0"/>
              <a:t>      défaillent</a:t>
            </a:r>
            <a:br>
              <a:rPr lang="fr-FR" sz="2800" dirty="0" smtClean="0"/>
            </a:br>
            <a:r>
              <a:rPr lang="fr-FR" sz="2800" dirty="0" smtClean="0"/>
              <a:t>      Fortes et vulnérables</a:t>
            </a:r>
            <a:endParaRPr lang="fr-FR" sz="2800" dirty="0"/>
          </a:p>
        </p:txBody>
      </p:sp>
      <p:sp>
        <p:nvSpPr>
          <p:cNvPr id="52" name="Forme libre 51"/>
          <p:cNvSpPr/>
          <p:nvPr/>
        </p:nvSpPr>
        <p:spPr>
          <a:xfrm>
            <a:off x="3714744" y="2357430"/>
            <a:ext cx="1285884" cy="1285884"/>
          </a:xfrm>
          <a:custGeom>
            <a:avLst/>
            <a:gdLst>
              <a:gd name="connsiteX0" fmla="*/ 1977241 w 7594270"/>
              <a:gd name="connsiteY0" fmla="*/ 5116286 h 6897584"/>
              <a:gd name="connsiteX1" fmla="*/ 1680358 w 7594270"/>
              <a:gd name="connsiteY1" fmla="*/ 4783777 h 6897584"/>
              <a:gd name="connsiteX2" fmla="*/ 1324098 w 7594270"/>
              <a:gd name="connsiteY2" fmla="*/ 4296888 h 6897584"/>
              <a:gd name="connsiteX3" fmla="*/ 991589 w 7594270"/>
              <a:gd name="connsiteY3" fmla="*/ 3821875 h 6897584"/>
              <a:gd name="connsiteX4" fmla="*/ 955963 w 7594270"/>
              <a:gd name="connsiteY4" fmla="*/ 3429990 h 6897584"/>
              <a:gd name="connsiteX5" fmla="*/ 955963 w 7594270"/>
              <a:gd name="connsiteY5" fmla="*/ 3180608 h 6897584"/>
              <a:gd name="connsiteX6" fmla="*/ 872836 w 7594270"/>
              <a:gd name="connsiteY6" fmla="*/ 3049979 h 6897584"/>
              <a:gd name="connsiteX7" fmla="*/ 754083 w 7594270"/>
              <a:gd name="connsiteY7" fmla="*/ 3204358 h 6897584"/>
              <a:gd name="connsiteX8" fmla="*/ 564077 w 7594270"/>
              <a:gd name="connsiteY8" fmla="*/ 3358738 h 6897584"/>
              <a:gd name="connsiteX9" fmla="*/ 362197 w 7594270"/>
              <a:gd name="connsiteY9" fmla="*/ 3263735 h 6897584"/>
              <a:gd name="connsiteX10" fmla="*/ 314696 w 7594270"/>
              <a:gd name="connsiteY10" fmla="*/ 2943101 h 6897584"/>
              <a:gd name="connsiteX11" fmla="*/ 172192 w 7594270"/>
              <a:gd name="connsiteY11" fmla="*/ 2681844 h 6897584"/>
              <a:gd name="connsiteX12" fmla="*/ 172192 w 7594270"/>
              <a:gd name="connsiteY12" fmla="*/ 2491839 h 6897584"/>
              <a:gd name="connsiteX13" fmla="*/ 29688 w 7594270"/>
              <a:gd name="connsiteY13" fmla="*/ 2301834 h 6897584"/>
              <a:gd name="connsiteX14" fmla="*/ 17813 w 7594270"/>
              <a:gd name="connsiteY14" fmla="*/ 2004951 h 6897584"/>
              <a:gd name="connsiteX15" fmla="*/ 136566 w 7594270"/>
              <a:gd name="connsiteY15" fmla="*/ 1886197 h 6897584"/>
              <a:gd name="connsiteX16" fmla="*/ 53439 w 7594270"/>
              <a:gd name="connsiteY16" fmla="*/ 1791195 h 6897584"/>
              <a:gd name="connsiteX17" fmla="*/ 148441 w 7594270"/>
              <a:gd name="connsiteY17" fmla="*/ 1589314 h 6897584"/>
              <a:gd name="connsiteX18" fmla="*/ 160316 w 7594270"/>
              <a:gd name="connsiteY18" fmla="*/ 1446810 h 6897584"/>
              <a:gd name="connsiteX19" fmla="*/ 290945 w 7594270"/>
              <a:gd name="connsiteY19" fmla="*/ 1292431 h 6897584"/>
              <a:gd name="connsiteX20" fmla="*/ 195942 w 7594270"/>
              <a:gd name="connsiteY20" fmla="*/ 1090551 h 6897584"/>
              <a:gd name="connsiteX21" fmla="*/ 469075 w 7594270"/>
              <a:gd name="connsiteY21" fmla="*/ 841169 h 6897584"/>
              <a:gd name="connsiteX22" fmla="*/ 1062841 w 7594270"/>
              <a:gd name="connsiteY22" fmla="*/ 746166 h 6897584"/>
              <a:gd name="connsiteX23" fmla="*/ 1466602 w 7594270"/>
              <a:gd name="connsiteY23" fmla="*/ 746166 h 6897584"/>
              <a:gd name="connsiteX24" fmla="*/ 1371600 w 7594270"/>
              <a:gd name="connsiteY24" fmla="*/ 627413 h 6897584"/>
              <a:gd name="connsiteX25" fmla="*/ 1585355 w 7594270"/>
              <a:gd name="connsiteY25" fmla="*/ 437408 h 6897584"/>
              <a:gd name="connsiteX26" fmla="*/ 1609106 w 7594270"/>
              <a:gd name="connsiteY26" fmla="*/ 306779 h 6897584"/>
              <a:gd name="connsiteX27" fmla="*/ 1787236 w 7594270"/>
              <a:gd name="connsiteY27" fmla="*/ 223652 h 6897584"/>
              <a:gd name="connsiteX28" fmla="*/ 1822862 w 7594270"/>
              <a:gd name="connsiteY28" fmla="*/ 116774 h 6897584"/>
              <a:gd name="connsiteX29" fmla="*/ 2167246 w 7594270"/>
              <a:gd name="connsiteY29" fmla="*/ 235527 h 6897584"/>
              <a:gd name="connsiteX30" fmla="*/ 2357252 w 7594270"/>
              <a:gd name="connsiteY30" fmla="*/ 164275 h 6897584"/>
              <a:gd name="connsiteX31" fmla="*/ 2725387 w 7594270"/>
              <a:gd name="connsiteY31" fmla="*/ 211777 h 6897584"/>
              <a:gd name="connsiteX32" fmla="*/ 2784763 w 7594270"/>
              <a:gd name="connsiteY32" fmla="*/ 81148 h 6897584"/>
              <a:gd name="connsiteX33" fmla="*/ 2927267 w 7594270"/>
              <a:gd name="connsiteY33" fmla="*/ 21771 h 6897584"/>
              <a:gd name="connsiteX34" fmla="*/ 3152898 w 7594270"/>
              <a:gd name="connsiteY34" fmla="*/ 21771 h 6897584"/>
              <a:gd name="connsiteX35" fmla="*/ 3236026 w 7594270"/>
              <a:gd name="connsiteY35" fmla="*/ 152400 h 6897584"/>
              <a:gd name="connsiteX36" fmla="*/ 3509158 w 7594270"/>
              <a:gd name="connsiteY36" fmla="*/ 104899 h 6897584"/>
              <a:gd name="connsiteX37" fmla="*/ 3794166 w 7594270"/>
              <a:gd name="connsiteY37" fmla="*/ 188026 h 6897584"/>
              <a:gd name="connsiteX38" fmla="*/ 3972296 w 7594270"/>
              <a:gd name="connsiteY38" fmla="*/ 306779 h 6897584"/>
              <a:gd name="connsiteX39" fmla="*/ 4114800 w 7594270"/>
              <a:gd name="connsiteY39" fmla="*/ 199901 h 6897584"/>
              <a:gd name="connsiteX40" fmla="*/ 4482935 w 7594270"/>
              <a:gd name="connsiteY40" fmla="*/ 93023 h 6897584"/>
              <a:gd name="connsiteX41" fmla="*/ 4851070 w 7594270"/>
              <a:gd name="connsiteY41" fmla="*/ 128649 h 6897584"/>
              <a:gd name="connsiteX42" fmla="*/ 5041075 w 7594270"/>
              <a:gd name="connsiteY42" fmla="*/ 69273 h 6897584"/>
              <a:gd name="connsiteX43" fmla="*/ 5254831 w 7594270"/>
              <a:gd name="connsiteY43" fmla="*/ 164275 h 6897584"/>
              <a:gd name="connsiteX44" fmla="*/ 5278581 w 7594270"/>
              <a:gd name="connsiteY44" fmla="*/ 294904 h 6897584"/>
              <a:gd name="connsiteX45" fmla="*/ 5516088 w 7594270"/>
              <a:gd name="connsiteY45" fmla="*/ 318654 h 6897584"/>
              <a:gd name="connsiteX46" fmla="*/ 5587340 w 7594270"/>
              <a:gd name="connsiteY46" fmla="*/ 532410 h 6897584"/>
              <a:gd name="connsiteX47" fmla="*/ 5717968 w 7594270"/>
              <a:gd name="connsiteY47" fmla="*/ 603662 h 6897584"/>
              <a:gd name="connsiteX48" fmla="*/ 5860472 w 7594270"/>
              <a:gd name="connsiteY48" fmla="*/ 579912 h 6897584"/>
              <a:gd name="connsiteX49" fmla="*/ 5801096 w 7594270"/>
              <a:gd name="connsiteY49" fmla="*/ 722415 h 6897584"/>
              <a:gd name="connsiteX50" fmla="*/ 6026727 w 7594270"/>
              <a:gd name="connsiteY50" fmla="*/ 734291 h 6897584"/>
              <a:gd name="connsiteX51" fmla="*/ 6097979 w 7594270"/>
              <a:gd name="connsiteY51" fmla="*/ 841169 h 6897584"/>
              <a:gd name="connsiteX52" fmla="*/ 6240483 w 7594270"/>
              <a:gd name="connsiteY52" fmla="*/ 900545 h 6897584"/>
              <a:gd name="connsiteX53" fmla="*/ 6454239 w 7594270"/>
              <a:gd name="connsiteY53" fmla="*/ 959922 h 6897584"/>
              <a:gd name="connsiteX54" fmla="*/ 6656119 w 7594270"/>
              <a:gd name="connsiteY54" fmla="*/ 853044 h 6897584"/>
              <a:gd name="connsiteX55" fmla="*/ 6762997 w 7594270"/>
              <a:gd name="connsiteY55" fmla="*/ 983673 h 6897584"/>
              <a:gd name="connsiteX56" fmla="*/ 6953002 w 7594270"/>
              <a:gd name="connsiteY56" fmla="*/ 1019299 h 6897584"/>
              <a:gd name="connsiteX57" fmla="*/ 7119257 w 7594270"/>
              <a:gd name="connsiteY57" fmla="*/ 1185553 h 6897584"/>
              <a:gd name="connsiteX58" fmla="*/ 7083631 w 7594270"/>
              <a:gd name="connsiteY58" fmla="*/ 1423060 h 6897584"/>
              <a:gd name="connsiteX59" fmla="*/ 7297387 w 7594270"/>
              <a:gd name="connsiteY59" fmla="*/ 1506187 h 6897584"/>
              <a:gd name="connsiteX60" fmla="*/ 7261761 w 7594270"/>
              <a:gd name="connsiteY60" fmla="*/ 1708067 h 6897584"/>
              <a:gd name="connsiteX61" fmla="*/ 7083631 w 7594270"/>
              <a:gd name="connsiteY61" fmla="*/ 1755569 h 6897584"/>
              <a:gd name="connsiteX62" fmla="*/ 7238010 w 7594270"/>
              <a:gd name="connsiteY62" fmla="*/ 1862447 h 6897584"/>
              <a:gd name="connsiteX63" fmla="*/ 7214259 w 7594270"/>
              <a:gd name="connsiteY63" fmla="*/ 1969325 h 6897584"/>
              <a:gd name="connsiteX64" fmla="*/ 7499267 w 7594270"/>
              <a:gd name="connsiteY64" fmla="*/ 2004951 h 6897584"/>
              <a:gd name="connsiteX65" fmla="*/ 7451766 w 7594270"/>
              <a:gd name="connsiteY65" fmla="*/ 2254332 h 6897584"/>
              <a:gd name="connsiteX66" fmla="*/ 7143007 w 7594270"/>
              <a:gd name="connsiteY66" fmla="*/ 2254332 h 6897584"/>
              <a:gd name="connsiteX67" fmla="*/ 7261761 w 7594270"/>
              <a:gd name="connsiteY67" fmla="*/ 2420587 h 6897584"/>
              <a:gd name="connsiteX68" fmla="*/ 7570519 w 7594270"/>
              <a:gd name="connsiteY68" fmla="*/ 2515590 h 6897584"/>
              <a:gd name="connsiteX69" fmla="*/ 7404265 w 7594270"/>
              <a:gd name="connsiteY69" fmla="*/ 2658093 h 6897584"/>
              <a:gd name="connsiteX70" fmla="*/ 7428015 w 7594270"/>
              <a:gd name="connsiteY70" fmla="*/ 2800597 h 6897584"/>
              <a:gd name="connsiteX71" fmla="*/ 7226135 w 7594270"/>
              <a:gd name="connsiteY71" fmla="*/ 2919351 h 6897584"/>
              <a:gd name="connsiteX72" fmla="*/ 7238010 w 7594270"/>
              <a:gd name="connsiteY72" fmla="*/ 3014353 h 6897584"/>
              <a:gd name="connsiteX73" fmla="*/ 7249885 w 7594270"/>
              <a:gd name="connsiteY73" fmla="*/ 3109356 h 6897584"/>
              <a:gd name="connsiteX74" fmla="*/ 7119257 w 7594270"/>
              <a:gd name="connsiteY74" fmla="*/ 3133106 h 6897584"/>
              <a:gd name="connsiteX75" fmla="*/ 7249885 w 7594270"/>
              <a:gd name="connsiteY75" fmla="*/ 3287486 h 6897584"/>
              <a:gd name="connsiteX76" fmla="*/ 7368639 w 7594270"/>
              <a:gd name="connsiteY76" fmla="*/ 3323112 h 6897584"/>
              <a:gd name="connsiteX77" fmla="*/ 7368639 w 7594270"/>
              <a:gd name="connsiteY77" fmla="*/ 3501241 h 6897584"/>
              <a:gd name="connsiteX78" fmla="*/ 7154883 w 7594270"/>
              <a:gd name="connsiteY78" fmla="*/ 3631870 h 6897584"/>
              <a:gd name="connsiteX79" fmla="*/ 6858000 w 7594270"/>
              <a:gd name="connsiteY79" fmla="*/ 3714997 h 6897584"/>
              <a:gd name="connsiteX80" fmla="*/ 6881750 w 7594270"/>
              <a:gd name="connsiteY80" fmla="*/ 3905002 h 6897584"/>
              <a:gd name="connsiteX81" fmla="*/ 6917376 w 7594270"/>
              <a:gd name="connsiteY81" fmla="*/ 4118758 h 6897584"/>
              <a:gd name="connsiteX82" fmla="*/ 6846124 w 7594270"/>
              <a:gd name="connsiteY82" fmla="*/ 4273138 h 6897584"/>
              <a:gd name="connsiteX83" fmla="*/ 6691745 w 7594270"/>
              <a:gd name="connsiteY83" fmla="*/ 4356265 h 6897584"/>
              <a:gd name="connsiteX84" fmla="*/ 6382987 w 7594270"/>
              <a:gd name="connsiteY84" fmla="*/ 4439392 h 6897584"/>
              <a:gd name="connsiteX85" fmla="*/ 6133605 w 7594270"/>
              <a:gd name="connsiteY85" fmla="*/ 4380015 h 6897584"/>
              <a:gd name="connsiteX86" fmla="*/ 6014852 w 7594270"/>
              <a:gd name="connsiteY86" fmla="*/ 4320639 h 6897584"/>
              <a:gd name="connsiteX87" fmla="*/ 5896098 w 7594270"/>
              <a:gd name="connsiteY87" fmla="*/ 4368140 h 6897584"/>
              <a:gd name="connsiteX88" fmla="*/ 5955475 w 7594270"/>
              <a:gd name="connsiteY88" fmla="*/ 4475018 h 6897584"/>
              <a:gd name="connsiteX89" fmla="*/ 6216732 w 7594270"/>
              <a:gd name="connsiteY89" fmla="*/ 4510644 h 6897584"/>
              <a:gd name="connsiteX90" fmla="*/ 6608618 w 7594270"/>
              <a:gd name="connsiteY90" fmla="*/ 4712525 h 6897584"/>
              <a:gd name="connsiteX91" fmla="*/ 6869875 w 7594270"/>
              <a:gd name="connsiteY91" fmla="*/ 4831278 h 6897584"/>
              <a:gd name="connsiteX92" fmla="*/ 6739246 w 7594270"/>
              <a:gd name="connsiteY92" fmla="*/ 4950031 h 6897584"/>
              <a:gd name="connsiteX93" fmla="*/ 4661065 w 7594270"/>
              <a:gd name="connsiteY93" fmla="*/ 6565075 h 6897584"/>
              <a:gd name="connsiteX94" fmla="*/ 4221677 w 7594270"/>
              <a:gd name="connsiteY94" fmla="*/ 6885709 h 6897584"/>
              <a:gd name="connsiteX95" fmla="*/ 4221677 w 7594270"/>
              <a:gd name="connsiteY95" fmla="*/ 6885709 h 6897584"/>
              <a:gd name="connsiteX96" fmla="*/ 2594758 w 7594270"/>
              <a:gd name="connsiteY96" fmla="*/ 6897584 h 6897584"/>
              <a:gd name="connsiteX97" fmla="*/ 2594758 w 7594270"/>
              <a:gd name="connsiteY97" fmla="*/ 6897584 h 6897584"/>
              <a:gd name="connsiteX98" fmla="*/ 718457 w 7594270"/>
              <a:gd name="connsiteY98" fmla="*/ 5543797 h 6897584"/>
              <a:gd name="connsiteX99" fmla="*/ 575953 w 7594270"/>
              <a:gd name="connsiteY99" fmla="*/ 5377543 h 6897584"/>
              <a:gd name="connsiteX100" fmla="*/ 694706 w 7594270"/>
              <a:gd name="connsiteY100" fmla="*/ 5341917 h 6897584"/>
              <a:gd name="connsiteX101" fmla="*/ 920337 w 7594270"/>
              <a:gd name="connsiteY101" fmla="*/ 5401293 h 6897584"/>
              <a:gd name="connsiteX102" fmla="*/ 1217220 w 7594270"/>
              <a:gd name="connsiteY102" fmla="*/ 5318166 h 6897584"/>
              <a:gd name="connsiteX103" fmla="*/ 1407226 w 7594270"/>
              <a:gd name="connsiteY103" fmla="*/ 5246914 h 6897584"/>
              <a:gd name="connsiteX104" fmla="*/ 1668483 w 7594270"/>
              <a:gd name="connsiteY104" fmla="*/ 5223164 h 6897584"/>
              <a:gd name="connsiteX105" fmla="*/ 1977241 w 7594270"/>
              <a:gd name="connsiteY105" fmla="*/ 5116286 h 689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</a:cxnLst>
            <a:rect l="l" t="t" r="r" b="b"/>
            <a:pathLst>
              <a:path w="7594270" h="6897584">
                <a:moveTo>
                  <a:pt x="1977241" y="5116286"/>
                </a:moveTo>
                <a:cubicBezTo>
                  <a:pt x="1979220" y="5043055"/>
                  <a:pt x="1789215" y="4920343"/>
                  <a:pt x="1680358" y="4783777"/>
                </a:cubicBezTo>
                <a:cubicBezTo>
                  <a:pt x="1571501" y="4647211"/>
                  <a:pt x="1438893" y="4457205"/>
                  <a:pt x="1324098" y="4296888"/>
                </a:cubicBezTo>
                <a:cubicBezTo>
                  <a:pt x="1209303" y="4136571"/>
                  <a:pt x="1052945" y="3966358"/>
                  <a:pt x="991589" y="3821875"/>
                </a:cubicBezTo>
                <a:cubicBezTo>
                  <a:pt x="930233" y="3677392"/>
                  <a:pt x="961901" y="3536868"/>
                  <a:pt x="955963" y="3429990"/>
                </a:cubicBezTo>
                <a:cubicBezTo>
                  <a:pt x="950025" y="3323112"/>
                  <a:pt x="969817" y="3243943"/>
                  <a:pt x="955963" y="3180608"/>
                </a:cubicBezTo>
                <a:cubicBezTo>
                  <a:pt x="942109" y="3117273"/>
                  <a:pt x="906483" y="3046021"/>
                  <a:pt x="872836" y="3049979"/>
                </a:cubicBezTo>
                <a:cubicBezTo>
                  <a:pt x="839189" y="3053937"/>
                  <a:pt x="805543" y="3152898"/>
                  <a:pt x="754083" y="3204358"/>
                </a:cubicBezTo>
                <a:cubicBezTo>
                  <a:pt x="702623" y="3255818"/>
                  <a:pt x="629391" y="3348842"/>
                  <a:pt x="564077" y="3358738"/>
                </a:cubicBezTo>
                <a:cubicBezTo>
                  <a:pt x="498763" y="3368634"/>
                  <a:pt x="403761" y="3333008"/>
                  <a:pt x="362197" y="3263735"/>
                </a:cubicBezTo>
                <a:cubicBezTo>
                  <a:pt x="320633" y="3194462"/>
                  <a:pt x="346363" y="3040083"/>
                  <a:pt x="314696" y="2943101"/>
                </a:cubicBezTo>
                <a:cubicBezTo>
                  <a:pt x="283029" y="2846119"/>
                  <a:pt x="195943" y="2757054"/>
                  <a:pt x="172192" y="2681844"/>
                </a:cubicBezTo>
                <a:cubicBezTo>
                  <a:pt x="148441" y="2606634"/>
                  <a:pt x="195943" y="2555174"/>
                  <a:pt x="172192" y="2491839"/>
                </a:cubicBezTo>
                <a:cubicBezTo>
                  <a:pt x="148441" y="2428504"/>
                  <a:pt x="55418" y="2382982"/>
                  <a:pt x="29688" y="2301834"/>
                </a:cubicBezTo>
                <a:cubicBezTo>
                  <a:pt x="3958" y="2220686"/>
                  <a:pt x="0" y="2074224"/>
                  <a:pt x="17813" y="2004951"/>
                </a:cubicBezTo>
                <a:cubicBezTo>
                  <a:pt x="35626" y="1935678"/>
                  <a:pt x="130628" y="1921823"/>
                  <a:pt x="136566" y="1886197"/>
                </a:cubicBezTo>
                <a:cubicBezTo>
                  <a:pt x="142504" y="1850571"/>
                  <a:pt x="51460" y="1840675"/>
                  <a:pt x="53439" y="1791195"/>
                </a:cubicBezTo>
                <a:cubicBezTo>
                  <a:pt x="55418" y="1741715"/>
                  <a:pt x="130628" y="1646712"/>
                  <a:pt x="148441" y="1589314"/>
                </a:cubicBezTo>
                <a:cubicBezTo>
                  <a:pt x="166254" y="1531917"/>
                  <a:pt x="136565" y="1496290"/>
                  <a:pt x="160316" y="1446810"/>
                </a:cubicBezTo>
                <a:cubicBezTo>
                  <a:pt x="184067" y="1397330"/>
                  <a:pt x="285007" y="1351807"/>
                  <a:pt x="290945" y="1292431"/>
                </a:cubicBezTo>
                <a:cubicBezTo>
                  <a:pt x="296883" y="1233055"/>
                  <a:pt x="166254" y="1165761"/>
                  <a:pt x="195942" y="1090551"/>
                </a:cubicBezTo>
                <a:cubicBezTo>
                  <a:pt x="225630" y="1015341"/>
                  <a:pt x="324592" y="898566"/>
                  <a:pt x="469075" y="841169"/>
                </a:cubicBezTo>
                <a:cubicBezTo>
                  <a:pt x="613558" y="783772"/>
                  <a:pt x="896587" y="762000"/>
                  <a:pt x="1062841" y="746166"/>
                </a:cubicBezTo>
                <a:cubicBezTo>
                  <a:pt x="1229095" y="730332"/>
                  <a:pt x="1415142" y="765958"/>
                  <a:pt x="1466602" y="746166"/>
                </a:cubicBezTo>
                <a:cubicBezTo>
                  <a:pt x="1518062" y="726374"/>
                  <a:pt x="1351808" y="678873"/>
                  <a:pt x="1371600" y="627413"/>
                </a:cubicBezTo>
                <a:cubicBezTo>
                  <a:pt x="1391392" y="575953"/>
                  <a:pt x="1545771" y="490847"/>
                  <a:pt x="1585355" y="437408"/>
                </a:cubicBezTo>
                <a:cubicBezTo>
                  <a:pt x="1624939" y="383969"/>
                  <a:pt x="1575459" y="342405"/>
                  <a:pt x="1609106" y="306779"/>
                </a:cubicBezTo>
                <a:cubicBezTo>
                  <a:pt x="1642753" y="271153"/>
                  <a:pt x="1751610" y="255320"/>
                  <a:pt x="1787236" y="223652"/>
                </a:cubicBezTo>
                <a:cubicBezTo>
                  <a:pt x="1822862" y="191985"/>
                  <a:pt x="1759527" y="114795"/>
                  <a:pt x="1822862" y="116774"/>
                </a:cubicBezTo>
                <a:cubicBezTo>
                  <a:pt x="1886197" y="118753"/>
                  <a:pt x="2078181" y="227610"/>
                  <a:pt x="2167246" y="235527"/>
                </a:cubicBezTo>
                <a:cubicBezTo>
                  <a:pt x="2256311" y="243444"/>
                  <a:pt x="2264229" y="168233"/>
                  <a:pt x="2357252" y="164275"/>
                </a:cubicBezTo>
                <a:cubicBezTo>
                  <a:pt x="2450275" y="160317"/>
                  <a:pt x="2654135" y="225632"/>
                  <a:pt x="2725387" y="211777"/>
                </a:cubicBezTo>
                <a:cubicBezTo>
                  <a:pt x="2796639" y="197922"/>
                  <a:pt x="2751116" y="112816"/>
                  <a:pt x="2784763" y="81148"/>
                </a:cubicBezTo>
                <a:cubicBezTo>
                  <a:pt x="2818410" y="49480"/>
                  <a:pt x="2865911" y="31667"/>
                  <a:pt x="2927267" y="21771"/>
                </a:cubicBezTo>
                <a:cubicBezTo>
                  <a:pt x="2988623" y="11875"/>
                  <a:pt x="3101438" y="0"/>
                  <a:pt x="3152898" y="21771"/>
                </a:cubicBezTo>
                <a:cubicBezTo>
                  <a:pt x="3204358" y="43542"/>
                  <a:pt x="3176649" y="138545"/>
                  <a:pt x="3236026" y="152400"/>
                </a:cubicBezTo>
                <a:cubicBezTo>
                  <a:pt x="3295403" y="166255"/>
                  <a:pt x="3416135" y="98961"/>
                  <a:pt x="3509158" y="104899"/>
                </a:cubicBezTo>
                <a:cubicBezTo>
                  <a:pt x="3602181" y="110837"/>
                  <a:pt x="3716976" y="154379"/>
                  <a:pt x="3794166" y="188026"/>
                </a:cubicBezTo>
                <a:cubicBezTo>
                  <a:pt x="3871356" y="221673"/>
                  <a:pt x="3918857" y="304800"/>
                  <a:pt x="3972296" y="306779"/>
                </a:cubicBezTo>
                <a:cubicBezTo>
                  <a:pt x="4025735" y="308758"/>
                  <a:pt x="4029694" y="235527"/>
                  <a:pt x="4114800" y="199901"/>
                </a:cubicBezTo>
                <a:cubicBezTo>
                  <a:pt x="4199906" y="164275"/>
                  <a:pt x="4360223" y="104898"/>
                  <a:pt x="4482935" y="93023"/>
                </a:cubicBezTo>
                <a:cubicBezTo>
                  <a:pt x="4605647" y="81148"/>
                  <a:pt x="4758047" y="132607"/>
                  <a:pt x="4851070" y="128649"/>
                </a:cubicBezTo>
                <a:cubicBezTo>
                  <a:pt x="4944093" y="124691"/>
                  <a:pt x="4973782" y="63335"/>
                  <a:pt x="5041075" y="69273"/>
                </a:cubicBezTo>
                <a:cubicBezTo>
                  <a:pt x="5108368" y="75211"/>
                  <a:pt x="5215247" y="126670"/>
                  <a:pt x="5254831" y="164275"/>
                </a:cubicBezTo>
                <a:cubicBezTo>
                  <a:pt x="5294415" y="201880"/>
                  <a:pt x="5235038" y="269174"/>
                  <a:pt x="5278581" y="294904"/>
                </a:cubicBezTo>
                <a:cubicBezTo>
                  <a:pt x="5322124" y="320634"/>
                  <a:pt x="5464628" y="279070"/>
                  <a:pt x="5516088" y="318654"/>
                </a:cubicBezTo>
                <a:cubicBezTo>
                  <a:pt x="5567548" y="358238"/>
                  <a:pt x="5553693" y="484909"/>
                  <a:pt x="5587340" y="532410"/>
                </a:cubicBezTo>
                <a:cubicBezTo>
                  <a:pt x="5620987" y="579911"/>
                  <a:pt x="5672446" y="595745"/>
                  <a:pt x="5717968" y="603662"/>
                </a:cubicBezTo>
                <a:cubicBezTo>
                  <a:pt x="5763490" y="611579"/>
                  <a:pt x="5846617" y="560120"/>
                  <a:pt x="5860472" y="579912"/>
                </a:cubicBezTo>
                <a:cubicBezTo>
                  <a:pt x="5874327" y="599704"/>
                  <a:pt x="5773387" y="696685"/>
                  <a:pt x="5801096" y="722415"/>
                </a:cubicBezTo>
                <a:cubicBezTo>
                  <a:pt x="5828805" y="748145"/>
                  <a:pt x="5977247" y="714499"/>
                  <a:pt x="6026727" y="734291"/>
                </a:cubicBezTo>
                <a:cubicBezTo>
                  <a:pt x="6076207" y="754083"/>
                  <a:pt x="6062353" y="813460"/>
                  <a:pt x="6097979" y="841169"/>
                </a:cubicBezTo>
                <a:cubicBezTo>
                  <a:pt x="6133605" y="868878"/>
                  <a:pt x="6181106" y="880753"/>
                  <a:pt x="6240483" y="900545"/>
                </a:cubicBezTo>
                <a:cubicBezTo>
                  <a:pt x="6299860" y="920337"/>
                  <a:pt x="6384966" y="967839"/>
                  <a:pt x="6454239" y="959922"/>
                </a:cubicBezTo>
                <a:cubicBezTo>
                  <a:pt x="6523512" y="952005"/>
                  <a:pt x="6604659" y="849085"/>
                  <a:pt x="6656119" y="853044"/>
                </a:cubicBezTo>
                <a:cubicBezTo>
                  <a:pt x="6707579" y="857003"/>
                  <a:pt x="6713517" y="955964"/>
                  <a:pt x="6762997" y="983673"/>
                </a:cubicBezTo>
                <a:cubicBezTo>
                  <a:pt x="6812478" y="1011382"/>
                  <a:pt x="6893625" y="985652"/>
                  <a:pt x="6953002" y="1019299"/>
                </a:cubicBezTo>
                <a:cubicBezTo>
                  <a:pt x="7012379" y="1052946"/>
                  <a:pt x="7097486" y="1118260"/>
                  <a:pt x="7119257" y="1185553"/>
                </a:cubicBezTo>
                <a:cubicBezTo>
                  <a:pt x="7141028" y="1252846"/>
                  <a:pt x="7053943" y="1369621"/>
                  <a:pt x="7083631" y="1423060"/>
                </a:cubicBezTo>
                <a:cubicBezTo>
                  <a:pt x="7113319" y="1476499"/>
                  <a:pt x="7267699" y="1458686"/>
                  <a:pt x="7297387" y="1506187"/>
                </a:cubicBezTo>
                <a:cubicBezTo>
                  <a:pt x="7327075" y="1553688"/>
                  <a:pt x="7297387" y="1666503"/>
                  <a:pt x="7261761" y="1708067"/>
                </a:cubicBezTo>
                <a:cubicBezTo>
                  <a:pt x="7226135" y="1749631"/>
                  <a:pt x="7087589" y="1729839"/>
                  <a:pt x="7083631" y="1755569"/>
                </a:cubicBezTo>
                <a:cubicBezTo>
                  <a:pt x="7079673" y="1781299"/>
                  <a:pt x="7216239" y="1826821"/>
                  <a:pt x="7238010" y="1862447"/>
                </a:cubicBezTo>
                <a:cubicBezTo>
                  <a:pt x="7259781" y="1898073"/>
                  <a:pt x="7170716" y="1945574"/>
                  <a:pt x="7214259" y="1969325"/>
                </a:cubicBezTo>
                <a:cubicBezTo>
                  <a:pt x="7257802" y="1993076"/>
                  <a:pt x="7459683" y="1957450"/>
                  <a:pt x="7499267" y="2004951"/>
                </a:cubicBezTo>
                <a:cubicBezTo>
                  <a:pt x="7538851" y="2052452"/>
                  <a:pt x="7511143" y="2212769"/>
                  <a:pt x="7451766" y="2254332"/>
                </a:cubicBezTo>
                <a:cubicBezTo>
                  <a:pt x="7392389" y="2295895"/>
                  <a:pt x="7174674" y="2226623"/>
                  <a:pt x="7143007" y="2254332"/>
                </a:cubicBezTo>
                <a:cubicBezTo>
                  <a:pt x="7111340" y="2282041"/>
                  <a:pt x="7190509" y="2377044"/>
                  <a:pt x="7261761" y="2420587"/>
                </a:cubicBezTo>
                <a:cubicBezTo>
                  <a:pt x="7333013" y="2464130"/>
                  <a:pt x="7546768" y="2476006"/>
                  <a:pt x="7570519" y="2515590"/>
                </a:cubicBezTo>
                <a:cubicBezTo>
                  <a:pt x="7594270" y="2555174"/>
                  <a:pt x="7428016" y="2610592"/>
                  <a:pt x="7404265" y="2658093"/>
                </a:cubicBezTo>
                <a:cubicBezTo>
                  <a:pt x="7380514" y="2705594"/>
                  <a:pt x="7457703" y="2757054"/>
                  <a:pt x="7428015" y="2800597"/>
                </a:cubicBezTo>
                <a:cubicBezTo>
                  <a:pt x="7398327" y="2844140"/>
                  <a:pt x="7257803" y="2883725"/>
                  <a:pt x="7226135" y="2919351"/>
                </a:cubicBezTo>
                <a:cubicBezTo>
                  <a:pt x="7194468" y="2954977"/>
                  <a:pt x="7238010" y="3014353"/>
                  <a:pt x="7238010" y="3014353"/>
                </a:cubicBezTo>
                <a:cubicBezTo>
                  <a:pt x="7241968" y="3046021"/>
                  <a:pt x="7269677" y="3089564"/>
                  <a:pt x="7249885" y="3109356"/>
                </a:cubicBezTo>
                <a:cubicBezTo>
                  <a:pt x="7230093" y="3129148"/>
                  <a:pt x="7119257" y="3103418"/>
                  <a:pt x="7119257" y="3133106"/>
                </a:cubicBezTo>
                <a:cubicBezTo>
                  <a:pt x="7119257" y="3162794"/>
                  <a:pt x="7208321" y="3255818"/>
                  <a:pt x="7249885" y="3287486"/>
                </a:cubicBezTo>
                <a:cubicBezTo>
                  <a:pt x="7291449" y="3319154"/>
                  <a:pt x="7348847" y="3287486"/>
                  <a:pt x="7368639" y="3323112"/>
                </a:cubicBezTo>
                <a:cubicBezTo>
                  <a:pt x="7388431" y="3358738"/>
                  <a:pt x="7404265" y="3449781"/>
                  <a:pt x="7368639" y="3501241"/>
                </a:cubicBezTo>
                <a:cubicBezTo>
                  <a:pt x="7333013" y="3552701"/>
                  <a:pt x="7239989" y="3596244"/>
                  <a:pt x="7154883" y="3631870"/>
                </a:cubicBezTo>
                <a:cubicBezTo>
                  <a:pt x="7069777" y="3667496"/>
                  <a:pt x="6903522" y="3669475"/>
                  <a:pt x="6858000" y="3714997"/>
                </a:cubicBezTo>
                <a:cubicBezTo>
                  <a:pt x="6812478" y="3760519"/>
                  <a:pt x="6871854" y="3837709"/>
                  <a:pt x="6881750" y="3905002"/>
                </a:cubicBezTo>
                <a:cubicBezTo>
                  <a:pt x="6891646" y="3972296"/>
                  <a:pt x="6923314" y="4057402"/>
                  <a:pt x="6917376" y="4118758"/>
                </a:cubicBezTo>
                <a:cubicBezTo>
                  <a:pt x="6911438" y="4180114"/>
                  <a:pt x="6883729" y="4233553"/>
                  <a:pt x="6846124" y="4273138"/>
                </a:cubicBezTo>
                <a:cubicBezTo>
                  <a:pt x="6808519" y="4312723"/>
                  <a:pt x="6768935" y="4328556"/>
                  <a:pt x="6691745" y="4356265"/>
                </a:cubicBezTo>
                <a:cubicBezTo>
                  <a:pt x="6614556" y="4383974"/>
                  <a:pt x="6476010" y="4435434"/>
                  <a:pt x="6382987" y="4439392"/>
                </a:cubicBezTo>
                <a:cubicBezTo>
                  <a:pt x="6289964" y="4443350"/>
                  <a:pt x="6194961" y="4399807"/>
                  <a:pt x="6133605" y="4380015"/>
                </a:cubicBezTo>
                <a:cubicBezTo>
                  <a:pt x="6072249" y="4360223"/>
                  <a:pt x="6054436" y="4322618"/>
                  <a:pt x="6014852" y="4320639"/>
                </a:cubicBezTo>
                <a:cubicBezTo>
                  <a:pt x="5975268" y="4318660"/>
                  <a:pt x="5905994" y="4342410"/>
                  <a:pt x="5896098" y="4368140"/>
                </a:cubicBezTo>
                <a:cubicBezTo>
                  <a:pt x="5886202" y="4393870"/>
                  <a:pt x="5902036" y="4451267"/>
                  <a:pt x="5955475" y="4475018"/>
                </a:cubicBezTo>
                <a:cubicBezTo>
                  <a:pt x="6008914" y="4498769"/>
                  <a:pt x="6107875" y="4471060"/>
                  <a:pt x="6216732" y="4510644"/>
                </a:cubicBezTo>
                <a:cubicBezTo>
                  <a:pt x="6325589" y="4550228"/>
                  <a:pt x="6499761" y="4659086"/>
                  <a:pt x="6608618" y="4712525"/>
                </a:cubicBezTo>
                <a:cubicBezTo>
                  <a:pt x="6717475" y="4765964"/>
                  <a:pt x="6848104" y="4791694"/>
                  <a:pt x="6869875" y="4831278"/>
                </a:cubicBezTo>
                <a:cubicBezTo>
                  <a:pt x="6891646" y="4870862"/>
                  <a:pt x="6739246" y="4950031"/>
                  <a:pt x="6739246" y="4950031"/>
                </a:cubicBezTo>
                <a:lnTo>
                  <a:pt x="4661065" y="6565075"/>
                </a:lnTo>
                <a:cubicBezTo>
                  <a:pt x="4241470" y="6887688"/>
                  <a:pt x="4221677" y="6885709"/>
                  <a:pt x="4221677" y="6885709"/>
                </a:cubicBezTo>
                <a:lnTo>
                  <a:pt x="4221677" y="6885709"/>
                </a:lnTo>
                <a:lnTo>
                  <a:pt x="2594758" y="6897584"/>
                </a:lnTo>
                <a:lnTo>
                  <a:pt x="2594758" y="6897584"/>
                </a:lnTo>
                <a:lnTo>
                  <a:pt x="718457" y="5543797"/>
                </a:lnTo>
                <a:cubicBezTo>
                  <a:pt x="381989" y="5290457"/>
                  <a:pt x="579911" y="5411190"/>
                  <a:pt x="575953" y="5377543"/>
                </a:cubicBezTo>
                <a:cubicBezTo>
                  <a:pt x="571995" y="5343896"/>
                  <a:pt x="637309" y="5337959"/>
                  <a:pt x="694706" y="5341917"/>
                </a:cubicBezTo>
                <a:cubicBezTo>
                  <a:pt x="752103" y="5345875"/>
                  <a:pt x="833251" y="5405252"/>
                  <a:pt x="920337" y="5401293"/>
                </a:cubicBezTo>
                <a:cubicBezTo>
                  <a:pt x="1007423" y="5397335"/>
                  <a:pt x="1136072" y="5343896"/>
                  <a:pt x="1217220" y="5318166"/>
                </a:cubicBezTo>
                <a:cubicBezTo>
                  <a:pt x="1298368" y="5292436"/>
                  <a:pt x="1332016" y="5262748"/>
                  <a:pt x="1407226" y="5246914"/>
                </a:cubicBezTo>
                <a:cubicBezTo>
                  <a:pt x="1482436" y="5231080"/>
                  <a:pt x="1573481" y="5242956"/>
                  <a:pt x="1668483" y="5223164"/>
                </a:cubicBezTo>
                <a:cubicBezTo>
                  <a:pt x="1763486" y="5203372"/>
                  <a:pt x="1975262" y="5189517"/>
                  <a:pt x="1977241" y="5116286"/>
                </a:cubicBez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b="1" dirty="0" smtClean="0">
              <a:solidFill>
                <a:srgbClr val="C00000"/>
              </a:solidFill>
              <a:latin typeface="Edwardian Script ITC" pitchFamily="66" charset="0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Edwardian Script ITC" pitchFamily="66" charset="0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Edwardian Script ITC" pitchFamily="66" charset="0"/>
            </a:endParaRPr>
          </a:p>
          <a:p>
            <a:pPr algn="ctr"/>
            <a:endParaRPr lang="fr-FR" sz="3600" b="1" dirty="0" smtClean="0">
              <a:solidFill>
                <a:srgbClr val="C00000"/>
              </a:solidFill>
              <a:latin typeface="Edwardian Script ITC" pitchFamily="66" charset="0"/>
            </a:endParaRPr>
          </a:p>
          <a:p>
            <a:pPr algn="ctr"/>
            <a:r>
              <a:rPr lang="fr-FR" sz="3600" b="1" dirty="0" smtClean="0">
                <a:solidFill>
                  <a:srgbClr val="C00000"/>
                </a:solidFill>
                <a:latin typeface="Edwardian Script ITC" pitchFamily="66" charset="0"/>
              </a:rPr>
              <a:t>Mireille</a:t>
            </a:r>
            <a:endParaRPr lang="fr-FR" sz="3600" b="1" dirty="0">
              <a:solidFill>
                <a:srgbClr val="C00000"/>
              </a:solidFill>
              <a:latin typeface="Edwardian Script ITC" pitchFamily="66" charset="0"/>
            </a:endParaRPr>
          </a:p>
        </p:txBody>
      </p:sp>
      <p:grpSp>
        <p:nvGrpSpPr>
          <p:cNvPr id="54" name="Groupe 53"/>
          <p:cNvGrpSpPr/>
          <p:nvPr/>
        </p:nvGrpSpPr>
        <p:grpSpPr>
          <a:xfrm>
            <a:off x="4143372" y="5782920"/>
            <a:ext cx="1071570" cy="1075080"/>
            <a:chOff x="4143372" y="5782920"/>
            <a:chExt cx="1071570" cy="1075080"/>
          </a:xfrm>
        </p:grpSpPr>
        <p:pic>
          <p:nvPicPr>
            <p:cNvPr id="1026" name="Picture 2" descr="C:\Users\Mireille\Pictures\L-Auto-stoppeuse.jpg">
              <a:hlinkClick r:id="rId1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8" cstate="print"/>
            <a:srcRect/>
            <a:stretch>
              <a:fillRect/>
            </a:stretch>
          </p:blipFill>
          <p:spPr bwMode="auto">
            <a:xfrm>
              <a:off x="4143372" y="5782920"/>
              <a:ext cx="1071570" cy="1075080"/>
            </a:xfrm>
            <a:prstGeom prst="rect">
              <a:avLst/>
            </a:prstGeom>
            <a:noFill/>
          </p:spPr>
        </p:pic>
        <p:sp>
          <p:nvSpPr>
            <p:cNvPr id="53" name="ZoneTexte 52"/>
            <p:cNvSpPr txBox="1"/>
            <p:nvPr/>
          </p:nvSpPr>
          <p:spPr>
            <a:xfrm>
              <a:off x="4143372" y="6000768"/>
              <a:ext cx="48603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dirty="0" smtClean="0">
                  <a:solidFill>
                    <a:schemeClr val="bg1"/>
                  </a:solidFill>
                </a:rPr>
                <a:t>clic</a:t>
              </a:r>
              <a:endParaRPr lang="fr-FR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>
    <p:sndAc>
      <p:stSnd>
        <p:snd r:embed="rId2" name="08Aux Filles de l'ea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4" presetClass="entr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3000"/>
                            </p:stCondLst>
                            <p:childTnLst>
                              <p:par>
                                <p:cTn id="44" presetID="55" presetClass="entr" presetSubtype="0" fill="hold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6000"/>
                            </p:stCondLst>
                            <p:childTnLst>
                              <p:par>
                                <p:cTn id="57" presetID="55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99000"/>
                            </p:stCondLst>
                            <p:childTnLst>
                              <p:par>
                                <p:cTn id="70" presetID="55" presetClass="entr" presetSubtype="0" fill="hold" grpId="0" nodeType="after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4" presetClass="entr" presetSubtype="0" accel="100000" fill="hold" nodeType="withEffect">
                                  <p:stCondLst>
                                    <p:cond delay="30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34000"/>
                            </p:stCondLst>
                            <p:childTnLst>
                              <p:par>
                                <p:cTn id="83" presetID="55" presetClass="entr" presetSubtype="0" fill="hold" grpId="0" nodeType="after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54" presetClass="entr" presetSubtype="0" accel="10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57000"/>
                            </p:stCondLst>
                            <p:childTnLst>
                              <p:par>
                                <p:cTn id="96" presetID="40" presetClass="entr" presetSubtype="0" fill="hold" grpId="0" nodeType="after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5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e 11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13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1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17" name="Image 16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8" name="Image 17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9" name="Rectangle 1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2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2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  <p:sp>
        <p:nvSpPr>
          <p:cNvPr id="24" name="ZoneTexte 55"/>
          <p:cNvSpPr txBox="1"/>
          <p:nvPr/>
        </p:nvSpPr>
        <p:spPr>
          <a:xfrm>
            <a:off x="3893339" y="3181350"/>
            <a:ext cx="486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solidFill>
                  <a:schemeClr val="bg1"/>
                </a:solidFill>
              </a:rPr>
              <a:t>clic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ux Filles de L'eau nolwenn Leroy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Aux Filles de L'eau nolwenn Leroy(Mireille)</Template>
  <TotalTime>7</TotalTime>
  <Words>221</Words>
  <Application>Microsoft Office PowerPoint</Application>
  <PresentationFormat>Affichage à l'écran (4:3)</PresentationFormat>
  <Paragraphs>111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Aux Filles de L'eau nolwenn Leroy(Mireille)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1</cp:revision>
  <dcterms:created xsi:type="dcterms:W3CDTF">2014-03-23T09:54:38Z</dcterms:created>
  <dcterms:modified xsi:type="dcterms:W3CDTF">2014-03-23T10:02:22Z</dcterms:modified>
</cp:coreProperties>
</file>