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DF9B7-3C68-4B76-B7EB-09060E2BD404}" type="datetimeFigureOut">
              <a:rPr lang="fr-FR" smtClean="0"/>
              <a:pPr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11FC7-F4F0-4953-A195-D257CE371A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406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2905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7158" y="428604"/>
            <a:ext cx="87868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roadway" pitchFamily="82" charset="0"/>
              </a:rPr>
              <a:t>AUTO WORLD</a:t>
            </a:r>
          </a:p>
          <a:p>
            <a:r>
              <a:rPr lang="fr-F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roadway" pitchFamily="82" charset="0"/>
              </a:rPr>
              <a:t>                                       BRUXELLES</a:t>
            </a:r>
            <a:endParaRPr lang="fr-FR" sz="4000" dirty="0">
              <a:solidFill>
                <a:schemeClr val="tx2">
                  <a:lumMod val="20000"/>
                  <a:lumOff val="80000"/>
                </a:schemeClr>
              </a:solidFill>
              <a:latin typeface="Broadway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005547" y="2143116"/>
            <a:ext cx="113845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roadway" pitchFamily="82" charset="0"/>
              </a:rPr>
              <a:t>3</a:t>
            </a:r>
            <a:endParaRPr lang="fr-FR" sz="11500" dirty="0">
              <a:solidFill>
                <a:schemeClr val="tx2">
                  <a:lumMod val="20000"/>
                  <a:lumOff val="80000"/>
                </a:schemeClr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18 Je Veux Chanter Pour Ceu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1405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4" name="Image 3" descr="P11405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2319" y="640653"/>
            <a:ext cx="7939673" cy="5656983"/>
          </a:xfrm>
          <a:prstGeom prst="rect">
            <a:avLst/>
          </a:prstGeom>
        </p:spPr>
      </p:pic>
      <p:pic>
        <p:nvPicPr>
          <p:cNvPr id="9" name="Image 8" descr="P11405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10" name="Image 9" descr="P11405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11" name="Image 10" descr="P114058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15" name="Image 14" descr="P114058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17" name="Image 16" descr="P114058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18" name="Image 17" descr="P114059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19" name="Image 18" descr="P114059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0" name="Image 19" descr="P114059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1" name="Image 20" descr="P114059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2" name="Image 21" descr="P1140595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3" name="Image 22" descr="P114059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4" name="Image 23" descr="P1140597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5" name="Image 24" descr="P1140598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6" name="Image 25" descr="P1140599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7" name="Image 26" descr="P1140600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8" name="Image 27" descr="P1140601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29" name="Image 28" descr="P1140602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30" name="Image 29" descr="P1140603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31" name="Image 30" descr="P1140604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pic>
        <p:nvPicPr>
          <p:cNvPr id="32" name="Image 31" descr="P1140605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642910" y="666887"/>
            <a:ext cx="7786742" cy="5548195"/>
          </a:xfrm>
          <a:prstGeom prst="rect">
            <a:avLst/>
          </a:prstGeom>
        </p:spPr>
      </p:pic>
      <p:sp>
        <p:nvSpPr>
          <p:cNvPr id="33" name="Cadre 3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931"/>
            </a:avLst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06400" h="4826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7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9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6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3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405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pic>
        <p:nvPicPr>
          <p:cNvPr id="3" name="Image 2" descr="P11405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73997" y="428604"/>
            <a:ext cx="4378108" cy="5801846"/>
          </a:xfrm>
          <a:prstGeom prst="rect">
            <a:avLst/>
          </a:prstGeom>
        </p:spPr>
      </p:pic>
      <p:pic>
        <p:nvPicPr>
          <p:cNvPr id="4" name="Image 3" descr="P11405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pic>
        <p:nvPicPr>
          <p:cNvPr id="5" name="Image 4" descr="P114058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pic>
        <p:nvPicPr>
          <p:cNvPr id="6" name="Image 5" descr="P114058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pic>
        <p:nvPicPr>
          <p:cNvPr id="7" name="Image 6" descr="P114058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pic>
        <p:nvPicPr>
          <p:cNvPr id="8" name="Image 7" descr="P114058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pic>
        <p:nvPicPr>
          <p:cNvPr id="9" name="Image 8" descr="P114058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00298" y="453552"/>
            <a:ext cx="4143404" cy="5690092"/>
          </a:xfrm>
          <a:prstGeom prst="rect">
            <a:avLst/>
          </a:prstGeom>
        </p:spPr>
      </p:pic>
      <p:grpSp>
        <p:nvGrpSpPr>
          <p:cNvPr id="17" name="Groupe 16"/>
          <p:cNvGrpSpPr/>
          <p:nvPr/>
        </p:nvGrpSpPr>
        <p:grpSpPr>
          <a:xfrm>
            <a:off x="0" y="-24"/>
            <a:ext cx="9144000" cy="6858000"/>
            <a:chOff x="0" y="0"/>
            <a:chExt cx="9144000" cy="6858000"/>
          </a:xfrm>
        </p:grpSpPr>
        <p:grpSp>
          <p:nvGrpSpPr>
            <p:cNvPr id="14" name="Groupe 13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  <a:blipFill>
              <a:blip r:embed="rId10"/>
              <a:stretch>
                <a:fillRect/>
              </a:stretch>
            </a:blipFill>
          </p:grpSpPr>
          <p:sp>
            <p:nvSpPr>
              <p:cNvPr id="11" name="Trapèze 10"/>
              <p:cNvSpPr/>
              <p:nvPr/>
            </p:nvSpPr>
            <p:spPr>
              <a:xfrm rot="5400000">
                <a:off x="-2178851" y="2178851"/>
                <a:ext cx="6858000" cy="2500298"/>
              </a:xfrm>
              <a:prstGeom prst="trapezoid">
                <a:avLst>
                  <a:gd name="adj" fmla="val 24542"/>
                </a:avLst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13" name="Groupe 12"/>
              <p:cNvGrpSpPr/>
              <p:nvPr/>
            </p:nvGrpSpPr>
            <p:grpSpPr>
              <a:xfrm>
                <a:off x="0" y="0"/>
                <a:ext cx="9144000" cy="6858000"/>
                <a:chOff x="0" y="0"/>
                <a:chExt cx="9144000" cy="6858000"/>
              </a:xfrm>
              <a:grpFill/>
            </p:grpSpPr>
            <p:sp>
              <p:nvSpPr>
                <p:cNvPr id="10" name="Cadre 9"/>
                <p:cNvSpPr/>
                <p:nvPr/>
              </p:nvSpPr>
              <p:spPr>
                <a:xfrm>
                  <a:off x="0" y="0"/>
                  <a:ext cx="9144000" cy="6858000"/>
                </a:xfrm>
                <a:prstGeom prst="frame">
                  <a:avLst>
                    <a:gd name="adj1" fmla="val 9333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" name="Trapèze 11"/>
                <p:cNvSpPr/>
                <p:nvPr/>
              </p:nvSpPr>
              <p:spPr>
                <a:xfrm rot="16200000">
                  <a:off x="4500570" y="2214570"/>
                  <a:ext cx="6858000" cy="2428860"/>
                </a:xfrm>
                <a:prstGeom prst="trapezoid">
                  <a:avLst>
                    <a:gd name="adj" fmla="val 26412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</p:grpSp>
        </p:grpSp>
        <p:sp>
          <p:nvSpPr>
            <p:cNvPr id="16" name="Cadre 15"/>
            <p:cNvSpPr/>
            <p:nvPr/>
          </p:nvSpPr>
          <p:spPr>
            <a:xfrm>
              <a:off x="0" y="0"/>
              <a:ext cx="9144000" cy="6858000"/>
            </a:xfrm>
            <a:prstGeom prst="frame">
              <a:avLst>
                <a:gd name="adj1" fmla="val 8265"/>
              </a:avLst>
            </a:prstGeom>
            <a:blipFill>
              <a:blip r:embed="rId10" cstate="print">
                <a:duotone>
                  <a:prstClr val="black"/>
                  <a:schemeClr val="accent3">
                    <a:lumMod val="40000"/>
                    <a:lumOff val="60000"/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260350" h="26670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15" name="Cadre 14"/>
            <p:cNvSpPr/>
            <p:nvPr/>
          </p:nvSpPr>
          <p:spPr>
            <a:xfrm>
              <a:off x="2428860" y="571480"/>
              <a:ext cx="4357718" cy="5786478"/>
            </a:xfrm>
            <a:prstGeom prst="frame">
              <a:avLst>
                <a:gd name="adj1" fmla="val 4600"/>
              </a:avLst>
            </a:prstGeom>
            <a:blipFill>
              <a:blip r:embed="rId11" cstate="print">
                <a:duotone>
                  <a:prstClr val="black"/>
                  <a:schemeClr val="accent3">
                    <a:lumMod val="40000"/>
                    <a:lumOff val="60000"/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26" name="ZoneTexte 25"/>
          <p:cNvSpPr txBox="1"/>
          <p:nvPr/>
        </p:nvSpPr>
        <p:spPr>
          <a:xfrm>
            <a:off x="6929454" y="571480"/>
            <a:ext cx="671391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Bernard MT Condensed" pitchFamily="18" charset="0"/>
              </a:rPr>
              <a:t>M</a:t>
            </a:r>
            <a:endParaRPr lang="fr-FR" sz="3600" dirty="0"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latin typeface="Bernard MT Condensed" pitchFamily="18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7786710" y="1071546"/>
            <a:ext cx="472250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2700000" scaled="1"/>
                  <a:tileRect/>
                </a:gradFill>
                <a:latin typeface="Bernard MT Condensed" pitchFamily="18" charset="0"/>
              </a:rPr>
              <a:t>I</a:t>
            </a:r>
            <a:endParaRPr lang="fr-FR" sz="3600" dirty="0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2700000" scaled="1"/>
                <a:tileRect/>
              </a:gradFill>
              <a:latin typeface="Bernard MT Condensed" pitchFamily="18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7000892" y="1643050"/>
            <a:ext cx="642942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8900000" scaled="1"/>
                  <a:tileRect/>
                </a:gradFill>
                <a:latin typeface="Bernard MT Condensed" pitchFamily="18" charset="0"/>
              </a:rPr>
              <a:t>R</a:t>
            </a:r>
            <a:endParaRPr lang="fr-FR" sz="36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8900000" scaled="1"/>
                <a:tileRect/>
              </a:gradFill>
              <a:latin typeface="Bernard MT Condensed" pitchFamily="18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7715272" y="2214554"/>
            <a:ext cx="642942" cy="717769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18900000" scaled="0"/>
                </a:gradFill>
                <a:latin typeface="Bernard MT Condensed" pitchFamily="18" charset="0"/>
              </a:rPr>
              <a:t>E</a:t>
            </a:r>
            <a:endParaRPr lang="fr-FR" sz="3600" dirty="0"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18900000" scaled="0"/>
              </a:gradFill>
              <a:latin typeface="Bernard MT Condensed" pitchFamily="18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7143768" y="2857496"/>
            <a:ext cx="472250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18900000" scaled="0"/>
                </a:gradFill>
                <a:latin typeface="Bernard MT Condensed" pitchFamily="18" charset="0"/>
              </a:rPr>
              <a:t>I</a:t>
            </a:r>
            <a:endParaRPr lang="fr-FR" sz="3600" dirty="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8900000" scaled="0"/>
              </a:gradFill>
              <a:latin typeface="Bernard MT Condensed" pitchFamily="18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7643834" y="3357562"/>
            <a:ext cx="559968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18900000" scaled="0"/>
                </a:gradFill>
                <a:latin typeface="Bernard MT Condensed" pitchFamily="18" charset="0"/>
              </a:rPr>
              <a:t>L</a:t>
            </a:r>
            <a:endParaRPr lang="fr-FR" sz="3600" dirty="0">
              <a:gradFill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18900000" scaled="0"/>
              </a:gradFill>
              <a:latin typeface="Bernard MT Condensed" pitchFamily="18" charset="0"/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7072330" y="3857628"/>
            <a:ext cx="559968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8900000" scaled="0"/>
                </a:gradFill>
                <a:latin typeface="Bernard MT Condensed" pitchFamily="18" charset="0"/>
              </a:rPr>
              <a:t>L</a:t>
            </a:r>
            <a:endParaRPr lang="fr-FR" sz="36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18900000" scaled="0"/>
              </a:gradFill>
              <a:latin typeface="Bernard MT Condensed" pitchFamily="18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7572396" y="4429132"/>
            <a:ext cx="557596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36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8900000" scaled="0"/>
                </a:gradFill>
                <a:latin typeface="Bernard MT Condensed" pitchFamily="18" charset="0"/>
              </a:rPr>
              <a:t>E</a:t>
            </a:r>
            <a:endParaRPr lang="fr-FR" sz="3600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8900000" scaled="0"/>
              </a:gradFill>
              <a:latin typeface="Bernard MT Condensed" pitchFamily="18" charset="0"/>
            </a:endParaRPr>
          </a:p>
        </p:txBody>
      </p:sp>
    </p:spTree>
  </p:cSld>
  <p:clrMapOvr>
    <a:masterClrMapping/>
  </p:clrMapOvr>
  <p:transition advTm="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500"/>
                            </p:stCondLst>
                            <p:childTnLst>
                              <p:par>
                                <p:cTn id="41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0"/>
                            </p:stCondLst>
                            <p:childTnLst>
                              <p:par>
                                <p:cTn id="53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500"/>
                            </p:stCondLst>
                            <p:childTnLst>
                              <p:par>
                                <p:cTn id="65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0"/>
                            </p:stCondLst>
                            <p:childTnLst>
                              <p:par>
                                <p:cTn id="77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0"/>
                            </p:stCondLst>
                            <p:childTnLst>
                              <p:par>
                                <p:cTn id="89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8000"/>
                            </p:stCondLst>
                            <p:childTnLst>
                              <p:par>
                                <p:cTn id="101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13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000"/>
                            </p:stCondLst>
                            <p:childTnLst>
                              <p:par>
                                <p:cTn id="12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1"/>
      <p:bldP spid="27" grpId="1"/>
      <p:bldP spid="28" grpId="1"/>
      <p:bldP spid="29" grpId="1"/>
      <p:bldP spid="30" grpId="1"/>
      <p:bldP spid="31" grpId="1"/>
      <p:bldP spid="32" grpId="1"/>
      <p:bldP spid="3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8" name="Image 7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24</Words>
  <Application>Microsoft Office PowerPoint</Application>
  <PresentationFormat>Affichage à l'écran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27</cp:revision>
  <dcterms:created xsi:type="dcterms:W3CDTF">2015-08-29T08:16:42Z</dcterms:created>
  <dcterms:modified xsi:type="dcterms:W3CDTF">2015-10-02T14:00:16Z</dcterms:modified>
</cp:coreProperties>
</file>