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56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6927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8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AE8DA-A3FA-443F-A995-A916B946ACD2}" type="datetimeFigureOut">
              <a:rPr lang="fr-FR" smtClean="0"/>
              <a:pPr/>
              <a:t>16/09/2015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DF0B5-D936-4ADD-B2E1-F280FEE1E1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18" Type="http://schemas.openxmlformats.org/officeDocument/2006/relationships/image" Target="../media/image3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17" Type="http://schemas.openxmlformats.org/officeDocument/2006/relationships/image" Target="../media/image36.jpeg"/><Relationship Id="rId2" Type="http://schemas.openxmlformats.org/officeDocument/2006/relationships/image" Target="../media/image21.jpeg"/><Relationship Id="rId16" Type="http://schemas.openxmlformats.org/officeDocument/2006/relationships/image" Target="../media/image35.jpeg"/><Relationship Id="rId20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5" Type="http://schemas.openxmlformats.org/officeDocument/2006/relationships/image" Target="../media/image34.jpeg"/><Relationship Id="rId10" Type="http://schemas.openxmlformats.org/officeDocument/2006/relationships/image" Target="../media/image29.jpeg"/><Relationship Id="rId19" Type="http://schemas.openxmlformats.org/officeDocument/2006/relationships/image" Target="../media/image38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Relationship Id="rId14" Type="http://schemas.openxmlformats.org/officeDocument/2006/relationships/image" Target="../media/image3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20000">
            <a:off x="-211098" y="-145876"/>
            <a:ext cx="9576000" cy="71688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1271" y="530394"/>
            <a:ext cx="8608447" cy="29700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AbottOldStyle" pitchFamily="2" charset="0"/>
              </a:rPr>
              <a:t>AUTO WORLD            BRUXELLES</a:t>
            </a:r>
          </a:p>
          <a:p>
            <a:endParaRPr lang="fr-FR" sz="3600" dirty="0" smtClean="0">
              <a:latin typeface="AbottOldStyle" pitchFamily="2" charset="0"/>
            </a:endParaRPr>
          </a:p>
          <a:p>
            <a:r>
              <a:rPr lang="fr-FR" sz="3600" dirty="0" smtClean="0">
                <a:latin typeface="AbottOldStyle" pitchFamily="2" charset="0"/>
              </a:rPr>
              <a:t>                                                      </a:t>
            </a:r>
            <a:r>
              <a:rPr lang="fr-FR" sz="7200" dirty="0" smtClean="0">
                <a:latin typeface="AbottOldStyle" pitchFamily="2" charset="0"/>
              </a:rPr>
              <a:t> </a:t>
            </a:r>
            <a:r>
              <a:rPr lang="fr-FR" sz="11500" dirty="0" smtClean="0">
                <a:latin typeface="Algerian" pitchFamily="82" charset="0"/>
              </a:rPr>
              <a:t>2</a:t>
            </a:r>
            <a:endParaRPr lang="fr-FR" sz="3600" dirty="0">
              <a:latin typeface="Algerian" pitchFamily="82" charset="0"/>
            </a:endParaRPr>
          </a:p>
        </p:txBody>
      </p:sp>
    </p:spTree>
  </p:cSld>
  <p:clrMapOvr>
    <a:masterClrMapping/>
  </p:clrMapOvr>
  <p:transition advTm="8000">
    <p:sndAc>
      <p:stSnd>
        <p:snd r:embed="rId2" name="04 Les Chansons du Cinéma (Medley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405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3" name="Image 2" descr="P11405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4" name="Image 3" descr="P11405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5" name="Image 4" descr="P11405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6" name="Image 5" descr="P114053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7" name="Image 6" descr="P114054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8" name="Image 7" descr="P114054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9" name="Image 8" descr="P114054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10" name="Image 9" descr="P114054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11" name="Image 10" descr="P114054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12" name="Image 11" descr="P1140545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13" name="Image 12" descr="P114054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14" name="Image 13" descr="P1140547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15" name="Image 14" descr="P1140548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16" name="Image 15" descr="P1140549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17" name="Image 16" descr="P1140550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18" name="Image 17" descr="P1140551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pic>
        <p:nvPicPr>
          <p:cNvPr id="19" name="Image 18" descr="P1140552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11508" y="631130"/>
            <a:ext cx="7889582" cy="5583952"/>
          </a:xfrm>
          <a:prstGeom prst="rect">
            <a:avLst/>
          </a:prstGeom>
        </p:spPr>
      </p:pic>
      <p:sp>
        <p:nvSpPr>
          <p:cNvPr id="39" name="Cadre 3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000"/>
            </a:avLst>
          </a:prstGeom>
          <a:blipFill>
            <a:blip r:embed="rId20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49250" h="3365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3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7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4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1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8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2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405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3" name="Image 2" descr="P11405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4" name="Image 3" descr="P11405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5" name="Image 4" descr="P11405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6" name="Image 5" descr="P114055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7" name="Image 6" descr="P114055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8" name="Image 7" descr="P114056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9" name="Image 8" descr="P114056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10" name="Image 9" descr="P114056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11" name="Image 10" descr="P114056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12" name="Image 11" descr="P1140565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13" name="Image 12" descr="P114056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14" name="Image 13" descr="P1140567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15" name="Image 14" descr="P1140569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16" name="Image 15" descr="P1140570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17" name="Image 16" descr="P1140571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18" name="Image 17" descr="P1140573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pic>
        <p:nvPicPr>
          <p:cNvPr id="19" name="Image 18" descr="P1140574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11508" y="642918"/>
            <a:ext cx="7889582" cy="5572164"/>
          </a:xfrm>
          <a:prstGeom prst="rect">
            <a:avLst/>
          </a:prstGeom>
        </p:spPr>
      </p:pic>
      <p:sp>
        <p:nvSpPr>
          <p:cNvPr id="20" name="Cadre 1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000"/>
            </a:avLst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55600" h="317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4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3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7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4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1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8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2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Image 63" descr="P11405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89328" y="357189"/>
            <a:ext cx="4025811" cy="6143644"/>
          </a:xfrm>
          <a:prstGeom prst="rect">
            <a:avLst/>
          </a:prstGeom>
          <a:ln>
            <a:noFill/>
          </a:ln>
        </p:spPr>
      </p:pic>
      <p:pic>
        <p:nvPicPr>
          <p:cNvPr id="77" name="Image 76" descr="P11405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89328" y="357189"/>
            <a:ext cx="4025811" cy="6143644"/>
          </a:xfrm>
          <a:prstGeom prst="rect">
            <a:avLst/>
          </a:prstGeom>
          <a:ln>
            <a:noFill/>
          </a:ln>
        </p:spPr>
      </p:pic>
      <p:pic>
        <p:nvPicPr>
          <p:cNvPr id="81" name="Image 80" descr="P11405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89328" y="357189"/>
            <a:ext cx="4000529" cy="6143644"/>
          </a:xfrm>
          <a:prstGeom prst="rect">
            <a:avLst/>
          </a:prstGeom>
          <a:ln>
            <a:noFill/>
          </a:ln>
        </p:spPr>
      </p:pic>
      <p:pic>
        <p:nvPicPr>
          <p:cNvPr id="84" name="Image 83" descr="P114056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1662684" y="1378455"/>
            <a:ext cx="6143646" cy="4025811"/>
          </a:xfrm>
          <a:prstGeom prst="rect">
            <a:avLst/>
          </a:prstGeom>
          <a:ln>
            <a:noFill/>
          </a:ln>
        </p:spPr>
      </p:pic>
      <p:grpSp>
        <p:nvGrpSpPr>
          <p:cNvPr id="17" name="Groupe 16"/>
          <p:cNvGrpSpPr/>
          <p:nvPr/>
        </p:nvGrpSpPr>
        <p:grpSpPr>
          <a:xfrm>
            <a:off x="0" y="-48410"/>
            <a:ext cx="9208546" cy="6906410"/>
            <a:chOff x="0" y="-48410"/>
            <a:chExt cx="9208546" cy="6906410"/>
          </a:xfrm>
        </p:grpSpPr>
        <p:sp>
          <p:nvSpPr>
            <p:cNvPr id="8" name="Forme libre 7"/>
            <p:cNvSpPr/>
            <p:nvPr/>
          </p:nvSpPr>
          <p:spPr>
            <a:xfrm>
              <a:off x="0" y="-48410"/>
              <a:ext cx="9208546" cy="6906410"/>
            </a:xfrm>
            <a:custGeom>
              <a:avLst/>
              <a:gdLst>
                <a:gd name="connsiteX0" fmla="*/ 2732442 w 9208546"/>
                <a:gd name="connsiteY0" fmla="*/ 6390043 h 6906410"/>
                <a:gd name="connsiteX1" fmla="*/ 6766560 w 9208546"/>
                <a:gd name="connsiteY1" fmla="*/ 6390043 h 6906410"/>
                <a:gd name="connsiteX2" fmla="*/ 6766560 w 9208546"/>
                <a:gd name="connsiteY2" fmla="*/ 462579 h 6906410"/>
                <a:gd name="connsiteX3" fmla="*/ 2721685 w 9208546"/>
                <a:gd name="connsiteY3" fmla="*/ 451822 h 6906410"/>
                <a:gd name="connsiteX4" fmla="*/ 2732442 w 9208546"/>
                <a:gd name="connsiteY4" fmla="*/ 6906410 h 6906410"/>
                <a:gd name="connsiteX5" fmla="*/ 0 w 9208546"/>
                <a:gd name="connsiteY5" fmla="*/ 6884894 h 6906410"/>
                <a:gd name="connsiteX6" fmla="*/ 43031 w 9208546"/>
                <a:gd name="connsiteY6" fmla="*/ 0 h 6906410"/>
                <a:gd name="connsiteX7" fmla="*/ 9208546 w 9208546"/>
                <a:gd name="connsiteY7" fmla="*/ 0 h 6906410"/>
                <a:gd name="connsiteX8" fmla="*/ 9197788 w 9208546"/>
                <a:gd name="connsiteY8" fmla="*/ 6884894 h 6906410"/>
                <a:gd name="connsiteX9" fmla="*/ 2721685 w 9208546"/>
                <a:gd name="connsiteY9" fmla="*/ 6906410 h 6906410"/>
                <a:gd name="connsiteX10" fmla="*/ 2721685 w 9208546"/>
                <a:gd name="connsiteY10" fmla="*/ 6906410 h 6906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208546" h="6906410">
                  <a:moveTo>
                    <a:pt x="2732442" y="6390043"/>
                  </a:moveTo>
                  <a:lnTo>
                    <a:pt x="6766560" y="6390043"/>
                  </a:lnTo>
                  <a:lnTo>
                    <a:pt x="6766560" y="462579"/>
                  </a:lnTo>
                  <a:lnTo>
                    <a:pt x="2721685" y="451822"/>
                  </a:lnTo>
                  <a:cubicBezTo>
                    <a:pt x="2725271" y="2603351"/>
                    <a:pt x="2728856" y="4754881"/>
                    <a:pt x="2732442" y="6906410"/>
                  </a:cubicBezTo>
                  <a:lnTo>
                    <a:pt x="0" y="6884894"/>
                  </a:lnTo>
                  <a:lnTo>
                    <a:pt x="43031" y="0"/>
                  </a:lnTo>
                  <a:lnTo>
                    <a:pt x="9208546" y="0"/>
                  </a:lnTo>
                  <a:lnTo>
                    <a:pt x="9197788" y="6884894"/>
                  </a:lnTo>
                  <a:lnTo>
                    <a:pt x="2721685" y="6906410"/>
                  </a:lnTo>
                  <a:lnTo>
                    <a:pt x="2721685" y="690641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2777490" y="948690"/>
              <a:ext cx="5600700" cy="5372100"/>
            </a:xfrm>
            <a:custGeom>
              <a:avLst/>
              <a:gdLst>
                <a:gd name="connsiteX0" fmla="*/ 5006340 w 5600700"/>
                <a:gd name="connsiteY0" fmla="*/ 137160 h 5372100"/>
                <a:gd name="connsiteX1" fmla="*/ 0 w 5600700"/>
                <a:gd name="connsiteY1" fmla="*/ 3177540 h 5372100"/>
                <a:gd name="connsiteX2" fmla="*/ 0 w 5600700"/>
                <a:gd name="connsiteY2" fmla="*/ 5372100 h 5372100"/>
                <a:gd name="connsiteX3" fmla="*/ 1028700 w 5600700"/>
                <a:gd name="connsiteY3" fmla="*/ 5372100 h 5372100"/>
                <a:gd name="connsiteX4" fmla="*/ 1280160 w 5600700"/>
                <a:gd name="connsiteY4" fmla="*/ 5337810 h 5372100"/>
                <a:gd name="connsiteX5" fmla="*/ 5600700 w 5600700"/>
                <a:gd name="connsiteY5" fmla="*/ 0 h 5372100"/>
                <a:gd name="connsiteX6" fmla="*/ 5052060 w 5600700"/>
                <a:gd name="connsiteY6" fmla="*/ 102870 h 5372100"/>
                <a:gd name="connsiteX7" fmla="*/ 5052060 w 5600700"/>
                <a:gd name="connsiteY7" fmla="*/ 102870 h 537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00700" h="5372100">
                  <a:moveTo>
                    <a:pt x="5006340" y="137160"/>
                  </a:moveTo>
                  <a:lnTo>
                    <a:pt x="0" y="3177540"/>
                  </a:lnTo>
                  <a:lnTo>
                    <a:pt x="0" y="5372100"/>
                  </a:lnTo>
                  <a:lnTo>
                    <a:pt x="1028700" y="5372100"/>
                  </a:lnTo>
                  <a:lnTo>
                    <a:pt x="1280160" y="5337810"/>
                  </a:lnTo>
                  <a:lnTo>
                    <a:pt x="5600700" y="0"/>
                  </a:lnTo>
                  <a:lnTo>
                    <a:pt x="5052060" y="102870"/>
                  </a:lnTo>
                  <a:lnTo>
                    <a:pt x="5052060" y="102870"/>
                  </a:lnTo>
                </a:path>
              </a:pathLst>
            </a:custGeom>
            <a:solidFill>
              <a:srgbClr val="FFC000">
                <a:alpha val="22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822960" y="914400"/>
              <a:ext cx="5817870" cy="5372100"/>
            </a:xfrm>
            <a:custGeom>
              <a:avLst/>
              <a:gdLst>
                <a:gd name="connsiteX0" fmla="*/ 0 w 5817870"/>
                <a:gd name="connsiteY0" fmla="*/ 0 h 5372100"/>
                <a:gd name="connsiteX1" fmla="*/ 3931920 w 5817870"/>
                <a:gd name="connsiteY1" fmla="*/ 5372100 h 5372100"/>
                <a:gd name="connsiteX2" fmla="*/ 5795010 w 5817870"/>
                <a:gd name="connsiteY2" fmla="*/ 5372100 h 5372100"/>
                <a:gd name="connsiteX3" fmla="*/ 5817870 w 5817870"/>
                <a:gd name="connsiteY3" fmla="*/ 4103370 h 5372100"/>
                <a:gd name="connsiteX4" fmla="*/ 5817870 w 5817870"/>
                <a:gd name="connsiteY4" fmla="*/ 3954780 h 5372100"/>
                <a:gd name="connsiteX5" fmla="*/ 571500 w 5817870"/>
                <a:gd name="connsiteY5" fmla="*/ 160020 h 5372100"/>
                <a:gd name="connsiteX6" fmla="*/ 0 w 5817870"/>
                <a:gd name="connsiteY6" fmla="*/ 0 h 537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817870" h="5372100">
                  <a:moveTo>
                    <a:pt x="0" y="0"/>
                  </a:moveTo>
                  <a:lnTo>
                    <a:pt x="3931920" y="5372100"/>
                  </a:lnTo>
                  <a:lnTo>
                    <a:pt x="5795010" y="5372100"/>
                  </a:lnTo>
                  <a:lnTo>
                    <a:pt x="5817870" y="4103370"/>
                  </a:lnTo>
                  <a:lnTo>
                    <a:pt x="5817870" y="3954780"/>
                  </a:lnTo>
                  <a:lnTo>
                    <a:pt x="571500" y="160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>
                <a:alpha val="12941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Cadre 8"/>
            <p:cNvSpPr/>
            <p:nvPr/>
          </p:nvSpPr>
          <p:spPr>
            <a:xfrm>
              <a:off x="2643174" y="357166"/>
              <a:ext cx="4143404" cy="6083438"/>
            </a:xfrm>
            <a:prstGeom prst="frame">
              <a:avLst>
                <a:gd name="adj1" fmla="val 3933"/>
              </a:avLst>
            </a:prstGeom>
            <a:solidFill>
              <a:srgbClr val="692725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18" name="Image 17" descr="5ffpllg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1472" y="2726521"/>
            <a:ext cx="2976594" cy="1488297"/>
          </a:xfrm>
          <a:prstGeom prst="rect">
            <a:avLst/>
          </a:prstGeom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8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16</Words>
  <Application>Microsoft Office PowerPoint</Application>
  <PresentationFormat>Affichage à l'écran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14</cp:revision>
  <dcterms:created xsi:type="dcterms:W3CDTF">2015-08-29T08:22:59Z</dcterms:created>
  <dcterms:modified xsi:type="dcterms:W3CDTF">2015-09-16T14:28:56Z</dcterms:modified>
</cp:coreProperties>
</file>