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1A1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2" d="100"/>
          <a:sy n="32" d="100"/>
        </p:scale>
        <p:origin x="-470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D28E0-5A71-444B-AAB3-142D27514192}" type="datetimeFigureOut">
              <a:rPr lang="fr-FR" smtClean="0"/>
              <a:pPr/>
              <a:t>15/09/2015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6CC68-6A77-4C24-946B-75515F171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image" Target="../media/image19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3.gif"/><Relationship Id="rId4" Type="http://schemas.openxmlformats.org/officeDocument/2006/relationships/image" Target="../media/image37.jpeg"/><Relationship Id="rId9" Type="http://schemas.openxmlformats.org/officeDocument/2006/relationships/image" Target="../media/image4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21271" y="530394"/>
            <a:ext cx="8608447" cy="29700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AbottOldStyle" pitchFamily="2" charset="0"/>
              </a:rPr>
              <a:t>AUTO WORLD            BRUXELLES</a:t>
            </a:r>
          </a:p>
          <a:p>
            <a:endParaRPr lang="fr-FR" sz="3600" dirty="0" smtClean="0">
              <a:latin typeface="AbottOldStyle" pitchFamily="2" charset="0"/>
            </a:endParaRPr>
          </a:p>
          <a:p>
            <a:r>
              <a:rPr lang="fr-FR" sz="3600" dirty="0" smtClean="0">
                <a:latin typeface="AbottOldStyle" pitchFamily="2" charset="0"/>
              </a:rPr>
              <a:t>                                                      </a:t>
            </a:r>
            <a:r>
              <a:rPr lang="fr-FR" sz="7200" dirty="0" smtClean="0">
                <a:latin typeface="AbottOldStyle" pitchFamily="2" charset="0"/>
              </a:rPr>
              <a:t> </a:t>
            </a:r>
            <a:r>
              <a:rPr lang="fr-FR" sz="11500" dirty="0" smtClean="0">
                <a:latin typeface="Algerian" pitchFamily="82" charset="0"/>
              </a:rPr>
              <a:t>1</a:t>
            </a:r>
            <a:endParaRPr lang="fr-FR" sz="3600" dirty="0">
              <a:latin typeface="Algerian" pitchFamily="82" charset="0"/>
            </a:endParaRPr>
          </a:p>
        </p:txBody>
      </p:sp>
    </p:spTree>
  </p:cSld>
  <p:clrMapOvr>
    <a:masterClrMapping/>
  </p:clrMapOvr>
  <p:transition advTm="8000">
    <p:sndAc>
      <p:stSnd>
        <p:snd r:embed="rId2" name="17 Carte Postal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P11404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9" name="Image 8" descr="P11404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0" name="Image 9" descr="P11404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1" name="Image 10" descr="P114050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2" name="Image 11" descr="P11405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3" name="Image 12" descr="P11405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4" name="Image 13" descr="P114050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5" name="Image 14" descr="P1140504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6" name="Image 15" descr="P114050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7" name="Image 16" descr="P114050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8" name="Image 17" descr="P114050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19" name="Image 18" descr="P1140508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20" name="Image 19" descr="P1140509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21" name="Image 20" descr="P1140510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0" name="Image 49" descr="P1140511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1" name="Image 50" descr="P1140512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sp>
        <p:nvSpPr>
          <p:cNvPr id="48" name="Cadre 4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08"/>
            </a:avLst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1150" h="1968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7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Image 44" descr="P11405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46" name="Image 45" descr="P11405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47" name="Image 46" descr="P11405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48" name="Image 47" descr="P11405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49" name="Image 48" descr="P114051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0" name="Image 49" descr="P114051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1" name="Image 50" descr="P114051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2" name="Image 51" descr="P114052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3" name="Image 52" descr="P114052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4" name="Image 53" descr="P114052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5" name="Image 54" descr="P1140530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6" name="Image 55" descr="P114053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7" name="Image 56" descr="P114053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8" name="Image 57" descr="P1140533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</p:spPr>
      </p:pic>
      <p:pic>
        <p:nvPicPr>
          <p:cNvPr id="59" name="Image 58" descr="P1140534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00034" y="428604"/>
            <a:ext cx="8143932" cy="59293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77800"/>
          </a:sp3d>
        </p:spPr>
      </p:pic>
      <p:sp>
        <p:nvSpPr>
          <p:cNvPr id="61" name="Cadre 6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108"/>
            </a:avLst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11150" h="1968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9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4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9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1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1A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P11405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17332" y="500042"/>
            <a:ext cx="4469246" cy="5857916"/>
          </a:xfrm>
          <a:prstGeom prst="rect">
            <a:avLst/>
          </a:prstGeom>
        </p:spPr>
      </p:pic>
      <p:pic>
        <p:nvPicPr>
          <p:cNvPr id="7" name="Image 6" descr="P11405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7332" y="500042"/>
            <a:ext cx="4469246" cy="5857916"/>
          </a:xfrm>
          <a:prstGeom prst="rect">
            <a:avLst/>
          </a:prstGeom>
        </p:spPr>
      </p:pic>
      <p:pic>
        <p:nvPicPr>
          <p:cNvPr id="8" name="Image 7" descr="P11405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7332" y="500042"/>
            <a:ext cx="4469246" cy="5857916"/>
          </a:xfrm>
          <a:prstGeom prst="rect">
            <a:avLst/>
          </a:prstGeom>
        </p:spPr>
      </p:pic>
      <p:pic>
        <p:nvPicPr>
          <p:cNvPr id="9" name="Image 8" descr="P11405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17332" y="502125"/>
            <a:ext cx="4469246" cy="5849173"/>
          </a:xfrm>
          <a:prstGeom prst="rect">
            <a:avLst/>
          </a:prstGeom>
        </p:spPr>
      </p:pic>
      <p:pic>
        <p:nvPicPr>
          <p:cNvPr id="10" name="Image 9" descr="P11405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17332" y="500042"/>
            <a:ext cx="4469246" cy="5857916"/>
          </a:xfrm>
          <a:prstGeom prst="rect">
            <a:avLst/>
          </a:prstGeom>
        </p:spPr>
      </p:pic>
      <p:pic>
        <p:nvPicPr>
          <p:cNvPr id="11" name="Image 10" descr="P114052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17332" y="500042"/>
            <a:ext cx="4469246" cy="5857916"/>
          </a:xfrm>
          <a:prstGeom prst="rect">
            <a:avLst/>
          </a:prstGeom>
        </p:spPr>
      </p:pic>
      <p:pic>
        <p:nvPicPr>
          <p:cNvPr id="12" name="Image 11" descr="P114052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317332" y="500042"/>
            <a:ext cx="4469246" cy="5857916"/>
          </a:xfrm>
          <a:prstGeom prst="rect">
            <a:avLst/>
          </a:prstGeom>
        </p:spPr>
      </p:pic>
      <p:sp>
        <p:nvSpPr>
          <p:cNvPr id="13" name="Forme libre 12"/>
          <p:cNvSpPr/>
          <p:nvPr/>
        </p:nvSpPr>
        <p:spPr>
          <a:xfrm>
            <a:off x="-10758" y="-10758"/>
            <a:ext cx="9165516" cy="6884894"/>
          </a:xfrm>
          <a:custGeom>
            <a:avLst/>
            <a:gdLst>
              <a:gd name="connsiteX0" fmla="*/ 2334410 w 9165516"/>
              <a:gd name="connsiteY0" fmla="*/ 494852 h 6884894"/>
              <a:gd name="connsiteX1" fmla="*/ 6788076 w 9165516"/>
              <a:gd name="connsiteY1" fmla="*/ 505610 h 6884894"/>
              <a:gd name="connsiteX2" fmla="*/ 6798833 w 9165516"/>
              <a:gd name="connsiteY2" fmla="*/ 6368527 h 6884894"/>
              <a:gd name="connsiteX3" fmla="*/ 2334410 w 9165516"/>
              <a:gd name="connsiteY3" fmla="*/ 6368527 h 6884894"/>
              <a:gd name="connsiteX4" fmla="*/ 2345167 w 9165516"/>
              <a:gd name="connsiteY4" fmla="*/ 10758 h 6884894"/>
              <a:gd name="connsiteX5" fmla="*/ 9165516 w 9165516"/>
              <a:gd name="connsiteY5" fmla="*/ 10758 h 6884894"/>
              <a:gd name="connsiteX6" fmla="*/ 9154758 w 9165516"/>
              <a:gd name="connsiteY6" fmla="*/ 6884894 h 6884894"/>
              <a:gd name="connsiteX7" fmla="*/ 10758 w 9165516"/>
              <a:gd name="connsiteY7" fmla="*/ 6874137 h 6884894"/>
              <a:gd name="connsiteX8" fmla="*/ 0 w 9165516"/>
              <a:gd name="connsiteY8" fmla="*/ 0 h 6884894"/>
              <a:gd name="connsiteX9" fmla="*/ 2345167 w 9165516"/>
              <a:gd name="connsiteY9" fmla="*/ 0 h 6884894"/>
              <a:gd name="connsiteX10" fmla="*/ 2345167 w 9165516"/>
              <a:gd name="connsiteY10" fmla="*/ 0 h 68848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165516" h="6884894">
                <a:moveTo>
                  <a:pt x="2334410" y="494852"/>
                </a:moveTo>
                <a:lnTo>
                  <a:pt x="6788076" y="505610"/>
                </a:lnTo>
                <a:cubicBezTo>
                  <a:pt x="6791662" y="2459916"/>
                  <a:pt x="6795247" y="4414221"/>
                  <a:pt x="6798833" y="6368527"/>
                </a:cubicBezTo>
                <a:lnTo>
                  <a:pt x="2334410" y="6368527"/>
                </a:lnTo>
                <a:cubicBezTo>
                  <a:pt x="2337996" y="4249271"/>
                  <a:pt x="2341581" y="2130014"/>
                  <a:pt x="2345167" y="10758"/>
                </a:cubicBezTo>
                <a:lnTo>
                  <a:pt x="9165516" y="10758"/>
                </a:lnTo>
                <a:lnTo>
                  <a:pt x="9154758" y="6884894"/>
                </a:lnTo>
                <a:lnTo>
                  <a:pt x="10758" y="6874137"/>
                </a:lnTo>
                <a:lnTo>
                  <a:pt x="0" y="0"/>
                </a:lnTo>
                <a:lnTo>
                  <a:pt x="2345167" y="0"/>
                </a:lnTo>
                <a:lnTo>
                  <a:pt x="2345167" y="0"/>
                </a:lnTo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4" name="Image 13" descr="zc5usjk1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282" y="2071678"/>
            <a:ext cx="1485900" cy="4373880"/>
          </a:xfrm>
          <a:prstGeom prst="rect">
            <a:avLst/>
          </a:prstGeom>
        </p:spPr>
      </p:pic>
    </p:spTree>
  </p:cSld>
  <p:clrMapOvr>
    <a:masterClrMapping/>
  </p:clrMapOvr>
  <p:transition advTm="5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0"/>
                            </p:stCondLst>
                            <p:childTnLst>
                              <p:par>
                                <p:cTn id="28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0"/>
                            </p:stCondLst>
                            <p:childTnLst>
                              <p:par>
                                <p:cTn id="3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78125 -0.01296 " pathEditMode="relative" rAng="0" ptsTypes="AA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" y="-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7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16</Words>
  <Application>Microsoft Office PowerPoint</Application>
  <PresentationFormat>Affichage à l'écran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20</cp:revision>
  <dcterms:created xsi:type="dcterms:W3CDTF">2015-08-29T08:31:19Z</dcterms:created>
  <dcterms:modified xsi:type="dcterms:W3CDTF">2015-09-15T10:19:49Z</dcterms:modified>
</cp:coreProperties>
</file>