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83" r:id="rId3"/>
    <p:sldId id="268" r:id="rId4"/>
    <p:sldId id="266" r:id="rId5"/>
    <p:sldId id="267" r:id="rId6"/>
    <p:sldId id="263" r:id="rId7"/>
    <p:sldId id="264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9906000" cy="6858000" type="A4"/>
  <p:notesSz cx="10020300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A1C6E7"/>
    <a:srgbClr val="ACCCEA"/>
    <a:srgbClr val="C7DDF1"/>
    <a:srgbClr val="CAD8EE"/>
    <a:srgbClr val="CEE1F2"/>
    <a:srgbClr val="E7CFB7"/>
    <a:srgbClr val="E2C4A6"/>
    <a:srgbClr val="E6AF00"/>
    <a:srgbClr val="EED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1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002F-1817-4F92-A36B-1EEEB6C4AA1C}" type="datetimeFigureOut">
              <a:rPr lang="fr-FR" smtClean="0"/>
              <a:t>01/09/2024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BEAA-B378-4151-AB8F-D1149B7C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61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002F-1817-4F92-A36B-1EEEB6C4AA1C}" type="datetimeFigureOut">
              <a:rPr lang="fr-FR" smtClean="0"/>
              <a:t>01/09/2024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BEAA-B378-4151-AB8F-D1149B7C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32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002F-1817-4F92-A36B-1EEEB6C4AA1C}" type="datetimeFigureOut">
              <a:rPr lang="fr-FR" smtClean="0"/>
              <a:t>01/09/2024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BEAA-B378-4151-AB8F-D1149B7C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65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002F-1817-4F92-A36B-1EEEB6C4AA1C}" type="datetimeFigureOut">
              <a:rPr lang="fr-FR" smtClean="0"/>
              <a:t>01/09/2024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BEAA-B378-4151-AB8F-D1149B7C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24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002F-1817-4F92-A36B-1EEEB6C4AA1C}" type="datetimeFigureOut">
              <a:rPr lang="fr-FR" smtClean="0"/>
              <a:t>01/09/2024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BEAA-B378-4151-AB8F-D1149B7C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41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002F-1817-4F92-A36B-1EEEB6C4AA1C}" type="datetimeFigureOut">
              <a:rPr lang="fr-FR" smtClean="0"/>
              <a:t>01/09/2024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BEAA-B378-4151-AB8F-D1149B7C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49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002F-1817-4F92-A36B-1EEEB6C4AA1C}" type="datetimeFigureOut">
              <a:rPr lang="fr-FR" smtClean="0"/>
              <a:t>01/09/2024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BEAA-B378-4151-AB8F-D1149B7C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90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002F-1817-4F92-A36B-1EEEB6C4AA1C}" type="datetimeFigureOut">
              <a:rPr lang="fr-FR" smtClean="0"/>
              <a:t>01/09/2024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BEAA-B378-4151-AB8F-D1149B7C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97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002F-1817-4F92-A36B-1EEEB6C4AA1C}" type="datetimeFigureOut">
              <a:rPr lang="fr-FR" smtClean="0"/>
              <a:t>01/09/2024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BEAA-B378-4151-AB8F-D1149B7C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452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002F-1817-4F92-A36B-1EEEB6C4AA1C}" type="datetimeFigureOut">
              <a:rPr lang="fr-FR" smtClean="0"/>
              <a:t>01/09/2024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BEAA-B378-4151-AB8F-D1149B7C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00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002F-1817-4F92-A36B-1EEEB6C4AA1C}" type="datetimeFigureOut">
              <a:rPr lang="fr-FR" smtClean="0"/>
              <a:t>01/09/2024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BEAA-B378-4151-AB8F-D1149B7C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01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F002F-1817-4F92-A36B-1EEEB6C4AA1C}" type="datetimeFigureOut">
              <a:rPr lang="fr-FR" smtClean="0"/>
              <a:t>01/09/2024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8BEAA-B378-4151-AB8F-D1149B7C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1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10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7" Type="http://schemas.openxmlformats.org/officeDocument/2006/relationships/hyperlink" Target="http://ppsmania.fr/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hyperlink" Target="http://ppsmania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371AAC6-5054-BA26-6AD0-653B18273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4" name="Image 3" descr="Une image contenant art, dessin humoristique, statue&#10;&#10;Description générée automatiquement">
            <a:extLst>
              <a:ext uri="{FF2B5EF4-FFF2-40B4-BE49-F238E27FC236}">
                <a16:creationId xmlns:a16="http://schemas.microsoft.com/office/drawing/2014/main" id="{637497A0-CA25-910C-7449-099D20E1E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21" y="1773466"/>
            <a:ext cx="3716137" cy="508453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F549CB4-6E36-1E4D-69A3-96E680EF6443}"/>
              </a:ext>
            </a:extLst>
          </p:cNvPr>
          <p:cNvSpPr txBox="1"/>
          <p:nvPr/>
        </p:nvSpPr>
        <p:spPr>
          <a:xfrm>
            <a:off x="2502082" y="378902"/>
            <a:ext cx="63337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Urban Jungle" panose="02000000000000000000" pitchFamily="50" charset="0"/>
              </a:rPr>
              <a:t>ARBRES      SCULPTER</a:t>
            </a:r>
          </a:p>
        </p:txBody>
      </p:sp>
    </p:spTree>
    <p:extLst>
      <p:ext uri="{BB962C8B-B14F-4D97-AF65-F5344CB8AC3E}">
        <p14:creationId xmlns:p14="http://schemas.microsoft.com/office/powerpoint/2010/main" val="21774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>
        <p:sndAc>
          <p:stSnd>
            <p:snd r:embed="rId2" name="15 Io Domenico.wav"/>
          </p:stSnd>
        </p:sndAc>
      </p:transition>
    </mc:Choice>
    <mc:Fallback xmlns="">
      <p:transition spd="slow" advTm="14000">
        <p:sndAc>
          <p:stSnd>
            <p:snd r:embed="rId10" name="15 Io Domenico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11E2007-6232-11B8-92CB-4F4DC2FD0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926321" cy="6858001"/>
          </a:xfrm>
          <a:prstGeom prst="rect">
            <a:avLst/>
          </a:prstGeom>
        </p:spPr>
      </p:pic>
      <p:pic>
        <p:nvPicPr>
          <p:cNvPr id="6" name="Image 5" descr="Une image contenant art, statue, sculpture&#10;&#10;Description générée automatiquement">
            <a:extLst>
              <a:ext uri="{FF2B5EF4-FFF2-40B4-BE49-F238E27FC236}">
                <a16:creationId xmlns:a16="http://schemas.microsoft.com/office/drawing/2014/main" id="{C3C8B624-D163-E57F-A2E9-220E5A590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031" y="2212153"/>
            <a:ext cx="4962465" cy="485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06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C199B99-C62E-9BE0-36EE-073467786E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" r="831"/>
          <a:stretch/>
        </p:blipFill>
        <p:spPr>
          <a:xfrm>
            <a:off x="-1" y="0"/>
            <a:ext cx="9906001" cy="6858000"/>
          </a:xfrm>
          <a:prstGeom prst="rect">
            <a:avLst/>
          </a:prstGeom>
        </p:spPr>
      </p:pic>
      <p:pic>
        <p:nvPicPr>
          <p:cNvPr id="4" name="Image 3" descr="Une image contenant légume&#10;&#10;Description générée automatiquement">
            <a:extLst>
              <a:ext uri="{FF2B5EF4-FFF2-40B4-BE49-F238E27FC236}">
                <a16:creationId xmlns:a16="http://schemas.microsoft.com/office/drawing/2014/main" id="{9A430282-A056-4ADA-0588-B9C1EC442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93" y="2305292"/>
            <a:ext cx="4813380" cy="481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14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19877D8-4305-5ABE-8785-3F0125E3F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4" name="Image 3" descr="Une image contenant art&#10;&#10;Description générée automatiquement">
            <a:extLst>
              <a:ext uri="{FF2B5EF4-FFF2-40B4-BE49-F238E27FC236}">
                <a16:creationId xmlns:a16="http://schemas.microsoft.com/office/drawing/2014/main" id="{C6334187-6253-8385-3F78-981A84E26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32" y="291056"/>
            <a:ext cx="5577068" cy="557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75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CE62C9B-6A26-5C83-18ED-D91A0F396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896355" cy="6858000"/>
          </a:xfrm>
          <a:prstGeom prst="rect">
            <a:avLst/>
          </a:prstGeom>
        </p:spPr>
      </p:pic>
      <p:pic>
        <p:nvPicPr>
          <p:cNvPr id="4" name="Image 3" descr="Une image contenant plante, arbre&#10;&#10;Description générée automatiquement">
            <a:extLst>
              <a:ext uri="{FF2B5EF4-FFF2-40B4-BE49-F238E27FC236}">
                <a16:creationId xmlns:a16="http://schemas.microsoft.com/office/drawing/2014/main" id="{C8A3D429-0CFD-F75B-F5DE-22D6B993E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177" y="2241390"/>
            <a:ext cx="4616610" cy="461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41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CB6F9D6-E49A-1FF7-B2E2-13954B977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4" name="Image 3" descr="Une image contenant croquis, plante, dessin, art&#10;&#10;Description générée automatiquement">
            <a:extLst>
              <a:ext uri="{FF2B5EF4-FFF2-40B4-BE49-F238E27FC236}">
                <a16:creationId xmlns:a16="http://schemas.microsoft.com/office/drawing/2014/main" id="{31424C91-1764-77D3-B224-CA90554DE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31" y="1749707"/>
            <a:ext cx="5392114" cy="53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28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429C4C2-583C-8425-1E17-DD6A703A4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09265" cy="6858000"/>
          </a:xfrm>
          <a:prstGeom prst="rect">
            <a:avLst/>
          </a:prstGeom>
        </p:spPr>
      </p:pic>
      <p:pic>
        <p:nvPicPr>
          <p:cNvPr id="4" name="Image 3" descr="Une image contenant peinture, dessin&#10;&#10;Description générée automatiquement">
            <a:extLst>
              <a:ext uri="{FF2B5EF4-FFF2-40B4-BE49-F238E27FC236}">
                <a16:creationId xmlns:a16="http://schemas.microsoft.com/office/drawing/2014/main" id="{01EDB1C5-A939-F965-20EF-6D418B5C9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89" y="930134"/>
            <a:ext cx="5831711" cy="583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40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5406058-090A-127C-FDD1-EF0E2DE62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4" name="Image 3" descr="Une image contenant singe, peinture, dessin humoristique, art&#10;&#10;Description générée automatiquement">
            <a:extLst>
              <a:ext uri="{FF2B5EF4-FFF2-40B4-BE49-F238E27FC236}">
                <a16:creationId xmlns:a16="http://schemas.microsoft.com/office/drawing/2014/main" id="{1B2C265A-1A09-A944-92A5-4AF05F35B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557" y="1979271"/>
            <a:ext cx="4259725" cy="425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92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82B6BC4-3149-C709-F580-8C5020A35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13514" cy="6858000"/>
          </a:xfrm>
          <a:prstGeom prst="rect">
            <a:avLst/>
          </a:prstGeom>
        </p:spPr>
      </p:pic>
      <p:pic>
        <p:nvPicPr>
          <p:cNvPr id="4" name="Image 3" descr="Une image contenant personne, art, Danse, habits&#10;&#10;Description générée automatiquement">
            <a:extLst>
              <a:ext uri="{FF2B5EF4-FFF2-40B4-BE49-F238E27FC236}">
                <a16:creationId xmlns:a16="http://schemas.microsoft.com/office/drawing/2014/main" id="{52B363AD-5DBB-6116-E682-1CB867BB1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49" y="1894149"/>
            <a:ext cx="4963851" cy="496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84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87C9AA-7E9D-F360-5FA9-61A3784E7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06001" cy="6858000"/>
          </a:xfrm>
          <a:prstGeom prst="rect">
            <a:avLst/>
          </a:prstGeom>
        </p:spPr>
      </p:pic>
      <p:pic>
        <p:nvPicPr>
          <p:cNvPr id="4" name="Image 3" descr="Une image contenant art, dessin, dessin humoristique, croquis&#10;&#10;Description générée automatiquement">
            <a:extLst>
              <a:ext uri="{FF2B5EF4-FFF2-40B4-BE49-F238E27FC236}">
                <a16:creationId xmlns:a16="http://schemas.microsoft.com/office/drawing/2014/main" id="{61049D2A-A6C6-BE81-2B8B-53FBE9BA5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89" y="2326512"/>
            <a:ext cx="4809281" cy="480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3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675EEAD-EE48-F606-004F-49993D674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877435" cy="6858001"/>
          </a:xfrm>
          <a:prstGeom prst="rect">
            <a:avLst/>
          </a:prstGeom>
        </p:spPr>
      </p:pic>
      <p:pic>
        <p:nvPicPr>
          <p:cNvPr id="3" name="Image 2" descr="Une image contenant art, dessin humoristique, statue&#10;&#10;Description générée automatiquement">
            <a:extLst>
              <a:ext uri="{FF2B5EF4-FFF2-40B4-BE49-F238E27FC236}">
                <a16:creationId xmlns:a16="http://schemas.microsoft.com/office/drawing/2014/main" id="{8846D047-EEAB-61B3-2B7C-1BD227DB1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65" y="589147"/>
            <a:ext cx="5206542" cy="513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3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371AAC6-5054-BA26-6AD0-653B18273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4" name="Image 3" descr="Une image contenant art, dessin humoristique, statue&#10;&#10;Description générée automatiquement">
            <a:extLst>
              <a:ext uri="{FF2B5EF4-FFF2-40B4-BE49-F238E27FC236}">
                <a16:creationId xmlns:a16="http://schemas.microsoft.com/office/drawing/2014/main" id="{637497A0-CA25-910C-7449-099D20E1E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21" y="1773466"/>
            <a:ext cx="3716137" cy="508453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F549CB4-6E36-1E4D-69A3-96E680EF6443}"/>
              </a:ext>
            </a:extLst>
          </p:cNvPr>
          <p:cNvSpPr txBox="1"/>
          <p:nvPr/>
        </p:nvSpPr>
        <p:spPr>
          <a:xfrm>
            <a:off x="2502082" y="378902"/>
            <a:ext cx="63337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Urban Jungle" panose="02000000000000000000" pitchFamily="50" charset="0"/>
              </a:rPr>
              <a:t>ARBRES      SCULPTER</a:t>
            </a:r>
          </a:p>
        </p:txBody>
      </p:sp>
    </p:spTree>
    <p:extLst>
      <p:ext uri="{BB962C8B-B14F-4D97-AF65-F5344CB8AC3E}">
        <p14:creationId xmlns:p14="http://schemas.microsoft.com/office/powerpoint/2010/main" val="227034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00">
        <p:sndAc>
          <p:stSnd>
            <p:snd r:embed="rId2" name="15 Io Domenico.wav"/>
          </p:stSnd>
        </p:sndAc>
      </p:transition>
    </mc:Choice>
    <mc:Fallback>
      <p:transition spd="slow" advTm="14000">
        <p:sndAc>
          <p:stSnd>
            <p:snd r:embed="rId2" name="15 Io Domenico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4B190AA-00E0-77E2-F0B0-CFFA15569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13716" cy="6858000"/>
          </a:xfrm>
          <a:prstGeom prst="rect">
            <a:avLst/>
          </a:prstGeom>
        </p:spPr>
      </p:pic>
      <p:pic>
        <p:nvPicPr>
          <p:cNvPr id="4" name="Image 3" descr="Une image contenant sculpture, art, bâtiment, statue&#10;&#10;Description générée automatiquement">
            <a:extLst>
              <a:ext uri="{FF2B5EF4-FFF2-40B4-BE49-F238E27FC236}">
                <a16:creationId xmlns:a16="http://schemas.microsoft.com/office/drawing/2014/main" id="{97495BA8-82DA-F283-773D-A87CAFA02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38217" y="997685"/>
            <a:ext cx="3912243" cy="586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37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2230F276-D78C-029F-04C8-F8E5982B36C7}"/>
              </a:ext>
            </a:extLst>
          </p:cNvPr>
          <p:cNvGrpSpPr/>
          <p:nvPr/>
        </p:nvGrpSpPr>
        <p:grpSpPr>
          <a:xfrm>
            <a:off x="0" y="0"/>
            <a:ext cx="9905999" cy="6858000"/>
            <a:chOff x="0" y="0"/>
            <a:chExt cx="9144000" cy="6858000"/>
          </a:xfrm>
        </p:grpSpPr>
        <p:pic>
          <p:nvPicPr>
            <p:cNvPr id="3" name="Picture 7" descr="ScreenShot102">
              <a:extLst>
                <a:ext uri="{FF2B5EF4-FFF2-40B4-BE49-F238E27FC236}">
                  <a16:creationId xmlns:a16="http://schemas.microsoft.com/office/drawing/2014/main" id="{3EF1875A-E9E3-BC6A-A129-E33B9603F8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9" descr="ligneetoile">
              <a:extLst>
                <a:ext uri="{FF2B5EF4-FFF2-40B4-BE49-F238E27FC236}">
                  <a16:creationId xmlns:a16="http://schemas.microsoft.com/office/drawing/2014/main" id="{55D043D3-CB99-12F2-03B1-DBB5C8F869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4075" y="5157788"/>
              <a:ext cx="49022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14">
              <a:extLst>
                <a:ext uri="{FF2B5EF4-FFF2-40B4-BE49-F238E27FC236}">
                  <a16:creationId xmlns:a16="http://schemas.microsoft.com/office/drawing/2014/main" id="{D1E642E0-DCFD-54A9-139A-6EDFB77444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4514056" y="-4469606"/>
              <a:ext cx="115888" cy="91440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02306" tIns="51156" rIns="102306" bIns="51156" anchor="ctr"/>
            <a:lstStyle/>
            <a:p>
              <a:pPr defTabSz="1195652"/>
              <a:endParaRPr lang="fr-FR" sz="2300" dirty="0">
                <a:latin typeface="Calibri" pitchFamily="34" charset="0"/>
              </a:endParaRPr>
            </a:p>
          </p:txBody>
        </p:sp>
        <p:sp>
          <p:nvSpPr>
            <p:cNvPr id="6" name="Rectangle 16">
              <a:extLst>
                <a:ext uri="{FF2B5EF4-FFF2-40B4-BE49-F238E27FC236}">
                  <a16:creationId xmlns:a16="http://schemas.microsoft.com/office/drawing/2014/main" id="{CAFB6FB1-F94E-85FF-0C5E-F4944268CF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4514056" y="2183607"/>
              <a:ext cx="115887" cy="91440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02306" tIns="51156" rIns="102306" bIns="51156" anchor="ctr"/>
            <a:lstStyle/>
            <a:p>
              <a:pPr defTabSz="1195652"/>
              <a:endParaRPr lang="fr-FR" sz="2300" dirty="0">
                <a:latin typeface="Calibri" pitchFamily="34" charset="0"/>
              </a:endParaRPr>
            </a:p>
          </p:txBody>
        </p:sp>
        <p:pic>
          <p:nvPicPr>
            <p:cNvPr id="7" name="Image 6" descr="BanHautpageindexminippsmania.jpg">
              <a:hlinkClick r:id="rId4"/>
              <a:extLst>
                <a:ext uri="{FF2B5EF4-FFF2-40B4-BE49-F238E27FC236}">
                  <a16:creationId xmlns:a16="http://schemas.microsoft.com/office/drawing/2014/main" id="{88C85B02-9543-1D77-6CC4-1AE0D00C6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lum contrast="18000"/>
            </a:blip>
            <a:srcRect/>
            <a:stretch>
              <a:fillRect/>
            </a:stretch>
          </p:blipFill>
          <p:spPr bwMode="auto">
            <a:xfrm>
              <a:off x="3419475" y="741363"/>
              <a:ext cx="2378075" cy="62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 7" descr="BanHautpageindex.jpg">
              <a:hlinkClick r:id="rId4"/>
              <a:extLst>
                <a:ext uri="{FF2B5EF4-FFF2-40B4-BE49-F238E27FC236}">
                  <a16:creationId xmlns:a16="http://schemas.microsoft.com/office/drawing/2014/main" id="{C9848FAE-35AA-48ED-E6F7-58EE3CEEC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lum contrast="42000"/>
            </a:blip>
            <a:srcRect/>
            <a:stretch>
              <a:fillRect/>
            </a:stretch>
          </p:blipFill>
          <p:spPr bwMode="auto">
            <a:xfrm>
              <a:off x="2087563" y="3959225"/>
              <a:ext cx="5032375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A90E46-11F1-552B-A302-4EE8DA3A9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900" y="4506913"/>
              <a:ext cx="4902200" cy="64928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76200">
              <a:solidFill>
                <a:srgbClr val="66CCFF"/>
              </a:solidFill>
              <a:miter lim="800000"/>
              <a:headEnd/>
              <a:tailEnd/>
            </a:ln>
          </p:spPr>
          <p:txBody>
            <a:bodyPr lIns="102306" tIns="0" rIns="102306" bIns="0"/>
            <a:lstStyle/>
            <a:p>
              <a:pPr algn="ctr" defTabSz="1195652"/>
              <a:r>
                <a:rPr lang="fr-CA" sz="3500" dirty="0">
                  <a:solidFill>
                    <a:srgbClr val="FF0066"/>
                  </a:solidFill>
                  <a:latin typeface="Calibri" pitchFamily="34" charset="0"/>
                </a:rPr>
                <a:t> </a:t>
              </a:r>
              <a:r>
                <a:rPr lang="fr-CA" sz="39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rial Rounded MT Bold" pitchFamily="34" charset="0"/>
                  <a:hlinkClick r:id="rId7"/>
                </a:rPr>
                <a:t>http://ppsmania.fr</a:t>
              </a:r>
              <a:endParaRPr lang="fr-CA" sz="11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itchFamily="34" charset="0"/>
              </a:endParaRPr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69C45FD8-ABC9-BDF3-A791-0E7FBE65ED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6116638"/>
              <a:ext cx="9144000" cy="503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2306" tIns="51156" rIns="102306" bIns="51156">
              <a:spAutoFit/>
            </a:bodyPr>
            <a:lstStyle/>
            <a:p>
              <a:pPr algn="ctr" defTabSz="1195652">
                <a:spcBef>
                  <a:spcPct val="50000"/>
                </a:spcBef>
              </a:pPr>
              <a:r>
                <a:rPr lang="fr-FR" sz="2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Clic gauche pour arrêter</a:t>
              </a: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E679649E-24D5-AC22-04E1-47A79366A8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82563"/>
              <a:ext cx="9144000" cy="446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2306" tIns="0" rIns="102306" bIns="0">
              <a:spAutoFit/>
            </a:bodyPr>
            <a:lstStyle/>
            <a:p>
              <a:pPr algn="ctr" defTabSz="1195652">
                <a:spcBef>
                  <a:spcPct val="50000"/>
                </a:spcBef>
              </a:pPr>
              <a:r>
                <a:rPr lang="fr-FR" sz="25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Je fais partie des 200 créateurs de PPSMANIA, tous bénévoles</a:t>
              </a:r>
              <a:r>
                <a:rPr lang="fr-FR" sz="29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010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AC5A384-BCA8-52F3-383E-1E69136BC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29537" cy="6858000"/>
          </a:xfrm>
          <a:prstGeom prst="rect">
            <a:avLst/>
          </a:prstGeom>
        </p:spPr>
      </p:pic>
      <p:pic>
        <p:nvPicPr>
          <p:cNvPr id="4" name="Image 3" descr="Une image contenant plante, fleur&#10;&#10;Description générée automatiquement">
            <a:extLst>
              <a:ext uri="{FF2B5EF4-FFF2-40B4-BE49-F238E27FC236}">
                <a16:creationId xmlns:a16="http://schemas.microsoft.com/office/drawing/2014/main" id="{5680EC9E-3A39-99CE-C6E4-5FB4F13108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48"/>
          <a:stretch/>
        </p:blipFill>
        <p:spPr>
          <a:xfrm>
            <a:off x="2048718" y="2025569"/>
            <a:ext cx="5037219" cy="417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76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46000">
        <p15:prstTrans prst="wind"/>
      </p:transition>
    </mc:Choice>
    <mc:Fallback xmlns="">
      <p:transition spd="slow" advTm="14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939997C-2A56-5B5D-948A-B0EF35D19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19605" cy="6858000"/>
          </a:xfrm>
          <a:prstGeom prst="rect">
            <a:avLst/>
          </a:prstGeom>
        </p:spPr>
      </p:pic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6764A4FB-743C-FA09-8082-8AF5BAFA24CA}"/>
              </a:ext>
            </a:extLst>
          </p:cNvPr>
          <p:cNvSpPr/>
          <p:nvPr/>
        </p:nvSpPr>
        <p:spPr>
          <a:xfrm>
            <a:off x="5451676" y="5150734"/>
            <a:ext cx="4467828" cy="1713053"/>
          </a:xfrm>
          <a:custGeom>
            <a:avLst/>
            <a:gdLst>
              <a:gd name="connsiteX0" fmla="*/ 4433104 w 4467828"/>
              <a:gd name="connsiteY0" fmla="*/ 0 h 1713053"/>
              <a:gd name="connsiteX1" fmla="*/ 0 w 4467828"/>
              <a:gd name="connsiteY1" fmla="*/ 1713053 h 1713053"/>
              <a:gd name="connsiteX2" fmla="*/ 4467828 w 4467828"/>
              <a:gd name="connsiteY2" fmla="*/ 1701479 h 1713053"/>
              <a:gd name="connsiteX3" fmla="*/ 4433104 w 4467828"/>
              <a:gd name="connsiteY3" fmla="*/ 0 h 171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828" h="1713053">
                <a:moveTo>
                  <a:pt x="4433104" y="0"/>
                </a:moveTo>
                <a:lnTo>
                  <a:pt x="0" y="1713053"/>
                </a:lnTo>
                <a:lnTo>
                  <a:pt x="4467828" y="1701479"/>
                </a:lnTo>
                <a:lnTo>
                  <a:pt x="4433104" y="0"/>
                </a:lnTo>
                <a:close/>
              </a:path>
            </a:pathLst>
          </a:cu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Une image contenant légume, art&#10;&#10;Description générée automatiquement">
            <a:extLst>
              <a:ext uri="{FF2B5EF4-FFF2-40B4-BE49-F238E27FC236}">
                <a16:creationId xmlns:a16="http://schemas.microsoft.com/office/drawing/2014/main" id="{D39B0B5B-F4DE-5796-D823-A72BB60023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2" r="18646"/>
          <a:stretch/>
        </p:blipFill>
        <p:spPr>
          <a:xfrm>
            <a:off x="3981690" y="1108251"/>
            <a:ext cx="3287212" cy="517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97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5000">
        <p15:prstTrans prst="crush"/>
      </p:transition>
    </mc:Choice>
    <mc:Fallback xmlns="">
      <p:transition spd="slow" advTm="15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F6CBCD5-80AB-23F0-3D74-E7E5B9402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4" name="Image 3" descr="Une image contenant plante, arbre, bonsaï, Sageretia theezans&#10;&#10;Description générée automatiquement">
            <a:extLst>
              <a:ext uri="{FF2B5EF4-FFF2-40B4-BE49-F238E27FC236}">
                <a16:creationId xmlns:a16="http://schemas.microsoft.com/office/drawing/2014/main" id="{30E13609-955C-DA61-021D-022B07FD2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690" y="1296365"/>
            <a:ext cx="2413046" cy="458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5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67130D-3A4E-8F78-9B0B-764E173B8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4" name="Image 3" descr="Une image contenant art, croquis, statue, sculpture&#10;&#10;Description générée automatiquement">
            <a:extLst>
              <a:ext uri="{FF2B5EF4-FFF2-40B4-BE49-F238E27FC236}">
                <a16:creationId xmlns:a16="http://schemas.microsoft.com/office/drawing/2014/main" id="{04EE237E-F5E6-3008-1030-901D66D48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24" y="1371780"/>
            <a:ext cx="5428165" cy="548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70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E495750-9206-87DC-1DD3-3C8BCD461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06001" cy="6858000"/>
          </a:xfrm>
          <a:prstGeom prst="rect">
            <a:avLst/>
          </a:prstGeom>
        </p:spPr>
      </p:pic>
      <p:pic>
        <p:nvPicPr>
          <p:cNvPr id="4" name="Image 3" descr="Une image contenant Invertébrés marins, Organisme, invertébré, coelentéré&#10;&#10;Description générée automatiquement">
            <a:extLst>
              <a:ext uri="{FF2B5EF4-FFF2-40B4-BE49-F238E27FC236}">
                <a16:creationId xmlns:a16="http://schemas.microsoft.com/office/drawing/2014/main" id="{23736D91-840C-A05C-5C7F-C56A72A92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42" y="1876880"/>
            <a:ext cx="4485792" cy="434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32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2FF0235-91C5-2D44-C233-8C5891370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06001" cy="6892724"/>
          </a:xfrm>
          <a:prstGeom prst="rect">
            <a:avLst/>
          </a:prstGeom>
        </p:spPr>
      </p:pic>
      <p:pic>
        <p:nvPicPr>
          <p:cNvPr id="4" name="Image 3" descr="Une image contenant statue, art&#10;&#10;Description générée automatiquement">
            <a:extLst>
              <a:ext uri="{FF2B5EF4-FFF2-40B4-BE49-F238E27FC236}">
                <a16:creationId xmlns:a16="http://schemas.microsoft.com/office/drawing/2014/main" id="{BE7EEF8F-D210-25A2-5B0C-6D03DCCCB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705" y="2156448"/>
            <a:ext cx="2705100" cy="3609975"/>
          </a:xfrm>
          <a:prstGeom prst="rect">
            <a:avLst/>
          </a:prstGeom>
        </p:spPr>
      </p:pic>
      <p:pic>
        <p:nvPicPr>
          <p:cNvPr id="6" name="Image 5" descr="Une image contenant plante, trompe, arbre, art&#10;&#10;Description générée automatiquement">
            <a:extLst>
              <a:ext uri="{FF2B5EF4-FFF2-40B4-BE49-F238E27FC236}">
                <a16:creationId xmlns:a16="http://schemas.microsoft.com/office/drawing/2014/main" id="{5FCE1BC8-BDD1-3978-893D-D17DC912B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92" y="1320962"/>
            <a:ext cx="3541852" cy="426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6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AB9A28E-644C-553B-61A0-B307BE3C0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29537" cy="6858000"/>
          </a:xfrm>
          <a:prstGeom prst="rect">
            <a:avLst/>
          </a:prstGeom>
        </p:spPr>
      </p:pic>
      <p:pic>
        <p:nvPicPr>
          <p:cNvPr id="4" name="Image 3" descr="Une image contenant art&#10;&#10;Description générée automatiquement avec une confiance moyenne">
            <a:extLst>
              <a:ext uri="{FF2B5EF4-FFF2-40B4-BE49-F238E27FC236}">
                <a16:creationId xmlns:a16="http://schemas.microsoft.com/office/drawing/2014/main" id="{ADD07446-7467-771C-5777-76E15137E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992" y="1923326"/>
            <a:ext cx="4456555" cy="445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987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3106</TotalTime>
  <Words>26</Words>
  <Application>Microsoft Office PowerPoint</Application>
  <PresentationFormat>Format A4 (210 x 297 mm)</PresentationFormat>
  <Paragraphs>5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Arial Rounded MT Bold</vt:lpstr>
      <vt:lpstr>Calibri</vt:lpstr>
      <vt:lpstr>Calibri Light</vt:lpstr>
      <vt:lpstr>Urban Jungle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mireille.faride@wanadoo.fr</dc:creator>
  <cp:lastModifiedBy>mireille</cp:lastModifiedBy>
  <cp:revision>43</cp:revision>
  <cp:lastPrinted>2023-02-05T10:22:32Z</cp:lastPrinted>
  <dcterms:created xsi:type="dcterms:W3CDTF">2023-02-05T10:02:19Z</dcterms:created>
  <dcterms:modified xsi:type="dcterms:W3CDTF">2024-09-01T16:49:35Z</dcterms:modified>
</cp:coreProperties>
</file>