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1" r:id="rId2"/>
    <p:sldId id="260" r:id="rId3"/>
    <p:sldId id="262" r:id="rId4"/>
    <p:sldId id="259" r:id="rId5"/>
    <p:sldId id="258" r:id="rId6"/>
  </p:sldIdLst>
  <p:sldSz cx="9906000" cy="6858000" type="A4"/>
  <p:notesSz cx="6858000" cy="9144000"/>
  <p:defaultTextStyle>
    <a:defPPr>
      <a:defRPr lang="fr-FR"/>
    </a:defPPr>
    <a:lvl1pPr marL="0" algn="l" defTabSz="103162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5813" algn="l" defTabSz="103162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31626" algn="l" defTabSz="103162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47439" algn="l" defTabSz="103162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63252" algn="l" defTabSz="103162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79065" algn="l" defTabSz="103162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94878" algn="l" defTabSz="103162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610691" algn="l" defTabSz="103162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126504" algn="l" defTabSz="103162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66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660" y="-252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42950" y="2130430"/>
            <a:ext cx="84201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58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316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474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632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790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94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106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265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30/08/2013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30/08/2013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2506" y="4406903"/>
            <a:ext cx="8420100" cy="1362076"/>
          </a:xfrm>
        </p:spPr>
        <p:txBody>
          <a:bodyPr anchor="t"/>
          <a:lstStyle>
            <a:lvl1pPr algn="l">
              <a:defRPr sz="45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1581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3162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474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6325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790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948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106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2650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30/08/2013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95300" y="1333500"/>
            <a:ext cx="4375150" cy="3771900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35550" y="1333500"/>
            <a:ext cx="4375150" cy="3771900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30/08/2013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95300" y="1535116"/>
            <a:ext cx="4376870" cy="639762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5813" indent="0">
              <a:buNone/>
              <a:defRPr sz="2300" b="1"/>
            </a:lvl2pPr>
            <a:lvl3pPr marL="1031626" indent="0">
              <a:buNone/>
              <a:defRPr sz="2000" b="1"/>
            </a:lvl3pPr>
            <a:lvl4pPr marL="1547439" indent="0">
              <a:buNone/>
              <a:defRPr sz="1800" b="1"/>
            </a:lvl4pPr>
            <a:lvl5pPr marL="2063252" indent="0">
              <a:buNone/>
              <a:defRPr sz="1800" b="1"/>
            </a:lvl5pPr>
            <a:lvl6pPr marL="2579065" indent="0">
              <a:buNone/>
              <a:defRPr sz="1800" b="1"/>
            </a:lvl6pPr>
            <a:lvl7pPr marL="3094878" indent="0">
              <a:buNone/>
              <a:defRPr sz="1800" b="1"/>
            </a:lvl7pPr>
            <a:lvl8pPr marL="3610691" indent="0">
              <a:buNone/>
              <a:defRPr sz="1800" b="1"/>
            </a:lvl8pPr>
            <a:lvl9pPr marL="4126504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032118" y="1535116"/>
            <a:ext cx="4378590" cy="639762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5813" indent="0">
              <a:buNone/>
              <a:defRPr sz="2300" b="1"/>
            </a:lvl2pPr>
            <a:lvl3pPr marL="1031626" indent="0">
              <a:buNone/>
              <a:defRPr sz="2000" b="1"/>
            </a:lvl3pPr>
            <a:lvl4pPr marL="1547439" indent="0">
              <a:buNone/>
              <a:defRPr sz="1800" b="1"/>
            </a:lvl4pPr>
            <a:lvl5pPr marL="2063252" indent="0">
              <a:buNone/>
              <a:defRPr sz="1800" b="1"/>
            </a:lvl5pPr>
            <a:lvl6pPr marL="2579065" indent="0">
              <a:buNone/>
              <a:defRPr sz="1800" b="1"/>
            </a:lvl6pPr>
            <a:lvl7pPr marL="3094878" indent="0">
              <a:buNone/>
              <a:defRPr sz="1800" b="1"/>
            </a:lvl7pPr>
            <a:lvl8pPr marL="3610691" indent="0">
              <a:buNone/>
              <a:defRPr sz="1800" b="1"/>
            </a:lvl8pPr>
            <a:lvl9pPr marL="4126504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032118" y="2174875"/>
            <a:ext cx="4378590" cy="395128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30/08/2013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30/08/2013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30/08/2013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5308" y="273052"/>
            <a:ext cx="3259006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72971" y="273050"/>
            <a:ext cx="5537729" cy="5853113"/>
          </a:xfrm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95308" y="1435104"/>
            <a:ext cx="3259006" cy="4691063"/>
          </a:xfrm>
        </p:spPr>
        <p:txBody>
          <a:bodyPr/>
          <a:lstStyle>
            <a:lvl1pPr marL="0" indent="0">
              <a:buNone/>
              <a:defRPr sz="1600"/>
            </a:lvl1pPr>
            <a:lvl2pPr marL="515813" indent="0">
              <a:buNone/>
              <a:defRPr sz="1400"/>
            </a:lvl2pPr>
            <a:lvl3pPr marL="1031626" indent="0">
              <a:buNone/>
              <a:defRPr sz="1100"/>
            </a:lvl3pPr>
            <a:lvl4pPr marL="1547439" indent="0">
              <a:buNone/>
              <a:defRPr sz="1000"/>
            </a:lvl4pPr>
            <a:lvl5pPr marL="2063252" indent="0">
              <a:buNone/>
              <a:defRPr sz="1000"/>
            </a:lvl5pPr>
            <a:lvl6pPr marL="2579065" indent="0">
              <a:buNone/>
              <a:defRPr sz="1000"/>
            </a:lvl6pPr>
            <a:lvl7pPr marL="3094878" indent="0">
              <a:buNone/>
              <a:defRPr sz="1000"/>
            </a:lvl7pPr>
            <a:lvl8pPr marL="3610691" indent="0">
              <a:buNone/>
              <a:defRPr sz="1000"/>
            </a:lvl8pPr>
            <a:lvl9pPr marL="412650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30/08/2013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600"/>
            </a:lvl1pPr>
            <a:lvl2pPr marL="515813" indent="0">
              <a:buNone/>
              <a:defRPr sz="3200"/>
            </a:lvl2pPr>
            <a:lvl3pPr marL="1031626" indent="0">
              <a:buNone/>
              <a:defRPr sz="2700"/>
            </a:lvl3pPr>
            <a:lvl4pPr marL="1547439" indent="0">
              <a:buNone/>
              <a:defRPr sz="2300"/>
            </a:lvl4pPr>
            <a:lvl5pPr marL="2063252" indent="0">
              <a:buNone/>
              <a:defRPr sz="2300"/>
            </a:lvl5pPr>
            <a:lvl6pPr marL="2579065" indent="0">
              <a:buNone/>
              <a:defRPr sz="2300"/>
            </a:lvl6pPr>
            <a:lvl7pPr marL="3094878" indent="0">
              <a:buNone/>
              <a:defRPr sz="2300"/>
            </a:lvl7pPr>
            <a:lvl8pPr marL="3610691" indent="0">
              <a:buNone/>
              <a:defRPr sz="2300"/>
            </a:lvl8pPr>
            <a:lvl9pPr marL="4126504" indent="0">
              <a:buNone/>
              <a:defRPr sz="23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600"/>
            </a:lvl1pPr>
            <a:lvl2pPr marL="515813" indent="0">
              <a:buNone/>
              <a:defRPr sz="1400"/>
            </a:lvl2pPr>
            <a:lvl3pPr marL="1031626" indent="0">
              <a:buNone/>
              <a:defRPr sz="1100"/>
            </a:lvl3pPr>
            <a:lvl4pPr marL="1547439" indent="0">
              <a:buNone/>
              <a:defRPr sz="1000"/>
            </a:lvl4pPr>
            <a:lvl5pPr marL="2063252" indent="0">
              <a:buNone/>
              <a:defRPr sz="1000"/>
            </a:lvl5pPr>
            <a:lvl6pPr marL="2579065" indent="0">
              <a:buNone/>
              <a:defRPr sz="1000"/>
            </a:lvl6pPr>
            <a:lvl7pPr marL="3094878" indent="0">
              <a:buNone/>
              <a:defRPr sz="1000"/>
            </a:lvl7pPr>
            <a:lvl8pPr marL="3610691" indent="0">
              <a:buNone/>
              <a:defRPr sz="1000"/>
            </a:lvl8pPr>
            <a:lvl9pPr marL="412650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30/08/2013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30/08/2013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181850" y="228600"/>
            <a:ext cx="2228850" cy="48768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95300" y="228600"/>
            <a:ext cx="6521450" cy="48768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30/08/2013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103163" tIns="51581" rIns="103163" bIns="5158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horz" lIns="103163" tIns="51581" rIns="103163" bIns="5158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 vert="horz" lIns="103163" tIns="51581" rIns="103163" bIns="51581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C3AB7-8E0A-4289-91DE-E3E29948B30D}" type="datetimeFigureOut">
              <a:rPr lang="fr-FR" smtClean="0"/>
              <a:pPr/>
              <a:t>30/08/2013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 vert="horz" lIns="103163" tIns="51581" rIns="103163" bIns="51581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 vert="horz" lIns="103163" tIns="51581" rIns="103163" bIns="51581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1031626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6860" indent="-386860" algn="l" defTabSz="1031626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38196" indent="-322383" algn="l" defTabSz="1031626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289533" indent="-257907" algn="l" defTabSz="1031626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05346" indent="-257907" algn="l" defTabSz="1031626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21159" indent="-257907" algn="l" defTabSz="1031626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6972" indent="-257907" algn="l" defTabSz="103162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52785" indent="-257907" algn="l" defTabSz="103162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68598" indent="-257907" algn="l" defTabSz="103162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384411" indent="-257907" algn="l" defTabSz="103162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3162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5813" algn="l" defTabSz="103162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1626" algn="l" defTabSz="103162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47439" algn="l" defTabSz="103162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3252" algn="l" defTabSz="103162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79065" algn="l" defTabSz="103162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94878" algn="l" defTabSz="103162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10691" algn="l" defTabSz="103162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26504" algn="l" defTabSz="103162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jpeg"/><Relationship Id="rId18" Type="http://schemas.openxmlformats.org/officeDocument/2006/relationships/image" Target="../media/image21.jpeg"/><Relationship Id="rId26" Type="http://schemas.openxmlformats.org/officeDocument/2006/relationships/image" Target="../media/image29.jpeg"/><Relationship Id="rId3" Type="http://schemas.openxmlformats.org/officeDocument/2006/relationships/image" Target="../media/image6.jpeg"/><Relationship Id="rId21" Type="http://schemas.openxmlformats.org/officeDocument/2006/relationships/image" Target="../media/image24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17" Type="http://schemas.openxmlformats.org/officeDocument/2006/relationships/image" Target="../media/image20.jpeg"/><Relationship Id="rId25" Type="http://schemas.openxmlformats.org/officeDocument/2006/relationships/image" Target="../media/image28.jpeg"/><Relationship Id="rId2" Type="http://schemas.openxmlformats.org/officeDocument/2006/relationships/image" Target="../media/image5.jpeg"/><Relationship Id="rId16" Type="http://schemas.openxmlformats.org/officeDocument/2006/relationships/image" Target="../media/image19.jpeg"/><Relationship Id="rId20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24" Type="http://schemas.openxmlformats.org/officeDocument/2006/relationships/image" Target="../media/image27.jpeg"/><Relationship Id="rId5" Type="http://schemas.openxmlformats.org/officeDocument/2006/relationships/image" Target="../media/image8.jpeg"/><Relationship Id="rId15" Type="http://schemas.openxmlformats.org/officeDocument/2006/relationships/image" Target="../media/image18.jpeg"/><Relationship Id="rId23" Type="http://schemas.openxmlformats.org/officeDocument/2006/relationships/image" Target="../media/image26.jpeg"/><Relationship Id="rId10" Type="http://schemas.openxmlformats.org/officeDocument/2006/relationships/image" Target="../media/image13.jpeg"/><Relationship Id="rId19" Type="http://schemas.openxmlformats.org/officeDocument/2006/relationships/image" Target="../media/image22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Relationship Id="rId14" Type="http://schemas.openxmlformats.org/officeDocument/2006/relationships/image" Target="../media/image17.jpeg"/><Relationship Id="rId22" Type="http://schemas.openxmlformats.org/officeDocument/2006/relationships/image" Target="../media/image2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image" Target="../media/image41.jpeg"/><Relationship Id="rId18" Type="http://schemas.openxmlformats.org/officeDocument/2006/relationships/image" Target="../media/image46.jpeg"/><Relationship Id="rId26" Type="http://schemas.openxmlformats.org/officeDocument/2006/relationships/image" Target="../media/image29.jpeg"/><Relationship Id="rId3" Type="http://schemas.openxmlformats.org/officeDocument/2006/relationships/image" Target="../media/image31.jpeg"/><Relationship Id="rId21" Type="http://schemas.openxmlformats.org/officeDocument/2006/relationships/image" Target="../media/image49.jpeg"/><Relationship Id="rId7" Type="http://schemas.openxmlformats.org/officeDocument/2006/relationships/image" Target="../media/image35.jpeg"/><Relationship Id="rId12" Type="http://schemas.openxmlformats.org/officeDocument/2006/relationships/image" Target="../media/image40.jpeg"/><Relationship Id="rId17" Type="http://schemas.openxmlformats.org/officeDocument/2006/relationships/image" Target="../media/image45.jpeg"/><Relationship Id="rId25" Type="http://schemas.openxmlformats.org/officeDocument/2006/relationships/image" Target="../media/image53.jpeg"/><Relationship Id="rId2" Type="http://schemas.openxmlformats.org/officeDocument/2006/relationships/image" Target="../media/image30.jpeg"/><Relationship Id="rId16" Type="http://schemas.openxmlformats.org/officeDocument/2006/relationships/image" Target="../media/image44.jpeg"/><Relationship Id="rId20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11" Type="http://schemas.openxmlformats.org/officeDocument/2006/relationships/image" Target="../media/image39.jpeg"/><Relationship Id="rId24" Type="http://schemas.openxmlformats.org/officeDocument/2006/relationships/image" Target="../media/image52.jpeg"/><Relationship Id="rId5" Type="http://schemas.openxmlformats.org/officeDocument/2006/relationships/image" Target="../media/image33.jpeg"/><Relationship Id="rId15" Type="http://schemas.openxmlformats.org/officeDocument/2006/relationships/image" Target="../media/image43.jpeg"/><Relationship Id="rId23" Type="http://schemas.openxmlformats.org/officeDocument/2006/relationships/image" Target="../media/image51.jpeg"/><Relationship Id="rId10" Type="http://schemas.openxmlformats.org/officeDocument/2006/relationships/image" Target="../media/image38.jpeg"/><Relationship Id="rId19" Type="http://schemas.openxmlformats.org/officeDocument/2006/relationships/image" Target="../media/image47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Relationship Id="rId14" Type="http://schemas.openxmlformats.org/officeDocument/2006/relationships/image" Target="../media/image42.jpeg"/><Relationship Id="rId22" Type="http://schemas.openxmlformats.org/officeDocument/2006/relationships/image" Target="../media/image5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13" Type="http://schemas.openxmlformats.org/officeDocument/2006/relationships/image" Target="../media/image65.jpeg"/><Relationship Id="rId18" Type="http://schemas.openxmlformats.org/officeDocument/2006/relationships/image" Target="../media/image70.jpeg"/><Relationship Id="rId3" Type="http://schemas.openxmlformats.org/officeDocument/2006/relationships/image" Target="../media/image55.jpeg"/><Relationship Id="rId21" Type="http://schemas.openxmlformats.org/officeDocument/2006/relationships/image" Target="../media/image73.jpeg"/><Relationship Id="rId7" Type="http://schemas.openxmlformats.org/officeDocument/2006/relationships/image" Target="../media/image59.jpeg"/><Relationship Id="rId12" Type="http://schemas.openxmlformats.org/officeDocument/2006/relationships/image" Target="../media/image64.jpeg"/><Relationship Id="rId17" Type="http://schemas.openxmlformats.org/officeDocument/2006/relationships/image" Target="../media/image69.jpeg"/><Relationship Id="rId2" Type="http://schemas.openxmlformats.org/officeDocument/2006/relationships/image" Target="../media/image54.jpeg"/><Relationship Id="rId16" Type="http://schemas.openxmlformats.org/officeDocument/2006/relationships/image" Target="../media/image68.jpeg"/><Relationship Id="rId20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11" Type="http://schemas.openxmlformats.org/officeDocument/2006/relationships/image" Target="../media/image63.jpeg"/><Relationship Id="rId24" Type="http://schemas.openxmlformats.org/officeDocument/2006/relationships/image" Target="../media/image75.gif"/><Relationship Id="rId5" Type="http://schemas.openxmlformats.org/officeDocument/2006/relationships/image" Target="../media/image57.jpeg"/><Relationship Id="rId15" Type="http://schemas.openxmlformats.org/officeDocument/2006/relationships/image" Target="../media/image67.jpeg"/><Relationship Id="rId23" Type="http://schemas.openxmlformats.org/officeDocument/2006/relationships/image" Target="../media/image29.jpeg"/><Relationship Id="rId10" Type="http://schemas.openxmlformats.org/officeDocument/2006/relationships/image" Target="../media/image62.jpeg"/><Relationship Id="rId19" Type="http://schemas.openxmlformats.org/officeDocument/2006/relationships/image" Target="../media/image71.gif"/><Relationship Id="rId4" Type="http://schemas.openxmlformats.org/officeDocument/2006/relationships/image" Target="../media/image56.jpeg"/><Relationship Id="rId9" Type="http://schemas.openxmlformats.org/officeDocument/2006/relationships/image" Target="../media/image61.jpeg"/><Relationship Id="rId14" Type="http://schemas.openxmlformats.org/officeDocument/2006/relationships/image" Target="../media/image66.jpeg"/><Relationship Id="rId22" Type="http://schemas.openxmlformats.org/officeDocument/2006/relationships/image" Target="../media/image7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8.jpg"/>
          <p:cNvPicPr>
            <a:picLocks noChangeAspect="1"/>
          </p:cNvPicPr>
          <p:nvPr/>
        </p:nvPicPr>
        <p:blipFill>
          <a:blip r:embed="rId4" cstate="print"/>
          <a:srcRect l="-673" t="2132" r="45116" b="54009"/>
          <a:stretch>
            <a:fillRect/>
          </a:stretch>
        </p:blipFill>
        <p:spPr>
          <a:xfrm>
            <a:off x="1994650" y="2139242"/>
            <a:ext cx="5544433" cy="4147278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gradFill flip="none" rotWithShape="1">
              <a:gsLst>
                <a:gs pos="0">
                  <a:srgbClr val="CBCBCB"/>
                </a:gs>
                <a:gs pos="13000">
                  <a:srgbClr val="5F5F5F"/>
                </a:gs>
                <a:gs pos="21001">
                  <a:srgbClr val="5F5F5F"/>
                </a:gs>
                <a:gs pos="63000">
                  <a:srgbClr val="FFFFFF"/>
                </a:gs>
                <a:gs pos="67000">
                  <a:srgbClr val="B2B2B2"/>
                </a:gs>
                <a:gs pos="69000">
                  <a:srgbClr val="292929"/>
                </a:gs>
                <a:gs pos="82001">
                  <a:srgbClr val="777777"/>
                </a:gs>
                <a:gs pos="100000">
                  <a:srgbClr val="EAEAEA"/>
                </a:gs>
              </a:gsLst>
              <a:lin ang="2700000" scaled="1"/>
              <a:tileRect/>
            </a:gra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 prst="slope"/>
            <a:contourClr>
              <a:srgbClr val="FFFFFF"/>
            </a:contourClr>
          </a:sp3d>
        </p:spPr>
      </p:pic>
      <p:pic>
        <p:nvPicPr>
          <p:cNvPr id="9" name="Image 8" descr="Image8.jpg"/>
          <p:cNvPicPr>
            <a:picLocks noChangeAspect="1"/>
          </p:cNvPicPr>
          <p:nvPr/>
        </p:nvPicPr>
        <p:blipFill>
          <a:blip r:embed="rId4" cstate="print"/>
          <a:srcRect l="55345" b="69743"/>
          <a:stretch>
            <a:fillRect/>
          </a:stretch>
        </p:blipFill>
        <p:spPr>
          <a:xfrm>
            <a:off x="7518656" y="1500174"/>
            <a:ext cx="2387344" cy="1785950"/>
          </a:xfrm>
          <a:prstGeom prst="flowChartAlternateProcess">
            <a:avLst/>
          </a:prstGeom>
          <a:scene3d>
            <a:camera prst="isometricLeftDown">
              <a:rot lat="2400000" lon="1800000" rev="0"/>
            </a:camera>
            <a:lightRig rig="threePt" dir="t"/>
          </a:scene3d>
          <a:sp3d>
            <a:bevelT w="165100" prst="coolSlant"/>
          </a:sp3d>
        </p:spPr>
      </p:pic>
      <p:pic>
        <p:nvPicPr>
          <p:cNvPr id="11" name="Image 10" descr="Image8.jpg"/>
          <p:cNvPicPr>
            <a:picLocks noChangeAspect="1"/>
          </p:cNvPicPr>
          <p:nvPr/>
        </p:nvPicPr>
        <p:blipFill>
          <a:blip r:embed="rId4" cstate="print"/>
          <a:srcRect l="62026" t="34488" r="3232" b="38718"/>
          <a:stretch>
            <a:fillRect/>
          </a:stretch>
        </p:blipFill>
        <p:spPr>
          <a:xfrm>
            <a:off x="95216" y="1214422"/>
            <a:ext cx="1857388" cy="13573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 prst="relaxedInset"/>
            <a:contourClr>
              <a:srgbClr val="969696"/>
            </a:contourClr>
          </a:sp3d>
        </p:spPr>
      </p:pic>
      <p:pic>
        <p:nvPicPr>
          <p:cNvPr id="12" name="Image 11" descr="Image8.jpg"/>
          <p:cNvPicPr>
            <a:picLocks noChangeAspect="1"/>
          </p:cNvPicPr>
          <p:nvPr/>
        </p:nvPicPr>
        <p:blipFill>
          <a:blip r:embed="rId4" cstate="print"/>
          <a:srcRect l="20603" t="55641" r="55345" b="9104"/>
          <a:stretch>
            <a:fillRect/>
          </a:stretch>
        </p:blipFill>
        <p:spPr>
          <a:xfrm>
            <a:off x="8167710" y="4786322"/>
            <a:ext cx="1285884" cy="1785950"/>
          </a:xfrm>
          <a:prstGeom prst="rect">
            <a:avLst/>
          </a:prstGeom>
          <a:scene3d>
            <a:camera prst="perspectiveContrastingLeftFacing"/>
            <a:lightRig rig="threePt" dir="t"/>
          </a:scene3d>
          <a:sp3d>
            <a:bevelT prst="convex"/>
          </a:sp3d>
        </p:spPr>
      </p:pic>
      <p:sp>
        <p:nvSpPr>
          <p:cNvPr id="7" name="ZoneTexte 6"/>
          <p:cNvSpPr txBox="1"/>
          <p:nvPr/>
        </p:nvSpPr>
        <p:spPr>
          <a:xfrm>
            <a:off x="1095348" y="0"/>
            <a:ext cx="6914072" cy="2714620"/>
          </a:xfrm>
          <a:prstGeom prst="rect">
            <a:avLst/>
          </a:prstGeom>
          <a:noFill/>
        </p:spPr>
        <p:txBody>
          <a:bodyPr wrap="none" rtlCol="0">
            <a:prstTxWarp prst="textStop">
              <a:avLst/>
            </a:prstTxWarp>
            <a:spAutoFit/>
          </a:bodyPr>
          <a:lstStyle/>
          <a:p>
            <a:r>
              <a:rPr lang="fr-FR" sz="6600" b="1" dirty="0" smtClean="0">
                <a:blipFill>
                  <a:blip r:embed="rId5"/>
                  <a:stretch>
                    <a:fillRect/>
                  </a:stretch>
                </a:blipFill>
                <a:latin typeface="Chiller" pitchFamily="82" charset="0"/>
              </a:rPr>
              <a:t>AFFICHE PUBLISITAIRE </a:t>
            </a:r>
          </a:p>
          <a:p>
            <a:r>
              <a:rPr lang="fr-FR" sz="6600" b="1" dirty="0" smtClean="0">
                <a:blipFill>
                  <a:blip r:embed="rId5"/>
                  <a:stretch>
                    <a:fillRect/>
                  </a:stretch>
                </a:blipFill>
                <a:latin typeface="Chiller" pitchFamily="82" charset="0"/>
              </a:rPr>
              <a:t>       TOURISTIQUE</a:t>
            </a:r>
            <a:endParaRPr lang="fr-FR" sz="6600" b="1" dirty="0">
              <a:blipFill>
                <a:blip r:embed="rId5"/>
                <a:stretch>
                  <a:fillRect/>
                </a:stretch>
              </a:blipFill>
              <a:latin typeface="Chiller" pitchFamily="82" charset="0"/>
            </a:endParaRPr>
          </a:p>
        </p:txBody>
      </p:sp>
      <p:pic>
        <p:nvPicPr>
          <p:cNvPr id="13" name="Image 12" descr="Image8.jpg"/>
          <p:cNvPicPr>
            <a:picLocks noChangeAspect="1"/>
          </p:cNvPicPr>
          <p:nvPr/>
        </p:nvPicPr>
        <p:blipFill>
          <a:blip r:embed="rId6" cstate="print"/>
          <a:srcRect t="5005"/>
          <a:stretch>
            <a:fillRect/>
          </a:stretch>
        </p:blipFill>
        <p:spPr>
          <a:xfrm>
            <a:off x="166654" y="4643446"/>
            <a:ext cx="1402080" cy="20499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isometricRightUp"/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advTm="6000">
    <p:sndAc>
      <p:stSnd loop="1">
        <p:snd r:embed="rId2" name="01 Tout le monde à la campagne Charlotte juli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7" descr="C:\Users\Mireille\Pictures\aa images\Affiche\Affiche touristique moyenne\1d32da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6140" y="459321"/>
            <a:ext cx="4320000" cy="5979968"/>
          </a:xfrm>
          <a:prstGeom prst="rect">
            <a:avLst/>
          </a:prstGeom>
          <a:noFill/>
        </p:spPr>
      </p:pic>
      <p:pic>
        <p:nvPicPr>
          <p:cNvPr id="7" name="Picture 2" descr="C:\Users\Mireille\Pictures\aa images\Affiche\Affiche touristique moyenne\6ia9cydt.jpg"/>
          <p:cNvPicPr>
            <a:picLocks noChangeAspect="1" noChangeArrowheads="1"/>
          </p:cNvPicPr>
          <p:nvPr/>
        </p:nvPicPr>
        <p:blipFill>
          <a:blip r:embed="rId4" cstate="print"/>
          <a:srcRect l="3696" t="2362" r="3696" b="1772"/>
          <a:stretch>
            <a:fillRect/>
          </a:stretch>
        </p:blipFill>
        <p:spPr bwMode="auto">
          <a:xfrm>
            <a:off x="2809860" y="431197"/>
            <a:ext cx="4214843" cy="5998199"/>
          </a:xfrm>
          <a:prstGeom prst="rect">
            <a:avLst/>
          </a:prstGeom>
          <a:noFill/>
        </p:spPr>
      </p:pic>
      <p:pic>
        <p:nvPicPr>
          <p:cNvPr id="8" name="Picture 3" descr="C:\Users\Mireille\Pictures\aa images\Affiche\Affiche touristique moyenne\25e5ae82.jpg"/>
          <p:cNvPicPr>
            <a:picLocks noChangeAspect="1" noChangeArrowheads="1"/>
          </p:cNvPicPr>
          <p:nvPr/>
        </p:nvPicPr>
        <p:blipFill>
          <a:blip r:embed="rId5" cstate="print"/>
          <a:srcRect b="1136"/>
          <a:stretch>
            <a:fillRect/>
          </a:stretch>
        </p:blipFill>
        <p:spPr bwMode="auto">
          <a:xfrm>
            <a:off x="2809860" y="413806"/>
            <a:ext cx="4286280" cy="6072230"/>
          </a:xfrm>
          <a:prstGeom prst="rect">
            <a:avLst/>
          </a:prstGeom>
          <a:noFill/>
        </p:spPr>
      </p:pic>
      <p:pic>
        <p:nvPicPr>
          <p:cNvPr id="9" name="Picture 4" descr="C:\Users\Mireille\Pictures\aa images\Affiche\Affiche touristique moyenne\78fc236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09860" y="500042"/>
            <a:ext cx="4286280" cy="6072230"/>
          </a:xfrm>
          <a:prstGeom prst="rect">
            <a:avLst/>
          </a:prstGeom>
          <a:noFill/>
        </p:spPr>
      </p:pic>
      <p:pic>
        <p:nvPicPr>
          <p:cNvPr id="10" name="Picture 6" descr="C:\Users\Mireille\Pictures\aa images\Affiche\Affiche touristique moyenne\7062d930.jpg"/>
          <p:cNvPicPr>
            <a:picLocks noChangeAspect="1" noChangeArrowheads="1"/>
          </p:cNvPicPr>
          <p:nvPr/>
        </p:nvPicPr>
        <p:blipFill>
          <a:blip r:embed="rId7" cstate="print"/>
          <a:srcRect l="5751" t="4134" r="4108" b="2362"/>
          <a:stretch>
            <a:fillRect/>
          </a:stretch>
        </p:blipFill>
        <p:spPr bwMode="auto">
          <a:xfrm>
            <a:off x="2809860" y="459781"/>
            <a:ext cx="4214842" cy="5978418"/>
          </a:xfrm>
          <a:prstGeom prst="rect">
            <a:avLst/>
          </a:prstGeom>
          <a:noFill/>
        </p:spPr>
      </p:pic>
      <p:pic>
        <p:nvPicPr>
          <p:cNvPr id="11" name="Picture 7" descr="C:\Users\Mireille\Pictures\aa images\Affiche\Affiche touristique moyenne\5033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09858" y="428604"/>
            <a:ext cx="4320000" cy="5975999"/>
          </a:xfrm>
          <a:prstGeom prst="rect">
            <a:avLst/>
          </a:prstGeom>
          <a:noFill/>
        </p:spPr>
      </p:pic>
      <p:pic>
        <p:nvPicPr>
          <p:cNvPr id="12" name="Picture 8" descr="C:\Users\Mireille\Pictures\aa images\Affiche\Affiche touristique moyenne\5536056b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66984" y="311681"/>
            <a:ext cx="4572032" cy="6330058"/>
          </a:xfrm>
          <a:prstGeom prst="rect">
            <a:avLst/>
          </a:prstGeom>
          <a:noFill/>
        </p:spPr>
      </p:pic>
      <p:pic>
        <p:nvPicPr>
          <p:cNvPr id="13" name="Picture 9" descr="C:\Users\Mireille\Pictures\aa images\Affiche\Affiche touristique moyenne\a8910004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738422" y="312602"/>
            <a:ext cx="4357718" cy="6259670"/>
          </a:xfrm>
          <a:prstGeom prst="rect">
            <a:avLst/>
          </a:prstGeom>
          <a:noFill/>
        </p:spPr>
      </p:pic>
      <p:pic>
        <p:nvPicPr>
          <p:cNvPr id="14" name="Picture 10" descr="C:\Users\Mireille\Pictures\aa images\Affiche\Affiche touristique moyenne\affiche%20TERROT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809860" y="413805"/>
            <a:ext cx="4286280" cy="6072231"/>
          </a:xfrm>
          <a:prstGeom prst="rect">
            <a:avLst/>
          </a:prstGeom>
          <a:noFill/>
        </p:spPr>
      </p:pic>
      <p:pic>
        <p:nvPicPr>
          <p:cNvPr id="15" name="Picture 12" descr="C:\Users\Mireille\Pictures\aa images\Affiche\Affiche touristique moyenne\Affiche-ancienne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738422" y="312602"/>
            <a:ext cx="4418590" cy="6259669"/>
          </a:xfrm>
          <a:prstGeom prst="rect">
            <a:avLst/>
          </a:prstGeom>
          <a:noFill/>
        </p:spPr>
      </p:pic>
      <p:pic>
        <p:nvPicPr>
          <p:cNvPr id="16" name="Picture 13" descr="C:\Users\Mireille\Pictures\aa images\Affiche\Affiche touristique moyenne\affiche-ancienne-bandol-hiver-.jpg"/>
          <p:cNvPicPr>
            <a:picLocks noChangeAspect="1" noChangeArrowheads="1"/>
          </p:cNvPicPr>
          <p:nvPr/>
        </p:nvPicPr>
        <p:blipFill>
          <a:blip r:embed="rId13" cstate="print"/>
          <a:srcRect l="19318" t="2520" r="18478"/>
          <a:stretch>
            <a:fillRect/>
          </a:stretch>
        </p:blipFill>
        <p:spPr bwMode="auto">
          <a:xfrm>
            <a:off x="2843427" y="413830"/>
            <a:ext cx="4252713" cy="6117765"/>
          </a:xfrm>
          <a:prstGeom prst="rect">
            <a:avLst/>
          </a:prstGeom>
          <a:noFill/>
        </p:spPr>
      </p:pic>
      <p:pic>
        <p:nvPicPr>
          <p:cNvPr id="17" name="Picture 14" descr="C:\Users\Mireille\Pictures\aa images\Affiche\Affiche touristique moyenne\affiche-ancienne-roger-broders.jpg"/>
          <p:cNvPicPr>
            <a:picLocks noChangeAspect="1" noChangeArrowheads="1"/>
          </p:cNvPicPr>
          <p:nvPr/>
        </p:nvPicPr>
        <p:blipFill>
          <a:blip r:embed="rId14" cstate="print"/>
          <a:srcRect l="16798" r="16798"/>
          <a:stretch>
            <a:fillRect/>
          </a:stretch>
        </p:blipFill>
        <p:spPr bwMode="auto">
          <a:xfrm>
            <a:off x="2786082" y="413830"/>
            <a:ext cx="4310058" cy="6077554"/>
          </a:xfrm>
          <a:prstGeom prst="rect">
            <a:avLst/>
          </a:prstGeom>
          <a:noFill/>
        </p:spPr>
      </p:pic>
      <p:pic>
        <p:nvPicPr>
          <p:cNvPr id="18" name="Picture 15" descr="C:\Users\Mireille\Pictures\aa images\Affiche\Affiche touristique moyenne\ALPE-D-HUEZ-AFFICHE-ANCIENNE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809860" y="413806"/>
            <a:ext cx="4286280" cy="6072230"/>
          </a:xfrm>
          <a:prstGeom prst="rect">
            <a:avLst/>
          </a:prstGeom>
          <a:noFill/>
        </p:spPr>
      </p:pic>
      <p:pic>
        <p:nvPicPr>
          <p:cNvPr id="19" name="Picture 16" descr="C:\Users\Mireille\Pictures\aa images\Affiche\Affiche touristique moyenne\b252e385.jpg"/>
          <p:cNvPicPr>
            <a:picLocks noChangeAspect="1" noChangeArrowheads="1"/>
          </p:cNvPicPr>
          <p:nvPr/>
        </p:nvPicPr>
        <p:blipFill>
          <a:blip r:embed="rId16" cstate="print"/>
          <a:srcRect l="3780" r="3780"/>
          <a:stretch>
            <a:fillRect/>
          </a:stretch>
        </p:blipFill>
        <p:spPr bwMode="auto">
          <a:xfrm>
            <a:off x="2809860" y="413806"/>
            <a:ext cx="4286280" cy="6132734"/>
          </a:xfrm>
          <a:prstGeom prst="rect">
            <a:avLst/>
          </a:prstGeom>
          <a:noFill/>
        </p:spPr>
      </p:pic>
      <p:pic>
        <p:nvPicPr>
          <p:cNvPr id="20" name="Picture 18" descr="C:\Users\Mireille\Pictures\aa images\Affiche\Affiche touristique moyenne\c027f570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809860" y="500042"/>
            <a:ext cx="4357718" cy="5929354"/>
          </a:xfrm>
          <a:prstGeom prst="rect">
            <a:avLst/>
          </a:prstGeom>
          <a:noFill/>
        </p:spPr>
      </p:pic>
      <p:pic>
        <p:nvPicPr>
          <p:cNvPr id="21" name="Picture 17" descr="C:\Users\Mireille\Pictures\aa images\Affiche\Affiche touristique moyenne\bfa8587a.jp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60000">
            <a:off x="2683732" y="233056"/>
            <a:ext cx="4466770" cy="6410786"/>
          </a:xfrm>
          <a:prstGeom prst="rect">
            <a:avLst/>
          </a:prstGeom>
          <a:noFill/>
        </p:spPr>
      </p:pic>
      <p:pic>
        <p:nvPicPr>
          <p:cNvPr id="22" name="Picture 19" descr="C:\Users\Mireille\Pictures\aa images\Affiche\Affiche touristique moyenne\Fromage-de-Cantal.jp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2809860" y="413806"/>
            <a:ext cx="4286280" cy="6072230"/>
          </a:xfrm>
          <a:prstGeom prst="rect">
            <a:avLst/>
          </a:prstGeom>
          <a:noFill/>
        </p:spPr>
      </p:pic>
      <p:pic>
        <p:nvPicPr>
          <p:cNvPr id="23" name="Picture 20" descr="C:\Users\Mireille\Pictures\aa images\Affiche\Affiche touristique moyenne\photo_139369_6950823_201003245320775.jp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2738400" y="413182"/>
            <a:ext cx="4392000" cy="6119961"/>
          </a:xfrm>
          <a:prstGeom prst="rect">
            <a:avLst/>
          </a:prstGeom>
          <a:noFill/>
        </p:spPr>
      </p:pic>
      <p:pic>
        <p:nvPicPr>
          <p:cNvPr id="24" name="Picture 21" descr="C:\Users\Mireille\Pictures\aa images\Affiche\Affiche touristique moyenne\photo03-0140-sncf-bret-r_-goujon-350X562.jpg"/>
          <p:cNvPicPr>
            <a:picLocks noChangeAspect="1" noChangeArrowheads="1"/>
          </p:cNvPicPr>
          <p:nvPr/>
        </p:nvPicPr>
        <p:blipFill>
          <a:blip r:embed="rId21" cstate="print"/>
          <a:srcRect l="3336" t="1051" r="3336"/>
          <a:stretch>
            <a:fillRect/>
          </a:stretch>
        </p:blipFill>
        <p:spPr bwMode="auto">
          <a:xfrm>
            <a:off x="2881298" y="428605"/>
            <a:ext cx="4143403" cy="6100480"/>
          </a:xfrm>
          <a:prstGeom prst="rect">
            <a:avLst/>
          </a:prstGeom>
          <a:noFill/>
        </p:spPr>
      </p:pic>
      <p:pic>
        <p:nvPicPr>
          <p:cNvPr id="25" name="Picture 22" descr="C:\Users\Mireille\Pictures\aa images\Affiche\Affiche touristique moyenne\xl_50150-affiche-ancienne-charles-hallo-la-baule.jpg"/>
          <p:cNvPicPr>
            <a:picLocks noChangeAspect="1" noChangeArrowheads="1"/>
          </p:cNvPicPr>
          <p:nvPr/>
        </p:nvPicPr>
        <p:blipFill>
          <a:blip r:embed="rId22" cstate="print"/>
          <a:srcRect l="7222" r="7222"/>
          <a:stretch>
            <a:fillRect/>
          </a:stretch>
        </p:blipFill>
        <p:spPr bwMode="auto">
          <a:xfrm>
            <a:off x="2809860" y="413806"/>
            <a:ext cx="4214842" cy="6072230"/>
          </a:xfrm>
          <a:prstGeom prst="rect">
            <a:avLst/>
          </a:prstGeom>
          <a:noFill/>
        </p:spPr>
      </p:pic>
      <p:pic>
        <p:nvPicPr>
          <p:cNvPr id="26" name="Picture 23" descr="C:\Users\Mireille\Pictures\aa images\Affiche\Affiche touristique moyenne\xl_50156-affiche-ancienne-peri-cannes-ete-hiver.jpg"/>
          <p:cNvPicPr>
            <a:picLocks noChangeAspect="1" noChangeArrowheads="1"/>
          </p:cNvPicPr>
          <p:nvPr/>
        </p:nvPicPr>
        <p:blipFill>
          <a:blip r:embed="rId23" cstate="print"/>
          <a:srcRect l="-1156"/>
          <a:stretch>
            <a:fillRect/>
          </a:stretch>
        </p:blipFill>
        <p:spPr bwMode="auto">
          <a:xfrm>
            <a:off x="2809860" y="413806"/>
            <a:ext cx="4286280" cy="6072230"/>
          </a:xfrm>
          <a:prstGeom prst="rect">
            <a:avLst/>
          </a:prstGeom>
          <a:noFill/>
        </p:spPr>
      </p:pic>
      <p:grpSp>
        <p:nvGrpSpPr>
          <p:cNvPr id="32" name="Groupe 31"/>
          <p:cNvGrpSpPr/>
          <p:nvPr/>
        </p:nvGrpSpPr>
        <p:grpSpPr>
          <a:xfrm>
            <a:off x="-2275" y="0"/>
            <a:ext cx="9908275" cy="6851176"/>
            <a:chOff x="-2275" y="0"/>
            <a:chExt cx="9908275" cy="6851176"/>
          </a:xfrm>
        </p:grpSpPr>
        <p:sp>
          <p:nvSpPr>
            <p:cNvPr id="31" name="Forme libre 30"/>
            <p:cNvSpPr/>
            <p:nvPr/>
          </p:nvSpPr>
          <p:spPr>
            <a:xfrm>
              <a:off x="-2275" y="0"/>
              <a:ext cx="9908275" cy="6851176"/>
            </a:xfrm>
            <a:custGeom>
              <a:avLst/>
              <a:gdLst>
                <a:gd name="connsiteX0" fmla="*/ 2729552 w 9908275"/>
                <a:gd name="connsiteY0" fmla="*/ 313899 h 6851176"/>
                <a:gd name="connsiteX1" fmla="*/ 7137779 w 9908275"/>
                <a:gd name="connsiteY1" fmla="*/ 354842 h 6851176"/>
                <a:gd name="connsiteX2" fmla="*/ 7192370 w 9908275"/>
                <a:gd name="connsiteY2" fmla="*/ 6605516 h 6851176"/>
                <a:gd name="connsiteX3" fmla="*/ 2702257 w 9908275"/>
                <a:gd name="connsiteY3" fmla="*/ 6591869 h 6851176"/>
                <a:gd name="connsiteX4" fmla="*/ 2729552 w 9908275"/>
                <a:gd name="connsiteY4" fmla="*/ 0 h 6851176"/>
                <a:gd name="connsiteX5" fmla="*/ 0 w 9908275"/>
                <a:gd name="connsiteY5" fmla="*/ 13648 h 6851176"/>
                <a:gd name="connsiteX6" fmla="*/ 0 w 9908275"/>
                <a:gd name="connsiteY6" fmla="*/ 6851176 h 6851176"/>
                <a:gd name="connsiteX7" fmla="*/ 9908275 w 9908275"/>
                <a:gd name="connsiteY7" fmla="*/ 6851176 h 6851176"/>
                <a:gd name="connsiteX8" fmla="*/ 9908275 w 9908275"/>
                <a:gd name="connsiteY8" fmla="*/ 13648 h 6851176"/>
                <a:gd name="connsiteX9" fmla="*/ 2715904 w 9908275"/>
                <a:gd name="connsiteY9" fmla="*/ 0 h 6851176"/>
                <a:gd name="connsiteX10" fmla="*/ 2715904 w 9908275"/>
                <a:gd name="connsiteY10" fmla="*/ 0 h 6851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908275" h="6851176">
                  <a:moveTo>
                    <a:pt x="2729552" y="313899"/>
                  </a:moveTo>
                  <a:lnTo>
                    <a:pt x="7137779" y="354842"/>
                  </a:lnTo>
                  <a:lnTo>
                    <a:pt x="7192370" y="6605516"/>
                  </a:lnTo>
                  <a:lnTo>
                    <a:pt x="2702257" y="6591869"/>
                  </a:lnTo>
                  <a:lnTo>
                    <a:pt x="2729552" y="0"/>
                  </a:lnTo>
                  <a:lnTo>
                    <a:pt x="0" y="13648"/>
                  </a:lnTo>
                  <a:lnTo>
                    <a:pt x="0" y="6851176"/>
                  </a:lnTo>
                  <a:lnTo>
                    <a:pt x="9908275" y="6851176"/>
                  </a:lnTo>
                  <a:lnTo>
                    <a:pt x="9908275" y="13648"/>
                  </a:lnTo>
                  <a:lnTo>
                    <a:pt x="2715904" y="0"/>
                  </a:lnTo>
                  <a:lnTo>
                    <a:pt x="2715904" y="0"/>
                  </a:lnTo>
                </a:path>
              </a:pathLst>
            </a:custGeom>
            <a:blipFill>
              <a:blip r:embed="rId24" cstate="print">
                <a:grayscl/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Cadre 4"/>
            <p:cNvSpPr/>
            <p:nvPr/>
          </p:nvSpPr>
          <p:spPr>
            <a:xfrm>
              <a:off x="2595546" y="214290"/>
              <a:ext cx="4714908" cy="6516000"/>
            </a:xfrm>
            <a:prstGeom prst="frame">
              <a:avLst>
                <a:gd name="adj1" fmla="val 6036"/>
              </a:avLst>
            </a:prstGeom>
            <a:blipFill>
              <a:blip r:embed="rId25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pic>
        <p:nvPicPr>
          <p:cNvPr id="34" name="Image 33" descr="Image43.jpg"/>
          <p:cNvPicPr>
            <a:picLocks noChangeAspect="1"/>
          </p:cNvPicPr>
          <p:nvPr/>
        </p:nvPicPr>
        <p:blipFill>
          <a:blip r:embed="rId26" cstate="print"/>
          <a:srcRect l="670" t="-1546" r="76416" b="67249"/>
          <a:stretch>
            <a:fillRect/>
          </a:stretch>
        </p:blipFill>
        <p:spPr>
          <a:xfrm>
            <a:off x="334272" y="1034964"/>
            <a:ext cx="1475456" cy="177315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isometricOffAxis1Right"/>
            <a:lightRig rig="threePt" dir="t"/>
          </a:scene3d>
        </p:spPr>
      </p:pic>
      <p:pic>
        <p:nvPicPr>
          <p:cNvPr id="35" name="Image 34" descr="Image43.jpg"/>
          <p:cNvPicPr>
            <a:picLocks noChangeAspect="1"/>
          </p:cNvPicPr>
          <p:nvPr/>
        </p:nvPicPr>
        <p:blipFill>
          <a:blip r:embed="rId26" cstate="print"/>
          <a:srcRect l="27483" t="-1546" r="48933" b="68022"/>
          <a:stretch>
            <a:fillRect/>
          </a:stretch>
        </p:blipFill>
        <p:spPr>
          <a:xfrm>
            <a:off x="7952821" y="4071391"/>
            <a:ext cx="1266573" cy="15613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 prst="riblet"/>
            <a:contourClr>
              <a:srgbClr val="969696"/>
            </a:contourClr>
          </a:sp3d>
        </p:spPr>
      </p:pic>
      <p:pic>
        <p:nvPicPr>
          <p:cNvPr id="36" name="Image 35" descr="Image43.jpg"/>
          <p:cNvPicPr>
            <a:picLocks noChangeAspect="1"/>
          </p:cNvPicPr>
          <p:nvPr/>
        </p:nvPicPr>
        <p:blipFill>
          <a:blip r:embed="rId26" cstate="print"/>
          <a:srcRect l="50944" t="-4638" r="23461" b="67249"/>
          <a:stretch>
            <a:fillRect/>
          </a:stretch>
        </p:blipFill>
        <p:spPr>
          <a:xfrm>
            <a:off x="688030" y="3998836"/>
            <a:ext cx="1550325" cy="174142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Left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7" name="Image 36" descr="Image43.jpg"/>
          <p:cNvPicPr>
            <a:picLocks noChangeAspect="1"/>
          </p:cNvPicPr>
          <p:nvPr/>
        </p:nvPicPr>
        <p:blipFill>
          <a:blip r:embed="rId26" cstate="print"/>
          <a:srcRect l="77087" t="-773" r="-1341" b="67249"/>
          <a:stretch>
            <a:fillRect/>
          </a:stretch>
        </p:blipFill>
        <p:spPr>
          <a:xfrm>
            <a:off x="7950030" y="678355"/>
            <a:ext cx="1302570" cy="15614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perspectiveContrastingLeftFacing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advTm="1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0"/>
                            </p:stCondLst>
                            <p:childTnLst>
                              <p:par>
                                <p:cTn id="57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0"/>
                            </p:stCondLst>
                            <p:childTnLst>
                              <p:par>
                                <p:cTn id="61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0"/>
                            </p:stCondLst>
                            <p:childTnLst>
                              <p:par>
                                <p:cTn id="65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0"/>
                            </p:stCondLst>
                            <p:childTnLst>
                              <p:par>
                                <p:cTn id="69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0"/>
                            </p:stCondLst>
                            <p:childTnLst>
                              <p:par>
                                <p:cTn id="73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0"/>
                            </p:stCondLst>
                            <p:childTnLst>
                              <p:par>
                                <p:cTn id="77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0"/>
                            </p:stCondLst>
                            <p:childTnLst>
                              <p:par>
                                <p:cTn id="81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5586" y="456505"/>
            <a:ext cx="4387740" cy="6072230"/>
          </a:xfrm>
          <a:prstGeom prst="rect">
            <a:avLst/>
          </a:prstGeom>
        </p:spPr>
      </p:pic>
      <p:pic>
        <p:nvPicPr>
          <p:cNvPr id="6" name="Image 5" descr="Image21.jpg"/>
          <p:cNvPicPr>
            <a:picLocks noChangeAspect="1"/>
          </p:cNvPicPr>
          <p:nvPr/>
        </p:nvPicPr>
        <p:blipFill>
          <a:blip r:embed="rId4" cstate="print"/>
          <a:srcRect l="4057" r="4057"/>
          <a:stretch>
            <a:fillRect/>
          </a:stretch>
        </p:blipFill>
        <p:spPr>
          <a:xfrm>
            <a:off x="2809860" y="456505"/>
            <a:ext cx="4286280" cy="6018000"/>
          </a:xfrm>
          <a:prstGeom prst="rect">
            <a:avLst/>
          </a:prstGeom>
        </p:spPr>
      </p:pic>
      <p:pic>
        <p:nvPicPr>
          <p:cNvPr id="7" name="Image 6" descr="Image22.jpg"/>
          <p:cNvPicPr>
            <a:picLocks noChangeAspect="1"/>
          </p:cNvPicPr>
          <p:nvPr/>
        </p:nvPicPr>
        <p:blipFill>
          <a:blip r:embed="rId5" cstate="print"/>
          <a:srcRect l="2753" r="2753"/>
          <a:stretch>
            <a:fillRect/>
          </a:stretch>
        </p:blipFill>
        <p:spPr>
          <a:xfrm>
            <a:off x="2881299" y="357166"/>
            <a:ext cx="4164038" cy="6072231"/>
          </a:xfrm>
          <a:prstGeom prst="rect">
            <a:avLst/>
          </a:prstGeom>
        </p:spPr>
      </p:pic>
      <p:pic>
        <p:nvPicPr>
          <p:cNvPr id="8" name="Image 7" descr="Image23.jpg"/>
          <p:cNvPicPr>
            <a:picLocks noChangeAspect="1"/>
          </p:cNvPicPr>
          <p:nvPr/>
        </p:nvPicPr>
        <p:blipFill>
          <a:blip r:embed="rId6" cstate="print"/>
          <a:srcRect l="4054" r="4054"/>
          <a:stretch>
            <a:fillRect/>
          </a:stretch>
        </p:blipFill>
        <p:spPr>
          <a:xfrm>
            <a:off x="2809858" y="428604"/>
            <a:ext cx="4286282" cy="6105007"/>
          </a:xfrm>
          <a:prstGeom prst="rect">
            <a:avLst/>
          </a:prstGeom>
        </p:spPr>
      </p:pic>
      <p:pic>
        <p:nvPicPr>
          <p:cNvPr id="9" name="Image 8" descr="Image24.jpg"/>
          <p:cNvPicPr>
            <a:picLocks noChangeAspect="1"/>
          </p:cNvPicPr>
          <p:nvPr/>
        </p:nvPicPr>
        <p:blipFill>
          <a:blip r:embed="rId7" cstate="print"/>
          <a:srcRect l="6772" t="4687" r="5418" b="8436"/>
          <a:stretch>
            <a:fillRect/>
          </a:stretch>
        </p:blipFill>
        <p:spPr>
          <a:xfrm>
            <a:off x="2881298" y="500042"/>
            <a:ext cx="4143404" cy="5970277"/>
          </a:xfrm>
          <a:prstGeom prst="rect">
            <a:avLst/>
          </a:prstGeom>
        </p:spPr>
      </p:pic>
      <p:pic>
        <p:nvPicPr>
          <p:cNvPr id="10" name="Image 9" descr="Image25.jpg"/>
          <p:cNvPicPr>
            <a:picLocks noChangeAspect="1"/>
          </p:cNvPicPr>
          <p:nvPr/>
        </p:nvPicPr>
        <p:blipFill>
          <a:blip r:embed="rId8" cstate="print"/>
          <a:srcRect l="5418" t="2928" r="6772" b="4881"/>
          <a:stretch>
            <a:fillRect/>
          </a:stretch>
        </p:blipFill>
        <p:spPr>
          <a:xfrm>
            <a:off x="2881298" y="464485"/>
            <a:ext cx="4143404" cy="6036349"/>
          </a:xfrm>
          <a:prstGeom prst="rect">
            <a:avLst/>
          </a:prstGeom>
        </p:spPr>
      </p:pic>
      <p:pic>
        <p:nvPicPr>
          <p:cNvPr id="11" name="Image 10" descr="Image26.jpg"/>
          <p:cNvPicPr>
            <a:picLocks noChangeAspect="1"/>
          </p:cNvPicPr>
          <p:nvPr/>
        </p:nvPicPr>
        <p:blipFill>
          <a:blip r:embed="rId9" cstate="print"/>
          <a:srcRect l="5506" t="1968" r="2753" b="984"/>
          <a:stretch>
            <a:fillRect/>
          </a:stretch>
        </p:blipFill>
        <p:spPr>
          <a:xfrm>
            <a:off x="2881298" y="446765"/>
            <a:ext cx="4214842" cy="6054069"/>
          </a:xfrm>
          <a:prstGeom prst="rect">
            <a:avLst/>
          </a:prstGeom>
        </p:spPr>
      </p:pic>
      <p:pic>
        <p:nvPicPr>
          <p:cNvPr id="12" name="Image 11" descr="Image27.jpg"/>
          <p:cNvPicPr>
            <a:picLocks noChangeAspect="1"/>
          </p:cNvPicPr>
          <p:nvPr/>
        </p:nvPicPr>
        <p:blipFill>
          <a:blip r:embed="rId10" cstate="print"/>
          <a:srcRect l="4017" t="1896" r="5356"/>
          <a:stretch>
            <a:fillRect/>
          </a:stretch>
        </p:blipFill>
        <p:spPr>
          <a:xfrm>
            <a:off x="2881298" y="428605"/>
            <a:ext cx="4143404" cy="6072230"/>
          </a:xfrm>
          <a:prstGeom prst="rect">
            <a:avLst/>
          </a:prstGeom>
        </p:spPr>
      </p:pic>
      <p:pic>
        <p:nvPicPr>
          <p:cNvPr id="13" name="Image 12" descr="Image28.jpg"/>
          <p:cNvPicPr>
            <a:picLocks noChangeAspect="1"/>
          </p:cNvPicPr>
          <p:nvPr/>
        </p:nvPicPr>
        <p:blipFill>
          <a:blip r:embed="rId11" cstate="print"/>
          <a:srcRect l="2709" t="1914"/>
          <a:stretch>
            <a:fillRect/>
          </a:stretch>
        </p:blipFill>
        <p:spPr>
          <a:xfrm>
            <a:off x="2881299" y="419538"/>
            <a:ext cx="4282028" cy="6152734"/>
          </a:xfrm>
          <a:prstGeom prst="rect">
            <a:avLst/>
          </a:prstGeom>
        </p:spPr>
      </p:pic>
      <p:pic>
        <p:nvPicPr>
          <p:cNvPr id="14" name="Image 13" descr="Image29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801441" y="456505"/>
            <a:ext cx="4361885" cy="6072230"/>
          </a:xfrm>
          <a:prstGeom prst="rect">
            <a:avLst/>
          </a:prstGeom>
        </p:spPr>
      </p:pic>
      <p:pic>
        <p:nvPicPr>
          <p:cNvPr id="15" name="Image 14" descr="Image30.jpg"/>
          <p:cNvPicPr>
            <a:picLocks noChangeAspect="1"/>
          </p:cNvPicPr>
          <p:nvPr/>
        </p:nvPicPr>
        <p:blipFill>
          <a:blip r:embed="rId13" cstate="print"/>
          <a:srcRect l="1353"/>
          <a:stretch>
            <a:fillRect/>
          </a:stretch>
        </p:blipFill>
        <p:spPr>
          <a:xfrm>
            <a:off x="2809860" y="379350"/>
            <a:ext cx="4353466" cy="6149385"/>
          </a:xfrm>
          <a:prstGeom prst="rect">
            <a:avLst/>
          </a:prstGeom>
        </p:spPr>
      </p:pic>
      <p:pic>
        <p:nvPicPr>
          <p:cNvPr id="16" name="Image 15" descr="Image31.jpg"/>
          <p:cNvPicPr>
            <a:picLocks noChangeAspect="1"/>
          </p:cNvPicPr>
          <p:nvPr/>
        </p:nvPicPr>
        <p:blipFill>
          <a:blip r:embed="rId14" cstate="print"/>
          <a:srcRect l="1351"/>
          <a:stretch>
            <a:fillRect/>
          </a:stretch>
        </p:blipFill>
        <p:spPr>
          <a:xfrm>
            <a:off x="2809860" y="456505"/>
            <a:ext cx="4286280" cy="6072230"/>
          </a:xfrm>
          <a:prstGeom prst="rect">
            <a:avLst/>
          </a:prstGeom>
        </p:spPr>
      </p:pic>
      <p:pic>
        <p:nvPicPr>
          <p:cNvPr id="17" name="Image 16" descr="Image32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2809860" y="438274"/>
            <a:ext cx="4286280" cy="6133998"/>
          </a:xfrm>
          <a:prstGeom prst="rect">
            <a:avLst/>
          </a:prstGeom>
        </p:spPr>
      </p:pic>
      <p:pic>
        <p:nvPicPr>
          <p:cNvPr id="18" name="Image 17" descr="Image33.jpg"/>
          <p:cNvPicPr>
            <a:picLocks noChangeAspect="1"/>
          </p:cNvPicPr>
          <p:nvPr/>
        </p:nvPicPr>
        <p:blipFill>
          <a:blip r:embed="rId16" cstate="print"/>
          <a:srcRect l="1396" r="1396"/>
          <a:stretch>
            <a:fillRect/>
          </a:stretch>
        </p:blipFill>
        <p:spPr>
          <a:xfrm>
            <a:off x="2809860" y="448905"/>
            <a:ext cx="4214842" cy="6079830"/>
          </a:xfrm>
          <a:prstGeom prst="rect">
            <a:avLst/>
          </a:prstGeom>
        </p:spPr>
      </p:pic>
      <p:pic>
        <p:nvPicPr>
          <p:cNvPr id="19" name="Image 18" descr="Image34.jpg"/>
          <p:cNvPicPr>
            <a:picLocks noChangeAspect="1"/>
          </p:cNvPicPr>
          <p:nvPr/>
        </p:nvPicPr>
        <p:blipFill>
          <a:blip r:embed="rId17" cstate="print"/>
          <a:srcRect l="1353" t="967"/>
          <a:stretch>
            <a:fillRect/>
          </a:stretch>
        </p:blipFill>
        <p:spPr>
          <a:xfrm>
            <a:off x="2821342" y="428604"/>
            <a:ext cx="4341984" cy="6100131"/>
          </a:xfrm>
          <a:prstGeom prst="rect">
            <a:avLst/>
          </a:prstGeom>
        </p:spPr>
      </p:pic>
      <p:pic>
        <p:nvPicPr>
          <p:cNvPr id="20" name="Image 19" descr="Image35.jpg"/>
          <p:cNvPicPr>
            <a:picLocks noChangeAspect="1"/>
          </p:cNvPicPr>
          <p:nvPr/>
        </p:nvPicPr>
        <p:blipFill>
          <a:blip r:embed="rId18" cstate="print"/>
          <a:srcRect l="2705" t="1937" r="5411"/>
          <a:stretch>
            <a:fillRect/>
          </a:stretch>
        </p:blipFill>
        <p:spPr>
          <a:xfrm>
            <a:off x="2809860" y="405226"/>
            <a:ext cx="4214842" cy="6123509"/>
          </a:xfrm>
          <a:prstGeom prst="rect">
            <a:avLst/>
          </a:prstGeom>
        </p:spPr>
      </p:pic>
      <p:pic>
        <p:nvPicPr>
          <p:cNvPr id="21" name="Image 20" descr="Image36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2809860" y="456504"/>
            <a:ext cx="4353466" cy="6072231"/>
          </a:xfrm>
          <a:prstGeom prst="rect">
            <a:avLst/>
          </a:prstGeom>
        </p:spPr>
      </p:pic>
      <p:pic>
        <p:nvPicPr>
          <p:cNvPr id="22" name="Image 21" descr="Image37.jpg"/>
          <p:cNvPicPr>
            <a:picLocks noChangeAspect="1"/>
          </p:cNvPicPr>
          <p:nvPr/>
        </p:nvPicPr>
        <p:blipFill>
          <a:blip r:embed="rId20" cstate="print"/>
          <a:srcRect l="2688"/>
          <a:stretch>
            <a:fillRect/>
          </a:stretch>
        </p:blipFill>
        <p:spPr>
          <a:xfrm>
            <a:off x="2809860" y="428604"/>
            <a:ext cx="4353467" cy="6100131"/>
          </a:xfrm>
          <a:prstGeom prst="rect">
            <a:avLst/>
          </a:prstGeom>
        </p:spPr>
      </p:pic>
      <p:pic>
        <p:nvPicPr>
          <p:cNvPr id="23" name="Image 22" descr="Image38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2595546" y="199888"/>
            <a:ext cx="4708812" cy="6480000"/>
          </a:xfrm>
          <a:prstGeom prst="rect">
            <a:avLst/>
          </a:prstGeom>
        </p:spPr>
      </p:pic>
      <p:pic>
        <p:nvPicPr>
          <p:cNvPr id="26" name="Picture 25" descr="C:\Users\Mireille\Pictures\aa images\Affiche\Affiche touristique moyenne\xl_50232-affiche-ancienne-roger-broders-avignon.jpg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2809860" y="500042"/>
            <a:ext cx="4286280" cy="6000792"/>
          </a:xfrm>
          <a:prstGeom prst="rect">
            <a:avLst/>
          </a:prstGeom>
          <a:noFill/>
        </p:spPr>
      </p:pic>
      <p:pic>
        <p:nvPicPr>
          <p:cNvPr id="27" name="Picture 26" descr="C:\Users\Mireille\Pictures\aa images\Affiche\Affiche touristique moyenne\0ebd9097.jpg"/>
          <p:cNvPicPr>
            <a:picLocks noChangeAspect="1" noChangeArrowheads="1"/>
          </p:cNvPicPr>
          <p:nvPr/>
        </p:nvPicPr>
        <p:blipFill>
          <a:blip r:embed="rId23" cstate="print"/>
          <a:srcRect l="4908" t="3516" r="4908" b="3516"/>
          <a:stretch>
            <a:fillRect/>
          </a:stretch>
        </p:blipFill>
        <p:spPr bwMode="auto">
          <a:xfrm>
            <a:off x="2809860" y="467998"/>
            <a:ext cx="4248000" cy="5993762"/>
          </a:xfrm>
          <a:prstGeom prst="rect">
            <a:avLst/>
          </a:prstGeom>
          <a:noFill/>
        </p:spPr>
      </p:pic>
      <p:grpSp>
        <p:nvGrpSpPr>
          <p:cNvPr id="25" name="Groupe 24"/>
          <p:cNvGrpSpPr/>
          <p:nvPr/>
        </p:nvGrpSpPr>
        <p:grpSpPr>
          <a:xfrm>
            <a:off x="-2275" y="0"/>
            <a:ext cx="9908275" cy="6851176"/>
            <a:chOff x="-2275" y="0"/>
            <a:chExt cx="9908275" cy="6851176"/>
          </a:xfrm>
        </p:grpSpPr>
        <p:sp>
          <p:nvSpPr>
            <p:cNvPr id="24" name="Forme libre 23"/>
            <p:cNvSpPr/>
            <p:nvPr/>
          </p:nvSpPr>
          <p:spPr>
            <a:xfrm>
              <a:off x="-2275" y="0"/>
              <a:ext cx="9908275" cy="6851176"/>
            </a:xfrm>
            <a:custGeom>
              <a:avLst/>
              <a:gdLst>
                <a:gd name="connsiteX0" fmla="*/ 2729552 w 9908275"/>
                <a:gd name="connsiteY0" fmla="*/ 313899 h 6851176"/>
                <a:gd name="connsiteX1" fmla="*/ 7137779 w 9908275"/>
                <a:gd name="connsiteY1" fmla="*/ 354842 h 6851176"/>
                <a:gd name="connsiteX2" fmla="*/ 7192370 w 9908275"/>
                <a:gd name="connsiteY2" fmla="*/ 6605516 h 6851176"/>
                <a:gd name="connsiteX3" fmla="*/ 2702257 w 9908275"/>
                <a:gd name="connsiteY3" fmla="*/ 6591869 h 6851176"/>
                <a:gd name="connsiteX4" fmla="*/ 2729552 w 9908275"/>
                <a:gd name="connsiteY4" fmla="*/ 0 h 6851176"/>
                <a:gd name="connsiteX5" fmla="*/ 0 w 9908275"/>
                <a:gd name="connsiteY5" fmla="*/ 13648 h 6851176"/>
                <a:gd name="connsiteX6" fmla="*/ 0 w 9908275"/>
                <a:gd name="connsiteY6" fmla="*/ 6851176 h 6851176"/>
                <a:gd name="connsiteX7" fmla="*/ 9908275 w 9908275"/>
                <a:gd name="connsiteY7" fmla="*/ 6851176 h 6851176"/>
                <a:gd name="connsiteX8" fmla="*/ 9908275 w 9908275"/>
                <a:gd name="connsiteY8" fmla="*/ 13648 h 6851176"/>
                <a:gd name="connsiteX9" fmla="*/ 2715904 w 9908275"/>
                <a:gd name="connsiteY9" fmla="*/ 0 h 6851176"/>
                <a:gd name="connsiteX10" fmla="*/ 2715904 w 9908275"/>
                <a:gd name="connsiteY10" fmla="*/ 0 h 6851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908275" h="6851176">
                  <a:moveTo>
                    <a:pt x="2729552" y="313899"/>
                  </a:moveTo>
                  <a:lnTo>
                    <a:pt x="7137779" y="354842"/>
                  </a:lnTo>
                  <a:lnTo>
                    <a:pt x="7192370" y="6605516"/>
                  </a:lnTo>
                  <a:lnTo>
                    <a:pt x="2702257" y="6591869"/>
                  </a:lnTo>
                  <a:lnTo>
                    <a:pt x="2729552" y="0"/>
                  </a:lnTo>
                  <a:lnTo>
                    <a:pt x="0" y="13648"/>
                  </a:lnTo>
                  <a:lnTo>
                    <a:pt x="0" y="6851176"/>
                  </a:lnTo>
                  <a:lnTo>
                    <a:pt x="9908275" y="6851176"/>
                  </a:lnTo>
                  <a:lnTo>
                    <a:pt x="9908275" y="13648"/>
                  </a:lnTo>
                  <a:lnTo>
                    <a:pt x="2715904" y="0"/>
                  </a:lnTo>
                  <a:lnTo>
                    <a:pt x="2715904" y="0"/>
                  </a:lnTo>
                </a:path>
              </a:pathLst>
            </a:custGeom>
            <a:blipFill>
              <a:blip r:embed="rId24" cstate="print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Cadre 3"/>
            <p:cNvSpPr/>
            <p:nvPr/>
          </p:nvSpPr>
          <p:spPr>
            <a:xfrm>
              <a:off x="2595546" y="214290"/>
              <a:ext cx="4714908" cy="6516000"/>
            </a:xfrm>
            <a:prstGeom prst="frame">
              <a:avLst>
                <a:gd name="adj1" fmla="val 6036"/>
              </a:avLst>
            </a:prstGeom>
            <a:blipFill>
              <a:blip r:embed="rId25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pic>
        <p:nvPicPr>
          <p:cNvPr id="28" name="Image 27" descr="Image43.jpg"/>
          <p:cNvPicPr>
            <a:picLocks noChangeAspect="1"/>
          </p:cNvPicPr>
          <p:nvPr/>
        </p:nvPicPr>
        <p:blipFill>
          <a:blip r:embed="rId26" cstate="print"/>
          <a:srcRect l="-1341" t="32465" r="78427" b="34011"/>
          <a:stretch>
            <a:fillRect/>
          </a:stretch>
        </p:blipFill>
        <p:spPr>
          <a:xfrm>
            <a:off x="344388" y="611042"/>
            <a:ext cx="1536778" cy="194993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29" name="Image 28" descr="Image43.jpg"/>
          <p:cNvPicPr>
            <a:picLocks noChangeAspect="1"/>
          </p:cNvPicPr>
          <p:nvPr/>
        </p:nvPicPr>
        <p:blipFill>
          <a:blip r:embed="rId26" cstate="print"/>
          <a:srcRect l="27483" t="34784" r="53444" b="35557"/>
          <a:stretch>
            <a:fillRect/>
          </a:stretch>
        </p:blipFill>
        <p:spPr>
          <a:xfrm>
            <a:off x="238092" y="3977436"/>
            <a:ext cx="1714513" cy="23121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perspectiveHeroicExtremeRightFacing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0" name="Image 29" descr="Image43.jpg"/>
          <p:cNvPicPr>
            <a:picLocks noChangeAspect="1"/>
          </p:cNvPicPr>
          <p:nvPr/>
        </p:nvPicPr>
        <p:blipFill>
          <a:blip r:embed="rId26" cstate="print"/>
          <a:srcRect l="77150" t="35557" r="1341" b="34784"/>
          <a:stretch>
            <a:fillRect/>
          </a:stretch>
        </p:blipFill>
        <p:spPr>
          <a:xfrm>
            <a:off x="7524768" y="584403"/>
            <a:ext cx="1781296" cy="21303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31" name="Image 30" descr="Image43.jpg"/>
          <p:cNvPicPr>
            <a:picLocks noChangeAspect="1"/>
          </p:cNvPicPr>
          <p:nvPr/>
        </p:nvPicPr>
        <p:blipFill>
          <a:blip r:embed="rId26" cstate="print"/>
          <a:srcRect l="52285" t="34784" r="26142" b="35557"/>
          <a:stretch>
            <a:fillRect/>
          </a:stretch>
        </p:blipFill>
        <p:spPr>
          <a:xfrm>
            <a:off x="7701576" y="3718240"/>
            <a:ext cx="1794621" cy="2139750"/>
          </a:xfrm>
          <a:prstGeom prst="rect">
            <a:avLst/>
          </a:prstGeom>
          <a:solidFill>
            <a:srgbClr val="000000">
              <a:shade val="95000"/>
            </a:srgbClr>
          </a:solidFill>
          <a:ln w="146050" cap="sq"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2700000" scaled="1"/>
              <a:tileRect/>
            </a:gra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advTm="1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0"/>
                            </p:stCondLst>
                            <p:childTnLst>
                              <p:par>
                                <p:cTn id="57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0"/>
                            </p:stCondLst>
                            <p:childTnLst>
                              <p:par>
                                <p:cTn id="61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0"/>
                            </p:stCondLst>
                            <p:childTnLst>
                              <p:par>
                                <p:cTn id="65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0"/>
                            </p:stCondLst>
                            <p:childTnLst>
                              <p:par>
                                <p:cTn id="69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0"/>
                            </p:stCondLst>
                            <p:childTnLst>
                              <p:par>
                                <p:cTn id="73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0"/>
                            </p:stCondLst>
                            <p:childTnLst>
                              <p:par>
                                <p:cTn id="77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0"/>
                            </p:stCondLst>
                            <p:childTnLst>
                              <p:par>
                                <p:cTn id="81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Image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38422" y="428580"/>
            <a:ext cx="4357718" cy="6072254"/>
          </a:xfrm>
          <a:prstGeom prst="rect">
            <a:avLst/>
          </a:prstGeom>
        </p:spPr>
      </p:pic>
      <p:pic>
        <p:nvPicPr>
          <p:cNvPr id="11" name="Image 10" descr="Image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38422" y="461184"/>
            <a:ext cx="4357718" cy="6039650"/>
          </a:xfrm>
          <a:prstGeom prst="rect">
            <a:avLst/>
          </a:prstGeom>
        </p:spPr>
      </p:pic>
      <p:pic>
        <p:nvPicPr>
          <p:cNvPr id="12" name="Image 11" descr="Image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08000" y="468000"/>
            <a:ext cx="4286280" cy="6039650"/>
          </a:xfrm>
          <a:prstGeom prst="rect">
            <a:avLst/>
          </a:prstGeom>
        </p:spPr>
      </p:pic>
      <p:pic>
        <p:nvPicPr>
          <p:cNvPr id="13" name="Image 12" descr="Image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08001" y="396000"/>
            <a:ext cx="4283247" cy="6084000"/>
          </a:xfrm>
          <a:prstGeom prst="rect">
            <a:avLst/>
          </a:prstGeom>
        </p:spPr>
      </p:pic>
      <p:pic>
        <p:nvPicPr>
          <p:cNvPr id="14" name="Image 13" descr="Image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808000" y="396000"/>
            <a:ext cx="4261239" cy="6143692"/>
          </a:xfrm>
          <a:prstGeom prst="rect">
            <a:avLst/>
          </a:prstGeom>
        </p:spPr>
      </p:pic>
      <p:pic>
        <p:nvPicPr>
          <p:cNvPr id="15" name="Image 14" descr="Image6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738422" y="396000"/>
            <a:ext cx="4340752" cy="6143692"/>
          </a:xfrm>
          <a:prstGeom prst="rect">
            <a:avLst/>
          </a:prstGeom>
        </p:spPr>
      </p:pic>
      <p:pic>
        <p:nvPicPr>
          <p:cNvPr id="16" name="Image 15" descr="Image7.jpg"/>
          <p:cNvPicPr>
            <a:picLocks noChangeAspect="1"/>
          </p:cNvPicPr>
          <p:nvPr/>
        </p:nvPicPr>
        <p:blipFill>
          <a:blip r:embed="rId9" cstate="print"/>
          <a:srcRect l="4063" t="2924" r="4063" b="2924"/>
          <a:stretch>
            <a:fillRect/>
          </a:stretch>
        </p:blipFill>
        <p:spPr>
          <a:xfrm>
            <a:off x="2809860" y="428601"/>
            <a:ext cx="4286280" cy="6070352"/>
          </a:xfrm>
          <a:prstGeom prst="rect">
            <a:avLst/>
          </a:prstGeom>
        </p:spPr>
      </p:pic>
      <p:pic>
        <p:nvPicPr>
          <p:cNvPr id="17" name="Image 16" descr="Image8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808000" y="396000"/>
            <a:ext cx="4256612" cy="6143692"/>
          </a:xfrm>
          <a:prstGeom prst="rect">
            <a:avLst/>
          </a:prstGeom>
        </p:spPr>
      </p:pic>
      <p:pic>
        <p:nvPicPr>
          <p:cNvPr id="18" name="Image 17" descr="Image9.jpg"/>
          <p:cNvPicPr>
            <a:picLocks noChangeAspect="1"/>
          </p:cNvPicPr>
          <p:nvPr/>
        </p:nvPicPr>
        <p:blipFill>
          <a:blip r:embed="rId11" cstate="print"/>
          <a:srcRect l="5733" t="5005" r="5733" b="5005"/>
          <a:stretch>
            <a:fillRect/>
          </a:stretch>
        </p:blipFill>
        <p:spPr>
          <a:xfrm>
            <a:off x="2881296" y="500042"/>
            <a:ext cx="4143405" cy="5938274"/>
          </a:xfrm>
          <a:prstGeom prst="rect">
            <a:avLst/>
          </a:prstGeom>
        </p:spPr>
      </p:pic>
      <p:pic>
        <p:nvPicPr>
          <p:cNvPr id="19" name="Image 18" descr="Image10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808000" y="396000"/>
            <a:ext cx="4292019" cy="6143692"/>
          </a:xfrm>
          <a:prstGeom prst="rect">
            <a:avLst/>
          </a:prstGeom>
        </p:spPr>
      </p:pic>
      <p:pic>
        <p:nvPicPr>
          <p:cNvPr id="20" name="Image 19" descr="Image11.jpg"/>
          <p:cNvPicPr>
            <a:picLocks noChangeAspect="1"/>
          </p:cNvPicPr>
          <p:nvPr/>
        </p:nvPicPr>
        <p:blipFill>
          <a:blip r:embed="rId13" cstate="print"/>
          <a:srcRect l="4055"/>
          <a:stretch>
            <a:fillRect/>
          </a:stretch>
        </p:blipFill>
        <p:spPr>
          <a:xfrm>
            <a:off x="2809860" y="458722"/>
            <a:ext cx="4286280" cy="6042112"/>
          </a:xfrm>
          <a:prstGeom prst="rect">
            <a:avLst/>
          </a:prstGeom>
        </p:spPr>
      </p:pic>
      <p:pic>
        <p:nvPicPr>
          <p:cNvPr id="21" name="Image 20" descr="Image12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808000" y="428604"/>
            <a:ext cx="4284000" cy="5985442"/>
          </a:xfrm>
          <a:prstGeom prst="rect">
            <a:avLst/>
          </a:prstGeom>
        </p:spPr>
      </p:pic>
      <p:pic>
        <p:nvPicPr>
          <p:cNvPr id="22" name="Image 21" descr="Image13.jpg"/>
          <p:cNvPicPr>
            <a:picLocks noChangeAspect="1"/>
          </p:cNvPicPr>
          <p:nvPr/>
        </p:nvPicPr>
        <p:blipFill>
          <a:blip r:embed="rId15" cstate="print"/>
          <a:srcRect l="4063" t="2924" r="5418" b="2924"/>
          <a:stretch>
            <a:fillRect/>
          </a:stretch>
        </p:blipFill>
        <p:spPr>
          <a:xfrm>
            <a:off x="2881298" y="500042"/>
            <a:ext cx="4214842" cy="5950591"/>
          </a:xfrm>
          <a:prstGeom prst="rect">
            <a:avLst/>
          </a:prstGeom>
        </p:spPr>
      </p:pic>
      <p:pic>
        <p:nvPicPr>
          <p:cNvPr id="23" name="Image 22" descr="Image14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2808000" y="396000"/>
            <a:ext cx="4260681" cy="6143692"/>
          </a:xfrm>
          <a:prstGeom prst="rect">
            <a:avLst/>
          </a:prstGeom>
        </p:spPr>
      </p:pic>
      <p:pic>
        <p:nvPicPr>
          <p:cNvPr id="24" name="Image 23" descr="Image15.jpg"/>
          <p:cNvPicPr>
            <a:picLocks noChangeAspect="1"/>
          </p:cNvPicPr>
          <p:nvPr/>
        </p:nvPicPr>
        <p:blipFill>
          <a:blip r:embed="rId17" cstate="print"/>
          <a:srcRect l="4010" t="5884" r="5346" b="5884"/>
          <a:stretch>
            <a:fillRect/>
          </a:stretch>
        </p:blipFill>
        <p:spPr>
          <a:xfrm>
            <a:off x="2738422" y="428604"/>
            <a:ext cx="4357718" cy="6072230"/>
          </a:xfrm>
          <a:prstGeom prst="rect">
            <a:avLst/>
          </a:prstGeom>
        </p:spPr>
      </p:pic>
      <p:pic>
        <p:nvPicPr>
          <p:cNvPr id="25" name="Image 24" descr="Image16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2808000" y="396000"/>
            <a:ext cx="4286280" cy="6120278"/>
          </a:xfrm>
          <a:prstGeom prst="rect">
            <a:avLst/>
          </a:prstGeom>
        </p:spPr>
      </p:pic>
      <p:pic>
        <p:nvPicPr>
          <p:cNvPr id="26" name="Image 25" descr="Image17.gif"/>
          <p:cNvPicPr>
            <a:picLocks noChangeAspect="1"/>
          </p:cNvPicPr>
          <p:nvPr/>
        </p:nvPicPr>
        <p:blipFill>
          <a:blip r:embed="rId19" cstate="print"/>
          <a:srcRect l="10215" t="6196" r="6384" b="5163"/>
          <a:stretch>
            <a:fillRect/>
          </a:stretch>
        </p:blipFill>
        <p:spPr>
          <a:xfrm>
            <a:off x="2809860" y="500041"/>
            <a:ext cx="4248000" cy="5997012"/>
          </a:xfrm>
          <a:prstGeom prst="rect">
            <a:avLst/>
          </a:prstGeom>
        </p:spPr>
      </p:pic>
      <p:pic>
        <p:nvPicPr>
          <p:cNvPr id="27" name="Image 26" descr="Image18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2772000" y="360000"/>
            <a:ext cx="4395578" cy="6192024"/>
          </a:xfrm>
          <a:prstGeom prst="rect">
            <a:avLst/>
          </a:prstGeom>
        </p:spPr>
      </p:pic>
      <p:pic>
        <p:nvPicPr>
          <p:cNvPr id="30" name="Picture 24" descr="C:\Users\Mireille\Pictures\aa images\Affiche\Affiche touristique moyenne\xl_50230-affiche-ancienne-dellepiane-corse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2809860" y="413806"/>
            <a:ext cx="4286280" cy="6072230"/>
          </a:xfrm>
          <a:prstGeom prst="rect">
            <a:avLst/>
          </a:prstGeom>
          <a:noFill/>
        </p:spPr>
      </p:pic>
      <p:grpSp>
        <p:nvGrpSpPr>
          <p:cNvPr id="29" name="Groupe 28"/>
          <p:cNvGrpSpPr/>
          <p:nvPr/>
        </p:nvGrpSpPr>
        <p:grpSpPr>
          <a:xfrm>
            <a:off x="-2275" y="0"/>
            <a:ext cx="9908275" cy="6851176"/>
            <a:chOff x="-2275" y="0"/>
            <a:chExt cx="9908275" cy="6851176"/>
          </a:xfrm>
        </p:grpSpPr>
        <p:sp>
          <p:nvSpPr>
            <p:cNvPr id="9" name="Forme libre 8"/>
            <p:cNvSpPr/>
            <p:nvPr/>
          </p:nvSpPr>
          <p:spPr>
            <a:xfrm>
              <a:off x="-2275" y="0"/>
              <a:ext cx="9908275" cy="6851176"/>
            </a:xfrm>
            <a:custGeom>
              <a:avLst/>
              <a:gdLst>
                <a:gd name="connsiteX0" fmla="*/ 2729552 w 9908275"/>
                <a:gd name="connsiteY0" fmla="*/ 313899 h 6851176"/>
                <a:gd name="connsiteX1" fmla="*/ 7137779 w 9908275"/>
                <a:gd name="connsiteY1" fmla="*/ 354842 h 6851176"/>
                <a:gd name="connsiteX2" fmla="*/ 7192370 w 9908275"/>
                <a:gd name="connsiteY2" fmla="*/ 6605516 h 6851176"/>
                <a:gd name="connsiteX3" fmla="*/ 2702257 w 9908275"/>
                <a:gd name="connsiteY3" fmla="*/ 6591869 h 6851176"/>
                <a:gd name="connsiteX4" fmla="*/ 2729552 w 9908275"/>
                <a:gd name="connsiteY4" fmla="*/ 0 h 6851176"/>
                <a:gd name="connsiteX5" fmla="*/ 0 w 9908275"/>
                <a:gd name="connsiteY5" fmla="*/ 13648 h 6851176"/>
                <a:gd name="connsiteX6" fmla="*/ 0 w 9908275"/>
                <a:gd name="connsiteY6" fmla="*/ 6851176 h 6851176"/>
                <a:gd name="connsiteX7" fmla="*/ 9908275 w 9908275"/>
                <a:gd name="connsiteY7" fmla="*/ 6851176 h 6851176"/>
                <a:gd name="connsiteX8" fmla="*/ 9908275 w 9908275"/>
                <a:gd name="connsiteY8" fmla="*/ 13648 h 6851176"/>
                <a:gd name="connsiteX9" fmla="*/ 2715904 w 9908275"/>
                <a:gd name="connsiteY9" fmla="*/ 0 h 6851176"/>
                <a:gd name="connsiteX10" fmla="*/ 2715904 w 9908275"/>
                <a:gd name="connsiteY10" fmla="*/ 0 h 6851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908275" h="6851176">
                  <a:moveTo>
                    <a:pt x="2729552" y="313899"/>
                  </a:moveTo>
                  <a:lnTo>
                    <a:pt x="7137779" y="354842"/>
                  </a:lnTo>
                  <a:lnTo>
                    <a:pt x="7192370" y="6605516"/>
                  </a:lnTo>
                  <a:lnTo>
                    <a:pt x="2702257" y="6591869"/>
                  </a:lnTo>
                  <a:lnTo>
                    <a:pt x="2729552" y="0"/>
                  </a:lnTo>
                  <a:lnTo>
                    <a:pt x="0" y="13648"/>
                  </a:lnTo>
                  <a:lnTo>
                    <a:pt x="0" y="6851176"/>
                  </a:lnTo>
                  <a:lnTo>
                    <a:pt x="9908275" y="6851176"/>
                  </a:lnTo>
                  <a:lnTo>
                    <a:pt x="9908275" y="13648"/>
                  </a:lnTo>
                  <a:lnTo>
                    <a:pt x="2715904" y="0"/>
                  </a:lnTo>
                  <a:lnTo>
                    <a:pt x="2715904" y="0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Cadre 4"/>
            <p:cNvSpPr/>
            <p:nvPr/>
          </p:nvSpPr>
          <p:spPr>
            <a:xfrm>
              <a:off x="2595546" y="214290"/>
              <a:ext cx="4714908" cy="6516000"/>
            </a:xfrm>
            <a:prstGeom prst="frame">
              <a:avLst>
                <a:gd name="adj1" fmla="val 6036"/>
              </a:avLst>
            </a:prstGeom>
            <a:blipFill>
              <a:blip r:embed="rId22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pic>
        <p:nvPicPr>
          <p:cNvPr id="28" name="Image 27" descr="Image43.jpg"/>
          <p:cNvPicPr>
            <a:picLocks noChangeAspect="1"/>
          </p:cNvPicPr>
          <p:nvPr/>
        </p:nvPicPr>
        <p:blipFill>
          <a:blip r:embed="rId23" cstate="print"/>
          <a:srcRect l="26142" t="69181" r="51615" b="-773"/>
          <a:stretch>
            <a:fillRect/>
          </a:stretch>
        </p:blipFill>
        <p:spPr>
          <a:xfrm rot="300000">
            <a:off x="269423" y="3510831"/>
            <a:ext cx="1984558" cy="244491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016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perspectiveAbove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31" name="Image 30" descr="Image43.jpg"/>
          <p:cNvPicPr>
            <a:picLocks noChangeAspect="1"/>
          </p:cNvPicPr>
          <p:nvPr/>
        </p:nvPicPr>
        <p:blipFill>
          <a:blip r:embed="rId23" cstate="print"/>
          <a:srcRect l="670" t="67712" r="76416" b="773"/>
          <a:stretch>
            <a:fillRect/>
          </a:stretch>
        </p:blipFill>
        <p:spPr>
          <a:xfrm>
            <a:off x="309530" y="642918"/>
            <a:ext cx="1828190" cy="2180684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perspectiveContrastingRightFacing"/>
            <a:lightRig rig="twoPt" dir="t">
              <a:rot lat="0" lon="0" rev="7200000"/>
            </a:lightRig>
          </a:scene3d>
          <a:sp3d>
            <a:bevelT w="25400" h="19050" prst="slope"/>
            <a:contourClr>
              <a:srgbClr val="FFFFFF"/>
            </a:contourClr>
          </a:sp3d>
        </p:spPr>
      </p:pic>
      <p:pic>
        <p:nvPicPr>
          <p:cNvPr id="32" name="Image 31" descr="Image43.jpg"/>
          <p:cNvPicPr>
            <a:picLocks noChangeAspect="1"/>
          </p:cNvPicPr>
          <p:nvPr/>
        </p:nvPicPr>
        <p:blipFill>
          <a:blip r:embed="rId23" cstate="print"/>
          <a:srcRect l="52285" t="68795" r="26142" b="298"/>
          <a:stretch>
            <a:fillRect/>
          </a:stretch>
        </p:blipFill>
        <p:spPr>
          <a:xfrm>
            <a:off x="7500794" y="827155"/>
            <a:ext cx="2151611" cy="26732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3" name="Image 32" descr="Image43.jpg"/>
          <p:cNvPicPr>
            <a:picLocks noChangeAspect="1"/>
          </p:cNvPicPr>
          <p:nvPr/>
        </p:nvPicPr>
        <p:blipFill>
          <a:blip r:embed="rId23" cstate="print"/>
          <a:srcRect l="78427" t="70341" r="1341" b="773"/>
          <a:stretch>
            <a:fillRect/>
          </a:stretch>
        </p:blipFill>
        <p:spPr>
          <a:xfrm>
            <a:off x="7524768" y="3857628"/>
            <a:ext cx="2017869" cy="2498537"/>
          </a:xfrm>
          <a:prstGeom prst="rect">
            <a:avLst/>
          </a:prstGeom>
          <a:scene3d>
            <a:camera prst="perspectiveContrastingRightFacing"/>
            <a:lightRig rig="threePt" dir="t"/>
          </a:scene3d>
          <a:sp3d>
            <a:bevelT w="114300" prst="hardEdge"/>
          </a:sp3d>
        </p:spPr>
      </p:pic>
      <p:pic>
        <p:nvPicPr>
          <p:cNvPr id="1026" name="Picture 2" descr="F:\mon prénom MIREILLE\5ffpllge.gif"/>
          <p:cNvPicPr>
            <a:picLocks noChangeAspect="1" noChangeArrowheads="1" noCrop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7310454" y="0"/>
            <a:ext cx="3000396" cy="1500198"/>
          </a:xfrm>
          <a:prstGeom prst="rect">
            <a:avLst/>
          </a:prstGeom>
          <a:noFill/>
        </p:spPr>
      </p:pic>
    </p:spTree>
  </p:cSld>
  <p:clrMapOvr>
    <a:masterClrMapping/>
  </p:clrMapOvr>
  <p:transition advTm="1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0"/>
                            </p:stCondLst>
                            <p:childTnLst>
                              <p:par>
                                <p:cTn id="57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0"/>
                            </p:stCondLst>
                            <p:childTnLst>
                              <p:par>
                                <p:cTn id="61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0"/>
                            </p:stCondLst>
                            <p:childTnLst>
                              <p:par>
                                <p:cTn id="65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0"/>
                            </p:stCondLst>
                            <p:childTnLst>
                              <p:par>
                                <p:cTn id="69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0"/>
                            </p:stCondLst>
                            <p:childTnLst>
                              <p:par>
                                <p:cTn id="73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0"/>
                            </p:stCondLst>
                            <p:childTnLst>
                              <p:par>
                                <p:cTn id="7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e 10"/>
          <p:cNvGrpSpPr/>
          <p:nvPr/>
        </p:nvGrpSpPr>
        <p:grpSpPr>
          <a:xfrm>
            <a:off x="0" y="0"/>
            <a:ext cx="9906000" cy="6858000"/>
            <a:chOff x="0" y="0"/>
            <a:chExt cx="9144000" cy="6858000"/>
          </a:xfrm>
        </p:grpSpPr>
        <p:pic>
          <p:nvPicPr>
            <p:cNvPr id="2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55207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5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55207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6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55207"/>
              <a:r>
                <a:rPr lang="fr-CA" sz="3400" dirty="0">
                  <a:solidFill>
                    <a:schemeClr val="accent5">
                      <a:lumMod val="75000"/>
                    </a:schemeClr>
                  </a:solidFill>
                  <a:latin typeface="Calibri" pitchFamily="34" charset="0"/>
                </a:rPr>
                <a:t> </a:t>
              </a:r>
              <a:r>
                <a:rPr lang="fr-CA" sz="3700" b="1" dirty="0">
                  <a:solidFill>
                    <a:schemeClr val="accent5">
                      <a:lumMod val="75000"/>
                    </a:schemeClr>
                  </a:solidFill>
                  <a:latin typeface="Arial Rounded MT Bold" pitchFamily="34" charset="0"/>
                </a:rPr>
                <a:t>http://</a:t>
              </a:r>
              <a:r>
                <a:rPr lang="fr-CA" sz="3700" b="1" dirty="0" smtClean="0">
                  <a:solidFill>
                    <a:schemeClr val="accent5">
                      <a:lumMod val="75000"/>
                    </a:schemeClr>
                  </a:solidFill>
                  <a:latin typeface="Arial Rounded MT Bold" pitchFamily="34" charset="0"/>
                </a:rPr>
                <a:t>ppsmania.fr</a:t>
              </a:r>
            </a:p>
          </p:txBody>
        </p:sp>
        <p:sp>
          <p:nvSpPr>
            <p:cNvPr id="9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85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55207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0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30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55207">
                <a:spcBef>
                  <a:spcPct val="50000"/>
                </a:spcBef>
              </a:pPr>
              <a:r>
                <a:rPr lang="fr-FR" sz="24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8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SMANIA logo fi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PPSMANIA logo fin</Template>
  <TotalTime>364</TotalTime>
  <Words>15</Words>
  <Application>Microsoft Office PowerPoint</Application>
  <PresentationFormat>Format A4 (210 x 297 mm)</PresentationFormat>
  <Paragraphs>5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PPSMANIA logo fin</vt:lpstr>
      <vt:lpstr>Diapositive 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40</cp:revision>
  <dcterms:created xsi:type="dcterms:W3CDTF">2013-08-17T13:29:19Z</dcterms:created>
  <dcterms:modified xsi:type="dcterms:W3CDTF">2013-08-30T15:22:36Z</dcterms:modified>
</cp:coreProperties>
</file>