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848" y="-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4CEC1-569F-4255-8135-60944F4AB77C}" type="datetimeFigureOut">
              <a:rPr lang="fr-FR" smtClean="0"/>
              <a:pPr/>
              <a:t>31/03/2013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5F5A6-461E-43AA-8DA2-EB95AE187C36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slide" Target="slide3.xml"/><Relationship Id="rId3" Type="http://schemas.openxmlformats.org/officeDocument/2006/relationships/image" Target="../media/image6.jpeg"/><Relationship Id="rId21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audio" Target="../media/audio2.wav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18" Type="http://schemas.openxmlformats.org/officeDocument/2006/relationships/slide" Target="slide4.xml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17" Type="http://schemas.openxmlformats.org/officeDocument/2006/relationships/image" Target="../media/image37.jpeg"/><Relationship Id="rId2" Type="http://schemas.openxmlformats.org/officeDocument/2006/relationships/image" Target="../media/image22.jpeg"/><Relationship Id="rId16" Type="http://schemas.openxmlformats.org/officeDocument/2006/relationships/image" Target="../media/image36.jpeg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5" Type="http://schemas.openxmlformats.org/officeDocument/2006/relationships/image" Target="../media/image35.jpeg"/><Relationship Id="rId10" Type="http://schemas.openxmlformats.org/officeDocument/2006/relationships/image" Target="../media/image30.jpeg"/><Relationship Id="rId19" Type="http://schemas.openxmlformats.org/officeDocument/2006/relationships/audio" Target="../media/audio2.wav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18" Type="http://schemas.openxmlformats.org/officeDocument/2006/relationships/image" Target="../media/image2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17" Type="http://schemas.openxmlformats.org/officeDocument/2006/relationships/image" Target="../media/image53.jpeg"/><Relationship Id="rId2" Type="http://schemas.openxmlformats.org/officeDocument/2006/relationships/image" Target="../media/image38.jpeg"/><Relationship Id="rId16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5" Type="http://schemas.openxmlformats.org/officeDocument/2006/relationships/image" Target="../media/image5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Relationship Id="rId14" Type="http://schemas.openxmlformats.org/officeDocument/2006/relationships/image" Target="../media/image5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18" Type="http://schemas.openxmlformats.org/officeDocument/2006/relationships/image" Target="../media/image6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17" Type="http://schemas.openxmlformats.org/officeDocument/2006/relationships/image" Target="../media/image68.jpeg"/><Relationship Id="rId2" Type="http://schemas.openxmlformats.org/officeDocument/2006/relationships/audio" Target="../media/audio2.wav"/><Relationship Id="rId16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5" Type="http://schemas.openxmlformats.org/officeDocument/2006/relationships/image" Target="../media/image66.jpeg"/><Relationship Id="rId10" Type="http://schemas.openxmlformats.org/officeDocument/2006/relationships/image" Target="../media/image61.jpeg"/><Relationship Id="rId19" Type="http://schemas.openxmlformats.org/officeDocument/2006/relationships/image" Target="../media/image2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gif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Relationship Id="rId9" Type="http://schemas.openxmlformats.org/officeDocument/2006/relationships/image" Target="../media/image7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4" cstate="print"/>
          <a:srcRect t="73612" r="78149"/>
          <a:stretch>
            <a:fillRect/>
          </a:stretch>
        </p:blipFill>
        <p:spPr>
          <a:xfrm>
            <a:off x="3143240" y="4429132"/>
            <a:ext cx="1800000" cy="1415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571472" y="458777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0" i="0" u="none" strike="noStrike" kern="1200" cap="none" spc="0" normalizeH="0" baseline="0" noProof="0" dirty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Blackadder ITC" pitchFamily="82" charset="0"/>
                <a:ea typeface="+mj-ea"/>
                <a:cs typeface="+mj-cs"/>
              </a:rPr>
              <a:t>Affiches Publicitaire</a:t>
            </a:r>
            <a:endParaRPr kumimoji="0" lang="fr-FR" sz="66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Blackadder ITC" pitchFamily="82" charset="0"/>
              <a:ea typeface="+mj-ea"/>
              <a:cs typeface="+mj-cs"/>
            </a:endParaRPr>
          </a:p>
        </p:txBody>
      </p:sp>
      <p:pic>
        <p:nvPicPr>
          <p:cNvPr id="4" name="Image 3" descr="03af1c7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80809" y="2571744"/>
            <a:ext cx="5234397" cy="3786214"/>
          </a:xfrm>
          <a:prstGeom prst="rect">
            <a:avLst/>
          </a:prstGeom>
          <a:ln w="1905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slope"/>
            <a:extrusionClr>
              <a:srgbClr val="000000"/>
            </a:extrusionClr>
          </a:sp3d>
        </p:spPr>
      </p:pic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4" cstate="print"/>
          <a:srcRect t="73612" r="78149"/>
          <a:stretch>
            <a:fillRect/>
          </a:stretch>
        </p:blipFill>
        <p:spPr>
          <a:xfrm>
            <a:off x="71438" y="4429134"/>
            <a:ext cx="1800000" cy="1415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4" cstate="print"/>
          <a:srcRect l="22023" t="73271" r="50572"/>
          <a:stretch>
            <a:fillRect/>
          </a:stretch>
        </p:blipFill>
        <p:spPr>
          <a:xfrm>
            <a:off x="7286644" y="3143248"/>
            <a:ext cx="1800000" cy="11433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8000">
    <p:sndAc>
      <p:stSnd>
        <p:snd r:embed="rId2" name="05 Peut-être toi  Peut-être une aut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285984" y="595148"/>
            <a:ext cx="4536000" cy="6120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01600">
            <a:solidFill>
              <a:srgbClr val="996633">
                <a:alpha val="60784"/>
              </a:srgbClr>
            </a:solidFill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0" y="0"/>
            <a:ext cx="9144000" cy="7072338"/>
            <a:chOff x="0" y="0"/>
            <a:chExt cx="9144000" cy="7072338"/>
          </a:xfrm>
        </p:grpSpPr>
        <p:sp>
          <p:nvSpPr>
            <p:cNvPr id="18" name="Forme libre 17">
              <a:hlinkClick r:id="rId18" action="ppaction://hlinksldjump">
                <a:snd r:embed="rId19" name="01 File, file, file.wav"/>
              </a:hlinkClick>
            </p:cNvPr>
            <p:cNvSpPr/>
            <p:nvPr/>
          </p:nvSpPr>
          <p:spPr>
            <a:xfrm>
              <a:off x="0" y="0"/>
              <a:ext cx="9144000" cy="6873766"/>
            </a:xfrm>
            <a:custGeom>
              <a:avLst/>
              <a:gdLst>
                <a:gd name="connsiteX0" fmla="*/ 2364828 w 9144000"/>
                <a:gd name="connsiteY0" fmla="*/ 6463862 h 6873766"/>
                <a:gd name="connsiteX1" fmla="*/ 6747641 w 9144000"/>
                <a:gd name="connsiteY1" fmla="*/ 6463862 h 6873766"/>
                <a:gd name="connsiteX2" fmla="*/ 7110248 w 9144000"/>
                <a:gd name="connsiteY2" fmla="*/ 457200 h 6873766"/>
                <a:gd name="connsiteX3" fmla="*/ 1970690 w 9144000"/>
                <a:gd name="connsiteY3" fmla="*/ 488731 h 6873766"/>
                <a:gd name="connsiteX4" fmla="*/ 2380593 w 9144000"/>
                <a:gd name="connsiteY4" fmla="*/ 6842234 h 6873766"/>
                <a:gd name="connsiteX5" fmla="*/ 9144000 w 9144000"/>
                <a:gd name="connsiteY5" fmla="*/ 6873766 h 6873766"/>
                <a:gd name="connsiteX6" fmla="*/ 9128234 w 9144000"/>
                <a:gd name="connsiteY6" fmla="*/ 0 h 6873766"/>
                <a:gd name="connsiteX7" fmla="*/ 0 w 9144000"/>
                <a:gd name="connsiteY7" fmla="*/ 0 h 6873766"/>
                <a:gd name="connsiteX8" fmla="*/ 0 w 9144000"/>
                <a:gd name="connsiteY8" fmla="*/ 6858000 h 6873766"/>
                <a:gd name="connsiteX9" fmla="*/ 2380593 w 9144000"/>
                <a:gd name="connsiteY9" fmla="*/ 6858000 h 6873766"/>
                <a:gd name="connsiteX10" fmla="*/ 2380593 w 9144000"/>
                <a:gd name="connsiteY10" fmla="*/ 6858000 h 687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73766">
                  <a:moveTo>
                    <a:pt x="2364828" y="6463862"/>
                  </a:moveTo>
                  <a:lnTo>
                    <a:pt x="6747641" y="6463862"/>
                  </a:lnTo>
                  <a:lnTo>
                    <a:pt x="7110248" y="457200"/>
                  </a:lnTo>
                  <a:lnTo>
                    <a:pt x="1970690" y="488731"/>
                  </a:lnTo>
                  <a:lnTo>
                    <a:pt x="2380593" y="6842234"/>
                  </a:lnTo>
                  <a:lnTo>
                    <a:pt x="9144000" y="6873766"/>
                  </a:lnTo>
                  <a:cubicBezTo>
                    <a:pt x="9138745" y="4582511"/>
                    <a:pt x="9133489" y="2291255"/>
                    <a:pt x="9128234" y="0"/>
                  </a:cubicBezTo>
                  <a:lnTo>
                    <a:pt x="0" y="0"/>
                  </a:lnTo>
                  <a:lnTo>
                    <a:pt x="0" y="6858000"/>
                  </a:lnTo>
                  <a:lnTo>
                    <a:pt x="2380593" y="6858000"/>
                  </a:lnTo>
                  <a:lnTo>
                    <a:pt x="2380593" y="68580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9" name="Image 18" descr="fond blanc.jpg">
              <a:hlinkClick r:id="rId18" action="ppaction://hlinksldjump">
                <a:snd r:embed="rId19" name="01 File, file, file.wav"/>
              </a:hlinkClick>
            </p:cNvPr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032330" y="428628"/>
              <a:ext cx="5040000" cy="6643710"/>
            </a:xfrm>
            <a:prstGeom prst="frame">
              <a:avLst>
                <a:gd name="adj1" fmla="val 2803"/>
              </a:avLst>
            </a:prstGeom>
            <a:ln w="174625" cap="sq">
              <a:gradFill flip="none" rotWithShape="1">
                <a:gsLst>
                  <a:gs pos="3900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path path="shape">
                  <a:fillToRect l="50000" t="50000" r="50000" b="50000"/>
                </a:path>
                <a:tileRect/>
              </a:gra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Below"/>
              <a:lightRig rig="threePt" dir="t">
                <a:rot lat="0" lon="0" rev="2100000"/>
              </a:lightRig>
            </a:scene3d>
            <a:sp3d extrusionH="25400">
              <a:bevelT w="304800" h="152400" prst="cross"/>
              <a:extrusionClr>
                <a:srgbClr val="000000"/>
              </a:extrusionClr>
            </a:sp3d>
          </p:spPr>
        </p:pic>
      </p:grpSp>
      <p:pic>
        <p:nvPicPr>
          <p:cNvPr id="20" name="Image 19" descr="Image1.jpg"/>
          <p:cNvPicPr>
            <a:picLocks noChangeAspect="1"/>
          </p:cNvPicPr>
          <p:nvPr/>
        </p:nvPicPr>
        <p:blipFill>
          <a:blip r:embed="rId21" cstate="print"/>
          <a:srcRect l="16721" t="38201" r="66070" b="26388"/>
          <a:stretch>
            <a:fillRect/>
          </a:stretch>
        </p:blipFill>
        <p:spPr>
          <a:xfrm>
            <a:off x="7358082" y="3179344"/>
            <a:ext cx="1519041" cy="20356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cross"/>
            <a:contourClr>
              <a:srgbClr val="969696"/>
            </a:contourClr>
          </a:sp3d>
        </p:spPr>
      </p:pic>
      <p:pic>
        <p:nvPicPr>
          <p:cNvPr id="21" name="Image 20" descr="Image1.jpg"/>
          <p:cNvPicPr>
            <a:picLocks noChangeAspect="1"/>
          </p:cNvPicPr>
          <p:nvPr/>
        </p:nvPicPr>
        <p:blipFill>
          <a:blip r:embed="rId21" cstate="print"/>
          <a:srcRect t="37573" r="83199" b="26388"/>
          <a:stretch>
            <a:fillRect/>
          </a:stretch>
        </p:blipFill>
        <p:spPr>
          <a:xfrm>
            <a:off x="142844" y="3214686"/>
            <a:ext cx="1803946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0041choc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1" y="-1010180"/>
            <a:ext cx="5143537" cy="786820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" name="Image 2" descr="22ede75f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0231" y="-1005349"/>
            <a:ext cx="5143538" cy="786337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 3" descr="80ba25d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00231" y="-1071570"/>
            <a:ext cx="5143537" cy="79295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Image 4" descr="7d901e5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230" y="-1005348"/>
            <a:ext cx="5143538" cy="786337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Image 5" descr="329b524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00231" y="-1143031"/>
            <a:ext cx="5072099" cy="79295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7" name="Image 6" descr="46510d1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00231" y="-1143031"/>
            <a:ext cx="5214975" cy="79348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 flip="none" rotWithShape="1">
              <a:gsLst>
                <a:gs pos="0">
                  <a:srgbClr val="FFF200"/>
                </a:gs>
                <a:gs pos="45000">
                  <a:schemeClr val="accent6">
                    <a:lumMod val="50000"/>
                  </a:schemeClr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8" name="Image 7" descr="62956cce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00231" y="-1143031"/>
            <a:ext cx="5214975" cy="790147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chemeClr val="tx1"/>
                </a:gs>
                <a:gs pos="64999">
                  <a:schemeClr val="tx1"/>
                </a:gs>
                <a:gs pos="64999">
                  <a:schemeClr val="bg2">
                    <a:lumMod val="9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5400000" scaled="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9" name="Image 8" descr="570308farinebb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000231" y="-1143031"/>
            <a:ext cx="5072099" cy="792958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" name="Image 9" descr="567334c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000231" y="-1143031"/>
            <a:ext cx="5072099" cy="788397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1" name="Image 10" descr="873162choc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000232" y="-1071594"/>
            <a:ext cx="5072098" cy="787497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tx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2" name="Image 11" descr="3f215bcd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36732" y="-928670"/>
            <a:ext cx="5072066" cy="78581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3" name="Image 12" descr="04b018d5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036732" y="-928670"/>
            <a:ext cx="5072066" cy="78581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chemeClr val="accent3">
                    <a:lumMod val="50000"/>
                  </a:schemeClr>
                </a:gs>
                <a:gs pos="30000">
                  <a:schemeClr val="accent3">
                    <a:lumMod val="50000"/>
                  </a:schemeClr>
                </a:gs>
                <a:gs pos="70000">
                  <a:schemeClr val="accent3">
                    <a:lumMod val="75000"/>
                  </a:schemeClr>
                </a:gs>
                <a:gs pos="100000">
                  <a:srgbClr val="663012"/>
                </a:gs>
              </a:gsLst>
              <a:lin ang="5400000" scaled="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4" name="Image 13" descr="5d5ec20f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036732" y="-928670"/>
            <a:ext cx="5072066" cy="7858132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5" name="Image 14" descr="963885farinebb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036732" y="-1000132"/>
            <a:ext cx="5072066" cy="788400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6" name="Image 15" descr="0d7c95f7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036731" y="-1000132"/>
            <a:ext cx="5107037" cy="79295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chemeClr val="accent6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grpSp>
        <p:nvGrpSpPr>
          <p:cNvPr id="17" name="Groupe 16"/>
          <p:cNvGrpSpPr/>
          <p:nvPr/>
        </p:nvGrpSpPr>
        <p:grpSpPr>
          <a:xfrm>
            <a:off x="0" y="-24063"/>
            <a:ext cx="9168063" cy="6948000"/>
            <a:chOff x="0" y="-24063"/>
            <a:chExt cx="9168063" cy="6948000"/>
          </a:xfrm>
        </p:grpSpPr>
        <p:sp>
          <p:nvSpPr>
            <p:cNvPr id="18" name="Forme libre 17">
              <a:hlinkClick r:id="rId18" action="ppaction://hlinksldjump">
                <a:snd r:embed="rId19" name="01 File, file, file.wav"/>
              </a:hlinkClick>
            </p:cNvPr>
            <p:cNvSpPr/>
            <p:nvPr/>
          </p:nvSpPr>
          <p:spPr>
            <a:xfrm>
              <a:off x="0" y="-24063"/>
              <a:ext cx="9168063" cy="6948000"/>
            </a:xfrm>
            <a:custGeom>
              <a:avLst/>
              <a:gdLst>
                <a:gd name="connsiteX0" fmla="*/ 1227221 w 9168063"/>
                <a:gd name="connsiteY0" fmla="*/ 6352674 h 6906126"/>
                <a:gd name="connsiteX1" fmla="*/ 7820526 w 9168063"/>
                <a:gd name="connsiteY1" fmla="*/ 6376737 h 6906126"/>
                <a:gd name="connsiteX2" fmla="*/ 6761747 w 9168063"/>
                <a:gd name="connsiteY2" fmla="*/ 457200 h 6906126"/>
                <a:gd name="connsiteX3" fmla="*/ 2406316 w 9168063"/>
                <a:gd name="connsiteY3" fmla="*/ 457200 h 6906126"/>
                <a:gd name="connsiteX4" fmla="*/ 1155032 w 9168063"/>
                <a:gd name="connsiteY4" fmla="*/ 6521116 h 6906126"/>
                <a:gd name="connsiteX5" fmla="*/ 1155032 w 9168063"/>
                <a:gd name="connsiteY5" fmla="*/ 6882063 h 6906126"/>
                <a:gd name="connsiteX6" fmla="*/ 0 w 9168063"/>
                <a:gd name="connsiteY6" fmla="*/ 6906126 h 6906126"/>
                <a:gd name="connsiteX7" fmla="*/ 0 w 9168063"/>
                <a:gd name="connsiteY7" fmla="*/ 0 h 6906126"/>
                <a:gd name="connsiteX8" fmla="*/ 9168063 w 9168063"/>
                <a:gd name="connsiteY8" fmla="*/ 24063 h 6906126"/>
                <a:gd name="connsiteX9" fmla="*/ 9144000 w 9168063"/>
                <a:gd name="connsiteY9" fmla="*/ 6906126 h 6906126"/>
                <a:gd name="connsiteX10" fmla="*/ 1179095 w 9168063"/>
                <a:gd name="connsiteY10" fmla="*/ 6906126 h 6906126"/>
                <a:gd name="connsiteX11" fmla="*/ 1179095 w 9168063"/>
                <a:gd name="connsiteY11" fmla="*/ 6906126 h 6906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68063" h="6906126">
                  <a:moveTo>
                    <a:pt x="1227221" y="6352674"/>
                  </a:moveTo>
                  <a:lnTo>
                    <a:pt x="7820526" y="6376737"/>
                  </a:lnTo>
                  <a:lnTo>
                    <a:pt x="6761747" y="457200"/>
                  </a:lnTo>
                  <a:lnTo>
                    <a:pt x="2406316" y="457200"/>
                  </a:lnTo>
                  <a:lnTo>
                    <a:pt x="1155032" y="6521116"/>
                  </a:lnTo>
                  <a:lnTo>
                    <a:pt x="1155032" y="6882063"/>
                  </a:lnTo>
                  <a:lnTo>
                    <a:pt x="0" y="6906126"/>
                  </a:lnTo>
                  <a:lnTo>
                    <a:pt x="0" y="0"/>
                  </a:lnTo>
                  <a:lnTo>
                    <a:pt x="9168063" y="24063"/>
                  </a:lnTo>
                  <a:lnTo>
                    <a:pt x="9144000" y="6906126"/>
                  </a:lnTo>
                  <a:lnTo>
                    <a:pt x="1179095" y="6906126"/>
                  </a:lnTo>
                  <a:lnTo>
                    <a:pt x="1179095" y="6906126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245476" y="481341"/>
              <a:ext cx="6589986" cy="5912069"/>
            </a:xfrm>
            <a:custGeom>
              <a:avLst/>
              <a:gdLst>
                <a:gd name="connsiteX0" fmla="*/ 0 w 6589986"/>
                <a:gd name="connsiteY0" fmla="*/ 5912069 h 5912069"/>
                <a:gd name="connsiteX1" fmla="*/ 6589986 w 6589986"/>
                <a:gd name="connsiteY1" fmla="*/ 5912069 h 5912069"/>
                <a:gd name="connsiteX2" fmla="*/ 5502165 w 6589986"/>
                <a:gd name="connsiteY2" fmla="*/ 15766 h 5912069"/>
                <a:gd name="connsiteX3" fmla="*/ 1198179 w 6589986"/>
                <a:gd name="connsiteY3" fmla="*/ 0 h 5912069"/>
                <a:gd name="connsiteX4" fmla="*/ 0 w 6589986"/>
                <a:gd name="connsiteY4" fmla="*/ 5912069 h 5912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89986" h="5912069">
                  <a:moveTo>
                    <a:pt x="0" y="5912069"/>
                  </a:moveTo>
                  <a:lnTo>
                    <a:pt x="6589986" y="5912069"/>
                  </a:lnTo>
                  <a:lnTo>
                    <a:pt x="5502165" y="15766"/>
                  </a:lnTo>
                  <a:lnTo>
                    <a:pt x="1198179" y="0"/>
                  </a:lnTo>
                  <a:lnTo>
                    <a:pt x="0" y="5912069"/>
                  </a:lnTo>
                  <a:close/>
                </a:path>
              </a:pathLst>
            </a:custGeom>
            <a:noFill/>
            <a:ln w="317500">
              <a:gradFill flip="none" rotWithShape="1"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path path="circle">
                  <a:fillToRect l="50000" t="50000" r="50000" b="50000"/>
                </a:path>
                <a:tileRect/>
              </a:gradFill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20" name="Image 19" descr="Image1.jpg"/>
          <p:cNvPicPr>
            <a:picLocks noChangeAspect="1"/>
          </p:cNvPicPr>
          <p:nvPr/>
        </p:nvPicPr>
        <p:blipFill>
          <a:blip r:embed="rId20" cstate="print"/>
          <a:srcRect l="33814" t="38201" r="50164" b="26388"/>
          <a:stretch>
            <a:fillRect/>
          </a:stretch>
        </p:blipFill>
        <p:spPr>
          <a:xfrm>
            <a:off x="300216" y="964766"/>
            <a:ext cx="1414264" cy="20356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isometricOffAxis2Left"/>
            <a:lightRig rig="threePt" dir="t"/>
          </a:scene3d>
        </p:spPr>
      </p:pic>
      <p:pic>
        <p:nvPicPr>
          <p:cNvPr id="21" name="Image 20" descr="Image1.jpg"/>
          <p:cNvPicPr>
            <a:picLocks noChangeAspect="1"/>
          </p:cNvPicPr>
          <p:nvPr/>
        </p:nvPicPr>
        <p:blipFill>
          <a:blip r:embed="rId20" cstate="print"/>
          <a:srcRect l="50164" t="38201" r="33814" b="26388"/>
          <a:stretch>
            <a:fillRect/>
          </a:stretch>
        </p:blipFill>
        <p:spPr>
          <a:xfrm>
            <a:off x="7500958" y="500042"/>
            <a:ext cx="1414264" cy="20356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isometricOffAxis2Left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9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76200">
            <a:solidFill>
              <a:schemeClr val="accent6">
                <a:lumMod val="20000"/>
                <a:lumOff val="80000"/>
              </a:schemeClr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76200">
            <a:solidFill>
              <a:schemeClr val="accent6">
                <a:lumMod val="20000"/>
                <a:lumOff val="80000"/>
              </a:schemeClr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76200">
            <a:solidFill>
              <a:schemeClr val="accent6">
                <a:lumMod val="20000"/>
                <a:lumOff val="80000"/>
              </a:schemeClr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76200">
            <a:solidFill>
              <a:schemeClr val="accent6">
                <a:lumMod val="20000"/>
                <a:lumOff val="80000"/>
              </a:schemeClr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052000" y="571480"/>
            <a:ext cx="4644000" cy="579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76200">
            <a:solidFill>
              <a:schemeClr val="accent6">
                <a:lumMod val="20000"/>
                <a:lumOff val="80000"/>
              </a:schemeClr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24063" y="24063"/>
            <a:ext cx="9144000" cy="6882063"/>
            <a:chOff x="24063" y="24063"/>
            <a:chExt cx="9144000" cy="6882063"/>
          </a:xfrm>
        </p:grpSpPr>
        <p:sp>
          <p:nvSpPr>
            <p:cNvPr id="18" name="Forme libre 17"/>
            <p:cNvSpPr/>
            <p:nvPr/>
          </p:nvSpPr>
          <p:spPr>
            <a:xfrm>
              <a:off x="24063" y="24063"/>
              <a:ext cx="9144000" cy="6882063"/>
            </a:xfrm>
            <a:custGeom>
              <a:avLst/>
              <a:gdLst>
                <a:gd name="connsiteX0" fmla="*/ 6930190 w 9144000"/>
                <a:gd name="connsiteY0" fmla="*/ 0 h 6882063"/>
                <a:gd name="connsiteX1" fmla="*/ 2237874 w 9144000"/>
                <a:gd name="connsiteY1" fmla="*/ 481263 h 6882063"/>
                <a:gd name="connsiteX2" fmla="*/ 2213811 w 9144000"/>
                <a:gd name="connsiteY2" fmla="*/ 6328611 h 6882063"/>
                <a:gd name="connsiteX3" fmla="*/ 6930190 w 9144000"/>
                <a:gd name="connsiteY3" fmla="*/ 6809874 h 6882063"/>
                <a:gd name="connsiteX4" fmla="*/ 6930190 w 9144000"/>
                <a:gd name="connsiteY4" fmla="*/ 6858000 h 6882063"/>
                <a:gd name="connsiteX5" fmla="*/ 9144000 w 9144000"/>
                <a:gd name="connsiteY5" fmla="*/ 6858000 h 6882063"/>
                <a:gd name="connsiteX6" fmla="*/ 9119937 w 9144000"/>
                <a:gd name="connsiteY6" fmla="*/ 0 h 6882063"/>
                <a:gd name="connsiteX7" fmla="*/ 0 w 9144000"/>
                <a:gd name="connsiteY7" fmla="*/ 0 h 6882063"/>
                <a:gd name="connsiteX8" fmla="*/ 0 w 9144000"/>
                <a:gd name="connsiteY8" fmla="*/ 6833937 h 6882063"/>
                <a:gd name="connsiteX9" fmla="*/ 6978316 w 9144000"/>
                <a:gd name="connsiteY9" fmla="*/ 6882063 h 6882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44000" h="6882063">
                  <a:moveTo>
                    <a:pt x="6930190" y="0"/>
                  </a:moveTo>
                  <a:lnTo>
                    <a:pt x="2237874" y="481263"/>
                  </a:lnTo>
                  <a:lnTo>
                    <a:pt x="2213811" y="6328611"/>
                  </a:lnTo>
                  <a:lnTo>
                    <a:pt x="6930190" y="6809874"/>
                  </a:lnTo>
                  <a:lnTo>
                    <a:pt x="6930190" y="6858000"/>
                  </a:lnTo>
                  <a:lnTo>
                    <a:pt x="9144000" y="6858000"/>
                  </a:lnTo>
                  <a:lnTo>
                    <a:pt x="9119937" y="0"/>
                  </a:lnTo>
                  <a:lnTo>
                    <a:pt x="0" y="0"/>
                  </a:lnTo>
                  <a:lnTo>
                    <a:pt x="0" y="6833937"/>
                  </a:lnTo>
                  <a:lnTo>
                    <a:pt x="6978316" y="688206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857356" y="396000"/>
              <a:ext cx="5040000" cy="6138000"/>
            </a:xfrm>
            <a:prstGeom prst="rect">
              <a:avLst/>
            </a:prstGeom>
            <a:noFill/>
            <a:ln w="317500"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</a:ln>
            <a:scene3d>
              <a:camera prst="perspectiveLef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20" name="Image 19" descr="Image1.jpg"/>
          <p:cNvPicPr>
            <a:picLocks noChangeAspect="1"/>
          </p:cNvPicPr>
          <p:nvPr/>
        </p:nvPicPr>
        <p:blipFill>
          <a:blip r:embed="rId18" cstate="print"/>
          <a:srcRect l="66186" t="38201" r="15906" b="27555"/>
          <a:stretch>
            <a:fillRect/>
          </a:stretch>
        </p:blipFill>
        <p:spPr>
          <a:xfrm>
            <a:off x="285720" y="500042"/>
            <a:ext cx="1580693" cy="1968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Image 20" descr="Image1.jpg"/>
          <p:cNvPicPr>
            <a:picLocks noChangeAspect="1"/>
          </p:cNvPicPr>
          <p:nvPr/>
        </p:nvPicPr>
        <p:blipFill>
          <a:blip r:embed="rId18" cstate="print"/>
          <a:srcRect l="84423" t="38201" b="27555"/>
          <a:stretch>
            <a:fillRect/>
          </a:stretch>
        </p:blipFill>
        <p:spPr>
          <a:xfrm>
            <a:off x="7429520" y="428604"/>
            <a:ext cx="1374989" cy="19685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2" name="Image 21" descr="Image1.jpg"/>
          <p:cNvPicPr>
            <a:picLocks noChangeAspect="1"/>
          </p:cNvPicPr>
          <p:nvPr/>
        </p:nvPicPr>
        <p:blipFill>
          <a:blip r:embed="rId18" cstate="print"/>
          <a:srcRect l="408" t="626" r="81568" b="62625"/>
          <a:stretch>
            <a:fillRect/>
          </a:stretch>
        </p:blipFill>
        <p:spPr>
          <a:xfrm>
            <a:off x="7286644" y="3965066"/>
            <a:ext cx="1590923" cy="21125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Image 22" descr="Image1.jpg"/>
          <p:cNvPicPr>
            <a:picLocks noChangeAspect="1"/>
          </p:cNvPicPr>
          <p:nvPr/>
        </p:nvPicPr>
        <p:blipFill>
          <a:blip r:embed="rId18" cstate="print"/>
          <a:srcRect l="18432" r="63544" b="62625"/>
          <a:stretch>
            <a:fillRect/>
          </a:stretch>
        </p:blipFill>
        <p:spPr>
          <a:xfrm>
            <a:off x="285720" y="3643314"/>
            <a:ext cx="1643074" cy="21485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10ebb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857232"/>
            <a:ext cx="5143504" cy="5576538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 2" descr="99001cf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14546" y="857232"/>
            <a:ext cx="5143504" cy="557214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 3" descr="243147c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6" y="857232"/>
            <a:ext cx="5143504" cy="557214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 4" descr="b9115b5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14546" y="857232"/>
            <a:ext cx="5143504" cy="5582431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 5" descr="5f5ee95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4546" y="857232"/>
            <a:ext cx="5143536" cy="5572164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 6" descr="65977ff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14546" y="857232"/>
            <a:ext cx="5286412" cy="55721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Image 7" descr="777e66a8.jpg"/>
          <p:cNvPicPr>
            <a:picLocks noChangeAspect="1"/>
          </p:cNvPicPr>
          <p:nvPr/>
        </p:nvPicPr>
        <p:blipFill>
          <a:blip r:embed="rId10" cstate="print"/>
          <a:srcRect l="3203" t="3360" r="3203" b="3360"/>
          <a:stretch>
            <a:fillRect/>
          </a:stretch>
        </p:blipFill>
        <p:spPr>
          <a:xfrm>
            <a:off x="2214546" y="857232"/>
            <a:ext cx="5143536" cy="5572164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Image 8" descr="1894781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14546" y="857232"/>
            <a:ext cx="5143536" cy="5572165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Image 9" descr="aad14737.jpg"/>
          <p:cNvPicPr>
            <a:picLocks noChangeAspect="1"/>
          </p:cNvPicPr>
          <p:nvPr/>
        </p:nvPicPr>
        <p:blipFill>
          <a:blip r:embed="rId12" cstate="print"/>
          <a:srcRect l="3898" t="2779" r="3898" b="2779"/>
          <a:stretch>
            <a:fillRect/>
          </a:stretch>
        </p:blipFill>
        <p:spPr>
          <a:xfrm>
            <a:off x="2214546" y="857232"/>
            <a:ext cx="5143536" cy="5572164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Image 10" descr="c1cdf44a.jpg"/>
          <p:cNvPicPr>
            <a:picLocks noChangeAspect="1"/>
          </p:cNvPicPr>
          <p:nvPr/>
        </p:nvPicPr>
        <p:blipFill>
          <a:blip r:embed="rId13" cstate="print"/>
          <a:srcRect l="3738" t="2779" r="3738" b="2779"/>
          <a:stretch>
            <a:fillRect/>
          </a:stretch>
        </p:blipFill>
        <p:spPr>
          <a:xfrm>
            <a:off x="2214546" y="857232"/>
            <a:ext cx="5143536" cy="5589981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Image 11" descr="e1a9fe07.jpg"/>
          <p:cNvPicPr>
            <a:picLocks noChangeAspect="1"/>
          </p:cNvPicPr>
          <p:nvPr/>
        </p:nvPicPr>
        <p:blipFill>
          <a:blip r:embed="rId14" cstate="print"/>
          <a:srcRect l="945" t="5039" r="945" b="5039"/>
          <a:stretch>
            <a:fillRect/>
          </a:stretch>
        </p:blipFill>
        <p:spPr>
          <a:xfrm>
            <a:off x="2214546" y="857232"/>
            <a:ext cx="5143536" cy="5598276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3" name="Image 12" descr="e3ee1e4e.jpg"/>
          <p:cNvPicPr>
            <a:picLocks noChangeAspect="1"/>
          </p:cNvPicPr>
          <p:nvPr/>
        </p:nvPicPr>
        <p:blipFill>
          <a:blip r:embed="rId15" cstate="print"/>
          <a:srcRect l="7827" t="4199" r="7827" b="4199"/>
          <a:stretch>
            <a:fillRect/>
          </a:stretch>
        </p:blipFill>
        <p:spPr>
          <a:xfrm>
            <a:off x="2214546" y="857232"/>
            <a:ext cx="5143536" cy="5586628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4" name="Image 13" descr="030e9f34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214546" y="857232"/>
            <a:ext cx="5143504" cy="557214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Image 14" descr="61c7f393.jpg"/>
          <p:cNvPicPr>
            <a:picLocks noChangeAspect="1"/>
          </p:cNvPicPr>
          <p:nvPr/>
        </p:nvPicPr>
        <p:blipFill>
          <a:blip r:embed="rId17" cstate="print"/>
          <a:srcRect l="810" t="630" r="810" b="630"/>
          <a:stretch>
            <a:fillRect/>
          </a:stretch>
        </p:blipFill>
        <p:spPr>
          <a:xfrm>
            <a:off x="2214546" y="857232"/>
            <a:ext cx="5107504" cy="553614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" name="Image 15" descr="85f479f8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214546" y="857232"/>
            <a:ext cx="5143504" cy="557214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17" name="Groupe 16"/>
          <p:cNvGrpSpPr/>
          <p:nvPr/>
        </p:nvGrpSpPr>
        <p:grpSpPr>
          <a:xfrm>
            <a:off x="0" y="0"/>
            <a:ext cx="9159766" cy="6873766"/>
            <a:chOff x="0" y="0"/>
            <a:chExt cx="9159766" cy="6873766"/>
          </a:xfrm>
        </p:grpSpPr>
        <p:sp>
          <p:nvSpPr>
            <p:cNvPr id="18" name="Forme libre 17"/>
            <p:cNvSpPr/>
            <p:nvPr/>
          </p:nvSpPr>
          <p:spPr>
            <a:xfrm>
              <a:off x="0" y="0"/>
              <a:ext cx="9159766" cy="6873766"/>
            </a:xfrm>
            <a:custGeom>
              <a:avLst/>
              <a:gdLst>
                <a:gd name="connsiteX0" fmla="*/ 2238703 w 9159766"/>
                <a:gd name="connsiteY0" fmla="*/ 204952 h 6873766"/>
                <a:gd name="connsiteX1" fmla="*/ 7047186 w 9159766"/>
                <a:gd name="connsiteY1" fmla="*/ 1024759 h 6873766"/>
                <a:gd name="connsiteX2" fmla="*/ 6936828 w 9159766"/>
                <a:gd name="connsiteY2" fmla="*/ 6321972 h 6873766"/>
                <a:gd name="connsiteX3" fmla="*/ 2270234 w 9159766"/>
                <a:gd name="connsiteY3" fmla="*/ 6574221 h 6873766"/>
                <a:gd name="connsiteX4" fmla="*/ 2317531 w 9159766"/>
                <a:gd name="connsiteY4" fmla="*/ 0 h 6873766"/>
                <a:gd name="connsiteX5" fmla="*/ 9159766 w 9159766"/>
                <a:gd name="connsiteY5" fmla="*/ 15766 h 6873766"/>
                <a:gd name="connsiteX6" fmla="*/ 9128234 w 9159766"/>
                <a:gd name="connsiteY6" fmla="*/ 6873766 h 6873766"/>
                <a:gd name="connsiteX7" fmla="*/ 0 w 9159766"/>
                <a:gd name="connsiteY7" fmla="*/ 6858000 h 6873766"/>
                <a:gd name="connsiteX8" fmla="*/ 15766 w 9159766"/>
                <a:gd name="connsiteY8" fmla="*/ 15766 h 6873766"/>
                <a:gd name="connsiteX9" fmla="*/ 2301766 w 9159766"/>
                <a:gd name="connsiteY9" fmla="*/ 0 h 6873766"/>
                <a:gd name="connsiteX10" fmla="*/ 2301766 w 9159766"/>
                <a:gd name="connsiteY10" fmla="*/ 0 h 687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9766" h="6873766">
                  <a:moveTo>
                    <a:pt x="2238703" y="204952"/>
                  </a:moveTo>
                  <a:lnTo>
                    <a:pt x="7047186" y="1024759"/>
                  </a:lnTo>
                  <a:lnTo>
                    <a:pt x="6936828" y="6321972"/>
                  </a:lnTo>
                  <a:lnTo>
                    <a:pt x="2270234" y="6574221"/>
                  </a:lnTo>
                  <a:lnTo>
                    <a:pt x="2317531" y="0"/>
                  </a:lnTo>
                  <a:lnTo>
                    <a:pt x="9159766" y="15766"/>
                  </a:lnTo>
                  <a:lnTo>
                    <a:pt x="9128234" y="6873766"/>
                  </a:lnTo>
                  <a:lnTo>
                    <a:pt x="0" y="6858000"/>
                  </a:lnTo>
                  <a:cubicBezTo>
                    <a:pt x="5255" y="4577255"/>
                    <a:pt x="10511" y="2296511"/>
                    <a:pt x="15766" y="15766"/>
                  </a:cubicBezTo>
                  <a:lnTo>
                    <a:pt x="2301766" y="0"/>
                  </a:lnTo>
                  <a:lnTo>
                    <a:pt x="2301766" y="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2237874" y="168442"/>
              <a:ext cx="4812631" cy="6424863"/>
            </a:xfrm>
            <a:custGeom>
              <a:avLst/>
              <a:gdLst>
                <a:gd name="connsiteX0" fmla="*/ 72189 w 4812631"/>
                <a:gd name="connsiteY0" fmla="*/ 72190 h 6424863"/>
                <a:gd name="connsiteX1" fmla="*/ 4812631 w 4812631"/>
                <a:gd name="connsiteY1" fmla="*/ 890337 h 6424863"/>
                <a:gd name="connsiteX2" fmla="*/ 4716379 w 4812631"/>
                <a:gd name="connsiteY2" fmla="*/ 6160169 h 6424863"/>
                <a:gd name="connsiteX3" fmla="*/ 48126 w 4812631"/>
                <a:gd name="connsiteY3" fmla="*/ 6424863 h 6424863"/>
                <a:gd name="connsiteX4" fmla="*/ 0 w 4812631"/>
                <a:gd name="connsiteY4" fmla="*/ 0 h 6424863"/>
                <a:gd name="connsiteX5" fmla="*/ 0 w 4812631"/>
                <a:gd name="connsiteY5" fmla="*/ 0 h 6424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12631" h="6424863">
                  <a:moveTo>
                    <a:pt x="72189" y="72190"/>
                  </a:moveTo>
                  <a:lnTo>
                    <a:pt x="4812631" y="890337"/>
                  </a:lnTo>
                  <a:lnTo>
                    <a:pt x="4716379" y="6160169"/>
                  </a:lnTo>
                  <a:lnTo>
                    <a:pt x="48126" y="6424863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317500">
              <a:gradFill flip="none" rotWithShape="1">
                <a:gsLst>
                  <a:gs pos="0">
                    <a:srgbClr val="800000"/>
                  </a:gs>
                  <a:gs pos="45000">
                    <a:srgbClr val="FF0066"/>
                  </a:gs>
                  <a:gs pos="70000">
                    <a:srgbClr val="CC3300"/>
                  </a:gs>
                  <a:gs pos="100000">
                    <a:srgbClr val="4D0808"/>
                  </a:gs>
                </a:gsLst>
                <a:path path="circle">
                  <a:fillToRect l="50000" t="50000" r="50000" b="50000"/>
                </a:path>
                <a:tileRect/>
              </a:gra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20" name="Image 19" descr="Image1.jpg"/>
          <p:cNvPicPr>
            <a:picLocks noChangeAspect="1"/>
          </p:cNvPicPr>
          <p:nvPr/>
        </p:nvPicPr>
        <p:blipFill>
          <a:blip r:embed="rId19" cstate="print"/>
          <a:srcRect l="35610" r="46902" b="62427"/>
          <a:stretch>
            <a:fillRect/>
          </a:stretch>
        </p:blipFill>
        <p:spPr>
          <a:xfrm>
            <a:off x="285720" y="642918"/>
            <a:ext cx="1543699" cy="21598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" name="Image 20" descr="Image1.jpg"/>
          <p:cNvPicPr>
            <a:picLocks noChangeAspect="1"/>
          </p:cNvPicPr>
          <p:nvPr/>
        </p:nvPicPr>
        <p:blipFill>
          <a:blip r:embed="rId19" cstate="print"/>
          <a:srcRect l="53415" r="27971" b="62427"/>
          <a:stretch>
            <a:fillRect/>
          </a:stretch>
        </p:blipFill>
        <p:spPr>
          <a:xfrm>
            <a:off x="357158" y="4357694"/>
            <a:ext cx="1643074" cy="2159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2700000" scaled="1"/>
              <a:tileRect/>
            </a:gra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 prst="convex"/>
            <a:contourClr>
              <a:srgbClr val="C0C0C0"/>
            </a:contourClr>
          </a:sp3d>
        </p:spPr>
      </p:pic>
      <p:pic>
        <p:nvPicPr>
          <p:cNvPr id="22" name="Image 21" descr="Image1.jpg"/>
          <p:cNvPicPr>
            <a:picLocks noChangeAspect="1"/>
          </p:cNvPicPr>
          <p:nvPr/>
        </p:nvPicPr>
        <p:blipFill>
          <a:blip r:embed="rId19" cstate="print"/>
          <a:srcRect l="72188" t="-1879" r="9380" b="62427"/>
          <a:stretch>
            <a:fillRect/>
          </a:stretch>
        </p:blipFill>
        <p:spPr>
          <a:xfrm>
            <a:off x="7286140" y="2606538"/>
            <a:ext cx="1626888" cy="22679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90000">
    <p:sndAc>
      <p:stSnd loop="1">
        <p:snd r:embed="rId2" name="01 File, file, fi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f244b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01884" y="2266188"/>
            <a:ext cx="2556000" cy="2162944"/>
          </a:xfrm>
          <a:prstGeom prst="rect">
            <a:avLst/>
          </a:prstGeom>
        </p:spPr>
      </p:pic>
      <p:pic>
        <p:nvPicPr>
          <p:cNvPr id="3" name="Image 2" descr="xl_50380-affiche-publicitaire-gelis-didot-maltese-absinthe-parisienne.jpg"/>
          <p:cNvPicPr>
            <a:picLocks noChangeAspect="1"/>
          </p:cNvPicPr>
          <p:nvPr/>
        </p:nvPicPr>
        <p:blipFill>
          <a:blip r:embed="rId4" cstate="print"/>
          <a:srcRect l="-8372" t="-1680" r="-8372" b="-840"/>
          <a:stretch>
            <a:fillRect/>
          </a:stretch>
        </p:blipFill>
        <p:spPr>
          <a:xfrm>
            <a:off x="6439542" y="2309768"/>
            <a:ext cx="996757" cy="14543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 descr="xl_50606-affiche-ancienne-privat-livemont-absinthe-robette.jpg"/>
          <p:cNvPicPr>
            <a:picLocks noChangeAspect="1"/>
          </p:cNvPicPr>
          <p:nvPr/>
        </p:nvPicPr>
        <p:blipFill>
          <a:blip r:embed="rId5" cstate="print"/>
          <a:srcRect l="-7245" t="-5039" r="-7245" b="-5039"/>
          <a:stretch>
            <a:fillRect/>
          </a:stretch>
        </p:blipFill>
        <p:spPr>
          <a:xfrm>
            <a:off x="1822125" y="2447106"/>
            <a:ext cx="835269" cy="13944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onvex"/>
            <a:contourClr>
              <a:srgbClr val="FFFFFF"/>
            </a:contourClr>
          </a:sp3d>
        </p:spPr>
      </p:pic>
      <p:sp>
        <p:nvSpPr>
          <p:cNvPr id="5" name="Forme libre 4"/>
          <p:cNvSpPr/>
          <p:nvPr/>
        </p:nvSpPr>
        <p:spPr>
          <a:xfrm>
            <a:off x="-142908" y="2143116"/>
            <a:ext cx="1643074" cy="2633668"/>
          </a:xfrm>
          <a:custGeom>
            <a:avLst/>
            <a:gdLst>
              <a:gd name="connsiteX0" fmla="*/ 0 w 1447800"/>
              <a:gd name="connsiteY0" fmla="*/ 0 h 3962400"/>
              <a:gd name="connsiteX1" fmla="*/ 1447800 w 1447800"/>
              <a:gd name="connsiteY1" fmla="*/ 666750 h 3962400"/>
              <a:gd name="connsiteX2" fmla="*/ 1409700 w 1447800"/>
              <a:gd name="connsiteY2" fmla="*/ 3409950 h 3962400"/>
              <a:gd name="connsiteX3" fmla="*/ 0 w 1447800"/>
              <a:gd name="connsiteY3" fmla="*/ 3962400 h 3962400"/>
              <a:gd name="connsiteX4" fmla="*/ 0 w 1447800"/>
              <a:gd name="connsiteY4" fmla="*/ 0 h 396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7800" h="3962400">
                <a:moveTo>
                  <a:pt x="0" y="0"/>
                </a:moveTo>
                <a:lnTo>
                  <a:pt x="1447800" y="666750"/>
                </a:lnTo>
                <a:lnTo>
                  <a:pt x="1409700" y="3409950"/>
                </a:lnTo>
                <a:lnTo>
                  <a:pt x="0" y="3962400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 descr="ab20689e.jpg"/>
          <p:cNvPicPr>
            <a:picLocks noChangeAspect="1"/>
          </p:cNvPicPr>
          <p:nvPr/>
        </p:nvPicPr>
        <p:blipFill>
          <a:blip r:embed="rId7" cstate="print"/>
          <a:srcRect l="-3375" t="-4963" r="-3375"/>
          <a:stretch>
            <a:fillRect/>
          </a:stretch>
        </p:blipFill>
        <p:spPr>
          <a:xfrm rot="-60000">
            <a:off x="7724415" y="2582659"/>
            <a:ext cx="1260000" cy="10587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214282" y="0"/>
            <a:ext cx="18565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Peut-être toi </a:t>
            </a:r>
          </a:p>
          <a:p>
            <a:r>
              <a:rPr lang="fr-FR" dirty="0" smtClean="0"/>
              <a:t> peut-être une</a:t>
            </a:r>
          </a:p>
          <a:p>
            <a:r>
              <a:rPr lang="fr-FR" dirty="0" smtClean="0"/>
              <a:t>         Autre</a:t>
            </a:r>
          </a:p>
          <a:p>
            <a:r>
              <a:rPr lang="fr-FR" dirty="0" smtClean="0"/>
              <a:t>Didier Barbelivien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7648598" y="0"/>
            <a:ext cx="12811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File,File,File</a:t>
            </a:r>
          </a:p>
          <a:p>
            <a:r>
              <a:rPr lang="fr-FR" dirty="0" smtClean="0"/>
              <a:t>    Chanter</a:t>
            </a:r>
          </a:p>
          <a:p>
            <a:r>
              <a:rPr lang="fr-FR" dirty="0" smtClean="0"/>
              <a:t>        par </a:t>
            </a:r>
          </a:p>
          <a:p>
            <a:r>
              <a:rPr lang="fr-FR" dirty="0" smtClean="0"/>
              <a:t>  C-Jérôme  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3500430" y="2071678"/>
            <a:ext cx="4572032" cy="427198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blipFill>
                <a:blip r:embed="rId9"/>
                <a:stretch>
                  <a:fillRect/>
                </a:stretch>
              </a:blipFill>
              <a:latin typeface="French Script MT" pitchFamily="66" charset="0"/>
            </a:endParaRPr>
          </a:p>
          <a:p>
            <a:pPr algn="ctr"/>
            <a:endParaRPr lang="fr-FR" sz="4800" dirty="0" smtClean="0">
              <a:blipFill>
                <a:blip r:embed="rId9"/>
                <a:stretch>
                  <a:fillRect/>
                </a:stretch>
              </a:blipFill>
              <a:latin typeface="French Script MT" pitchFamily="66" charset="0"/>
            </a:endParaRPr>
          </a:p>
          <a:p>
            <a:pPr algn="ctr"/>
            <a:endParaRPr lang="fr-FR" sz="4800" dirty="0" smtClean="0">
              <a:blipFill>
                <a:blip r:embed="rId9"/>
                <a:stretch>
                  <a:fillRect/>
                </a:stretch>
              </a:blipFill>
              <a:latin typeface="French Script MT" pitchFamily="66" charset="0"/>
            </a:endParaRPr>
          </a:p>
          <a:p>
            <a:pPr algn="ctr"/>
            <a:r>
              <a:rPr lang="fr-FR" sz="4800" dirty="0" smtClean="0">
                <a:blipFill>
                  <a:blip r:embed="rId9"/>
                  <a:stretch>
                    <a:fillRect/>
                  </a:stretch>
                </a:blipFill>
                <a:latin typeface="French Script MT" pitchFamily="66" charset="0"/>
              </a:rPr>
              <a:t>              Mireille  </a:t>
            </a:r>
            <a:endParaRPr lang="fr-FR" sz="4800" dirty="0">
              <a:blipFill>
                <a:blip r:embed="rId9"/>
                <a:stretch>
                  <a:fillRect/>
                </a:stretch>
              </a:blipFill>
              <a:latin typeface="Frenc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 dirty="0">
              <a:latin typeface="Calibri" pitchFamily="34" charset="0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 dirty="0">
              <a:latin typeface="Calibri" pitchFamily="34" charset="0"/>
            </a:endParaRPr>
          </a:p>
        </p:txBody>
      </p:sp>
      <p:pic>
        <p:nvPicPr>
          <p:cNvPr id="6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31</Words>
  <Application>Microsoft Office PowerPoint</Application>
  <PresentationFormat>Affichage à l'écran (4:3)</PresentationFormat>
  <Paragraphs>16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9</cp:revision>
  <dcterms:created xsi:type="dcterms:W3CDTF">2013-03-31T14:24:35Z</dcterms:created>
  <dcterms:modified xsi:type="dcterms:W3CDTF">2013-03-31T16:10:49Z</dcterms:modified>
</cp:coreProperties>
</file>