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9" r:id="rId3"/>
    <p:sldId id="261" r:id="rId4"/>
    <p:sldId id="262" r:id="rId5"/>
    <p:sldId id="263" r:id="rId6"/>
    <p:sldId id="258" r:id="rId7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96" y="-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8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2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2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7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7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03/07/2013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62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C3AB7-8E0A-4289-91DE-E3E29948B30D}" type="datetimeFigureOut">
              <a:rPr lang="fr-FR" smtClean="0"/>
              <a:pPr/>
              <a:t>03/07/2013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62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62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" Type="http://schemas.openxmlformats.org/officeDocument/2006/relationships/image" Target="../media/image6.jpeg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jpeg"/><Relationship Id="rId18" Type="http://schemas.openxmlformats.org/officeDocument/2006/relationships/image" Target="../media/image4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17" Type="http://schemas.openxmlformats.org/officeDocument/2006/relationships/image" Target="../media/image40.jpeg"/><Relationship Id="rId2" Type="http://schemas.openxmlformats.org/officeDocument/2006/relationships/image" Target="../media/image25.jpeg"/><Relationship Id="rId16" Type="http://schemas.openxmlformats.org/officeDocument/2006/relationships/image" Target="../media/image39.jpeg"/><Relationship Id="rId20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19" Type="http://schemas.openxmlformats.org/officeDocument/2006/relationships/image" Target="../media/image42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Relationship Id="rId14" Type="http://schemas.openxmlformats.org/officeDocument/2006/relationships/image" Target="../media/image3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jpeg"/><Relationship Id="rId18" Type="http://schemas.openxmlformats.org/officeDocument/2006/relationships/image" Target="../media/image59.jpeg"/><Relationship Id="rId3" Type="http://schemas.openxmlformats.org/officeDocument/2006/relationships/image" Target="../media/image44.jpeg"/><Relationship Id="rId21" Type="http://schemas.openxmlformats.org/officeDocument/2006/relationships/image" Target="../media/image62.jpeg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17" Type="http://schemas.openxmlformats.org/officeDocument/2006/relationships/image" Target="../media/image58.jpeg"/><Relationship Id="rId2" Type="http://schemas.openxmlformats.org/officeDocument/2006/relationships/audio" Target="../media/audio2.wav"/><Relationship Id="rId16" Type="http://schemas.openxmlformats.org/officeDocument/2006/relationships/image" Target="../media/image57.jpeg"/><Relationship Id="rId20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46.jpeg"/><Relationship Id="rId15" Type="http://schemas.openxmlformats.org/officeDocument/2006/relationships/image" Target="../media/image56.jpeg"/><Relationship Id="rId10" Type="http://schemas.openxmlformats.org/officeDocument/2006/relationships/image" Target="../media/image51.jpeg"/><Relationship Id="rId19" Type="http://schemas.openxmlformats.org/officeDocument/2006/relationships/image" Target="../media/image60.png"/><Relationship Id="rId4" Type="http://schemas.openxmlformats.org/officeDocument/2006/relationships/image" Target="../media/image45.jpeg"/><Relationship Id="rId9" Type="http://schemas.openxmlformats.org/officeDocument/2006/relationships/image" Target="../media/image50.jpeg"/><Relationship Id="rId14" Type="http://schemas.openxmlformats.org/officeDocument/2006/relationships/image" Target="../media/image5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13" Type="http://schemas.openxmlformats.org/officeDocument/2006/relationships/image" Target="../media/image74.jpeg"/><Relationship Id="rId18" Type="http://schemas.openxmlformats.org/officeDocument/2006/relationships/image" Target="../media/image79.jpeg"/><Relationship Id="rId3" Type="http://schemas.openxmlformats.org/officeDocument/2006/relationships/image" Target="../media/image64.jpeg"/><Relationship Id="rId21" Type="http://schemas.openxmlformats.org/officeDocument/2006/relationships/image" Target="../media/image82.gif"/><Relationship Id="rId7" Type="http://schemas.openxmlformats.org/officeDocument/2006/relationships/image" Target="../media/image68.jpeg"/><Relationship Id="rId12" Type="http://schemas.openxmlformats.org/officeDocument/2006/relationships/image" Target="../media/image73.jpeg"/><Relationship Id="rId17" Type="http://schemas.openxmlformats.org/officeDocument/2006/relationships/image" Target="../media/image78.jpeg"/><Relationship Id="rId2" Type="http://schemas.openxmlformats.org/officeDocument/2006/relationships/image" Target="../media/image63.jpeg"/><Relationship Id="rId16" Type="http://schemas.openxmlformats.org/officeDocument/2006/relationships/image" Target="../media/image77.jpeg"/><Relationship Id="rId20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11" Type="http://schemas.openxmlformats.org/officeDocument/2006/relationships/image" Target="../media/image72.jpeg"/><Relationship Id="rId5" Type="http://schemas.openxmlformats.org/officeDocument/2006/relationships/image" Target="../media/image66.jpeg"/><Relationship Id="rId15" Type="http://schemas.openxmlformats.org/officeDocument/2006/relationships/image" Target="../media/image76.jpeg"/><Relationship Id="rId10" Type="http://schemas.openxmlformats.org/officeDocument/2006/relationships/image" Target="../media/image71.jpeg"/><Relationship Id="rId19" Type="http://schemas.openxmlformats.org/officeDocument/2006/relationships/image" Target="../media/image80.jpeg"/><Relationship Id="rId4" Type="http://schemas.openxmlformats.org/officeDocument/2006/relationships/image" Target="../media/image65.jpeg"/><Relationship Id="rId9" Type="http://schemas.openxmlformats.org/officeDocument/2006/relationships/image" Target="../media/image70.jpeg"/><Relationship Id="rId14" Type="http://schemas.openxmlformats.org/officeDocument/2006/relationships/image" Target="../media/image75.jpeg"/><Relationship Id="rId22" Type="http://schemas.openxmlformats.org/officeDocument/2006/relationships/image" Target="../media/image8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746244168_2965003.jpg"/>
          <p:cNvPicPr>
            <a:picLocks noChangeAspect="1"/>
          </p:cNvPicPr>
          <p:nvPr/>
        </p:nvPicPr>
        <p:blipFill>
          <a:blip r:embed="rId4" cstate="print"/>
          <a:srcRect l="1376" t="2049" r="52519" b="51912"/>
          <a:stretch>
            <a:fillRect/>
          </a:stretch>
        </p:blipFill>
        <p:spPr>
          <a:xfrm>
            <a:off x="2571736" y="1643054"/>
            <a:ext cx="5648652" cy="3787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Image 2" descr="0878956696_2965001.jpg"/>
          <p:cNvPicPr>
            <a:picLocks noChangeAspect="1"/>
          </p:cNvPicPr>
          <p:nvPr/>
        </p:nvPicPr>
        <p:blipFill>
          <a:blip r:embed="rId5" cstate="print">
            <a:lum bright="-20000"/>
          </a:blip>
          <a:srcRect l="1376" t="2391" r="63527" b="59084"/>
          <a:stretch>
            <a:fillRect/>
          </a:stretch>
        </p:blipFill>
        <p:spPr>
          <a:xfrm>
            <a:off x="39070" y="58558"/>
            <a:ext cx="2986911" cy="220175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 4" descr="0878956696_2965001.jpg"/>
          <p:cNvPicPr>
            <a:picLocks noChangeAspect="1"/>
          </p:cNvPicPr>
          <p:nvPr/>
        </p:nvPicPr>
        <p:blipFill>
          <a:blip r:embed="rId5" cstate="print"/>
          <a:srcRect l="1376" t="45000" r="72664" b="5806"/>
          <a:stretch>
            <a:fillRect/>
          </a:stretch>
        </p:blipFill>
        <p:spPr>
          <a:xfrm>
            <a:off x="7552245" y="0"/>
            <a:ext cx="1591755" cy="20255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 descr="0878956696_2965001.jpg"/>
          <p:cNvPicPr>
            <a:picLocks noChangeAspect="1"/>
          </p:cNvPicPr>
          <p:nvPr/>
        </p:nvPicPr>
        <p:blipFill>
          <a:blip r:embed="rId5" cstate="print"/>
          <a:srcRect l="29854" t="45764" r="56418" b="27500"/>
          <a:stretch>
            <a:fillRect/>
          </a:stretch>
        </p:blipFill>
        <p:spPr>
          <a:xfrm>
            <a:off x="71406" y="3029335"/>
            <a:ext cx="1786815" cy="23368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ZoneTexte 6"/>
          <p:cNvSpPr txBox="1"/>
          <p:nvPr/>
        </p:nvSpPr>
        <p:spPr>
          <a:xfrm>
            <a:off x="2714612" y="357170"/>
            <a:ext cx="5078634" cy="1928826"/>
          </a:xfrm>
          <a:prstGeom prst="rect">
            <a:avLst/>
          </a:prstGeom>
          <a:noFill/>
        </p:spPr>
        <p:txBody>
          <a:bodyPr wrap="none" rtlCol="0">
            <a:prstTxWarp prst="textTriangleInverted">
              <a:avLst/>
            </a:prstTxWarp>
            <a:spAutoFit/>
          </a:bodyPr>
          <a:lstStyle/>
          <a:p>
            <a:r>
              <a:rPr lang="fr-FR" sz="4000" b="1" dirty="0" smtClean="0">
                <a:blipFill>
                  <a:blip r:embed="rId6"/>
                  <a:stretch>
                    <a:fillRect/>
                  </a:stretch>
                </a:blipFill>
                <a:latin typeface="Chiller" pitchFamily="82" charset="0"/>
              </a:rPr>
              <a:t>LES AFFICHES DU CINEMA  </a:t>
            </a:r>
          </a:p>
          <a:p>
            <a:r>
              <a:rPr lang="fr-FR" sz="4000" b="1" dirty="0" smtClean="0">
                <a:blipFill>
                  <a:blip r:embed="rId6"/>
                  <a:stretch>
                    <a:fillRect/>
                  </a:stretch>
                </a:blipFill>
                <a:latin typeface="Chiller" pitchFamily="82" charset="0"/>
              </a:rPr>
              <a:t>           FRANCAIS</a:t>
            </a:r>
            <a:endParaRPr lang="fr-FR" sz="4000" b="1" dirty="0">
              <a:blipFill>
                <a:blip r:embed="rId6"/>
                <a:stretch>
                  <a:fillRect/>
                </a:stretch>
              </a:blipFill>
              <a:latin typeface="Chiller" pitchFamily="82" charset="0"/>
            </a:endParaRPr>
          </a:p>
        </p:txBody>
      </p:sp>
    </p:spTree>
  </p:cSld>
  <p:clrMapOvr>
    <a:masterClrMapping/>
  </p:clrMapOvr>
  <p:transition spd="slow" advClick="0" advTm="4000">
    <p:zoom dir="in"/>
    <p:sndAc>
      <p:stSnd>
        <p:snd r:embed="rId2" name="18 ma petite fol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4" cstate="print"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36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37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Rectangle 38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Rectangle 39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Rectangle 40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Rectangle 41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42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Rectangle 43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Rectangle 44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45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Rectangle 46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Rectangle 47"/>
          <p:cNvSpPr/>
          <p:nvPr/>
        </p:nvSpPr>
        <p:spPr>
          <a:xfrm>
            <a:off x="2500298" y="357170"/>
            <a:ext cx="4126567" cy="496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1" name="Groupe 20"/>
          <p:cNvGrpSpPr/>
          <p:nvPr/>
        </p:nvGrpSpPr>
        <p:grpSpPr>
          <a:xfrm>
            <a:off x="0" y="0"/>
            <a:ext cx="9171296" cy="5759355"/>
            <a:chOff x="0" y="0"/>
            <a:chExt cx="9171296" cy="5759355"/>
          </a:xfrm>
        </p:grpSpPr>
        <p:sp>
          <p:nvSpPr>
            <p:cNvPr id="20" name="Forme libre 19"/>
            <p:cNvSpPr/>
            <p:nvPr/>
          </p:nvSpPr>
          <p:spPr>
            <a:xfrm>
              <a:off x="0" y="0"/>
              <a:ext cx="9171296" cy="5759355"/>
            </a:xfrm>
            <a:custGeom>
              <a:avLst/>
              <a:gdLst>
                <a:gd name="connsiteX0" fmla="*/ 2415654 w 9171296"/>
                <a:gd name="connsiteY0" fmla="*/ 259307 h 5759355"/>
                <a:gd name="connsiteX1" fmla="*/ 6701051 w 9171296"/>
                <a:gd name="connsiteY1" fmla="*/ 259307 h 5759355"/>
                <a:gd name="connsiteX2" fmla="*/ 6646460 w 9171296"/>
                <a:gd name="connsiteY2" fmla="*/ 5377218 h 5759355"/>
                <a:gd name="connsiteX3" fmla="*/ 2429301 w 9171296"/>
                <a:gd name="connsiteY3" fmla="*/ 5390866 h 5759355"/>
                <a:gd name="connsiteX4" fmla="*/ 2415654 w 9171296"/>
                <a:gd name="connsiteY4" fmla="*/ 0 h 5759355"/>
                <a:gd name="connsiteX5" fmla="*/ 9171296 w 9171296"/>
                <a:gd name="connsiteY5" fmla="*/ 13648 h 5759355"/>
                <a:gd name="connsiteX6" fmla="*/ 9130352 w 9171296"/>
                <a:gd name="connsiteY6" fmla="*/ 5745707 h 5759355"/>
                <a:gd name="connsiteX7" fmla="*/ 0 w 9171296"/>
                <a:gd name="connsiteY7" fmla="*/ 5759355 h 5759355"/>
                <a:gd name="connsiteX8" fmla="*/ 0 w 9171296"/>
                <a:gd name="connsiteY8" fmla="*/ 0 h 5759355"/>
                <a:gd name="connsiteX9" fmla="*/ 2429301 w 9171296"/>
                <a:gd name="connsiteY9" fmla="*/ 0 h 5759355"/>
                <a:gd name="connsiteX10" fmla="*/ 2429301 w 9171296"/>
                <a:gd name="connsiteY10" fmla="*/ 0 h 5759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71296" h="5759355">
                  <a:moveTo>
                    <a:pt x="2415654" y="259307"/>
                  </a:moveTo>
                  <a:lnTo>
                    <a:pt x="6701051" y="259307"/>
                  </a:lnTo>
                  <a:lnTo>
                    <a:pt x="6646460" y="5377218"/>
                  </a:lnTo>
                  <a:lnTo>
                    <a:pt x="2429301" y="5390866"/>
                  </a:lnTo>
                  <a:lnTo>
                    <a:pt x="2415654" y="0"/>
                  </a:lnTo>
                  <a:lnTo>
                    <a:pt x="9171296" y="13648"/>
                  </a:lnTo>
                  <a:lnTo>
                    <a:pt x="9130352" y="5745707"/>
                  </a:lnTo>
                  <a:lnTo>
                    <a:pt x="0" y="5759355"/>
                  </a:lnTo>
                  <a:lnTo>
                    <a:pt x="0" y="0"/>
                  </a:lnTo>
                  <a:lnTo>
                    <a:pt x="2429301" y="0"/>
                  </a:lnTo>
                  <a:lnTo>
                    <a:pt x="2429301" y="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Cadre 32"/>
            <p:cNvSpPr/>
            <p:nvPr/>
          </p:nvSpPr>
          <p:spPr>
            <a:xfrm>
              <a:off x="2285984" y="142856"/>
              <a:ext cx="4572032" cy="5429288"/>
            </a:xfrm>
            <a:prstGeom prst="frame">
              <a:avLst>
                <a:gd name="adj1" fmla="val 6227"/>
              </a:avLst>
            </a:prstGeom>
            <a:blipFill>
              <a:blip r:embed="rId18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3" name="Image 22" descr="ndt825sp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85720" y="1285864"/>
            <a:ext cx="1743075" cy="23812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8100000" scaled="1"/>
              <a:tileRect/>
            </a:gra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perspectiveContrastingRightFacing"/>
            <a:lightRig rig="twoPt" dir="t">
              <a:rot lat="0" lon="0" rev="7800000"/>
            </a:lightRig>
          </a:scene3d>
          <a:sp3d contourW="6350">
            <a:bevelT w="50800" h="16510" prst="convex"/>
            <a:contourClr>
              <a:srgbClr val="C0C0C0"/>
            </a:contourClr>
          </a:sp3d>
        </p:spPr>
      </p:pic>
      <p:pic>
        <p:nvPicPr>
          <p:cNvPr id="24" name="Image 23" descr="t66up0cf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7215206" y="1714492"/>
            <a:ext cx="1762125" cy="2381250"/>
          </a:xfrm>
          <a:prstGeom prst="rect">
            <a:avLst/>
          </a:prstGeom>
          <a:ln w="190500" cap="sq"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2700000" scaled="1"/>
              <a:tileRect/>
            </a:gra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isometricOffAxis2Left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7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6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4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8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9" name="Groupe 18"/>
          <p:cNvGrpSpPr/>
          <p:nvPr/>
        </p:nvGrpSpPr>
        <p:grpSpPr>
          <a:xfrm>
            <a:off x="0" y="0"/>
            <a:ext cx="9171296" cy="5759355"/>
            <a:chOff x="0" y="0"/>
            <a:chExt cx="9171296" cy="5759355"/>
          </a:xfrm>
        </p:grpSpPr>
        <p:sp>
          <p:nvSpPr>
            <p:cNvPr id="3" name="Forme libre 2"/>
            <p:cNvSpPr/>
            <p:nvPr/>
          </p:nvSpPr>
          <p:spPr>
            <a:xfrm>
              <a:off x="0" y="0"/>
              <a:ext cx="9171296" cy="5759355"/>
            </a:xfrm>
            <a:custGeom>
              <a:avLst/>
              <a:gdLst>
                <a:gd name="connsiteX0" fmla="*/ 2415654 w 9171296"/>
                <a:gd name="connsiteY0" fmla="*/ 259307 h 5759355"/>
                <a:gd name="connsiteX1" fmla="*/ 6701051 w 9171296"/>
                <a:gd name="connsiteY1" fmla="*/ 259307 h 5759355"/>
                <a:gd name="connsiteX2" fmla="*/ 6646460 w 9171296"/>
                <a:gd name="connsiteY2" fmla="*/ 5377218 h 5759355"/>
                <a:gd name="connsiteX3" fmla="*/ 2429301 w 9171296"/>
                <a:gd name="connsiteY3" fmla="*/ 5390866 h 5759355"/>
                <a:gd name="connsiteX4" fmla="*/ 2415654 w 9171296"/>
                <a:gd name="connsiteY4" fmla="*/ 0 h 5759355"/>
                <a:gd name="connsiteX5" fmla="*/ 9171296 w 9171296"/>
                <a:gd name="connsiteY5" fmla="*/ 13648 h 5759355"/>
                <a:gd name="connsiteX6" fmla="*/ 9130352 w 9171296"/>
                <a:gd name="connsiteY6" fmla="*/ 5745707 h 5759355"/>
                <a:gd name="connsiteX7" fmla="*/ 0 w 9171296"/>
                <a:gd name="connsiteY7" fmla="*/ 5759355 h 5759355"/>
                <a:gd name="connsiteX8" fmla="*/ 0 w 9171296"/>
                <a:gd name="connsiteY8" fmla="*/ 0 h 5759355"/>
                <a:gd name="connsiteX9" fmla="*/ 2429301 w 9171296"/>
                <a:gd name="connsiteY9" fmla="*/ 0 h 5759355"/>
                <a:gd name="connsiteX10" fmla="*/ 2429301 w 9171296"/>
                <a:gd name="connsiteY10" fmla="*/ 0 h 5759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71296" h="5759355">
                  <a:moveTo>
                    <a:pt x="2415654" y="259307"/>
                  </a:moveTo>
                  <a:lnTo>
                    <a:pt x="6701051" y="259307"/>
                  </a:lnTo>
                  <a:lnTo>
                    <a:pt x="6646460" y="5377218"/>
                  </a:lnTo>
                  <a:lnTo>
                    <a:pt x="2429301" y="5390866"/>
                  </a:lnTo>
                  <a:lnTo>
                    <a:pt x="2415654" y="0"/>
                  </a:lnTo>
                  <a:lnTo>
                    <a:pt x="9171296" y="13648"/>
                  </a:lnTo>
                  <a:lnTo>
                    <a:pt x="9130352" y="5745707"/>
                  </a:lnTo>
                  <a:lnTo>
                    <a:pt x="0" y="5759355"/>
                  </a:lnTo>
                  <a:lnTo>
                    <a:pt x="0" y="0"/>
                  </a:lnTo>
                  <a:lnTo>
                    <a:pt x="2429301" y="0"/>
                  </a:lnTo>
                  <a:lnTo>
                    <a:pt x="2429301" y="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" name="Cadre 1"/>
            <p:cNvSpPr/>
            <p:nvPr/>
          </p:nvSpPr>
          <p:spPr>
            <a:xfrm>
              <a:off x="2285984" y="142856"/>
              <a:ext cx="4572032" cy="5429288"/>
            </a:xfrm>
            <a:prstGeom prst="frame">
              <a:avLst>
                <a:gd name="adj1" fmla="val 6227"/>
              </a:avLst>
            </a:prstGeom>
            <a:blipFill>
              <a:blip r:embed="rId18" cstate="print">
                <a:grayscl/>
                <a:lum bright="-40000"/>
              </a:blip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0" name="Image 19" descr="arai40l1.jpg"/>
          <p:cNvPicPr>
            <a:picLocks noChangeAspect="1"/>
          </p:cNvPicPr>
          <p:nvPr/>
        </p:nvPicPr>
        <p:blipFill>
          <a:blip r:embed="rId19" cstate="print"/>
          <a:srcRect l="-7937" t="-7036" r="-7937" b="-7036"/>
          <a:stretch>
            <a:fillRect/>
          </a:stretch>
        </p:blipFill>
        <p:spPr>
          <a:xfrm>
            <a:off x="6997191" y="1428740"/>
            <a:ext cx="1865603" cy="2071702"/>
          </a:xfrm>
          <a:prstGeom prst="rect">
            <a:avLst/>
          </a:prstGeom>
          <a:solidFill>
            <a:srgbClr val="000000">
              <a:shade val="95000"/>
            </a:srgbClr>
          </a:solidFill>
          <a:ln w="266700" cap="sq">
            <a:gradFill flip="none" rotWithShape="1"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2700000" scaled="1"/>
              <a:tileRect/>
            </a:gra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scene3d>
            <a:camera prst="perspectiveContrastingRightFacing"/>
            <a:lightRig rig="threePt" dir="t"/>
          </a:scene3d>
          <a:sp3d>
            <a:bevelT w="165100" prst="coolSlant"/>
          </a:sp3d>
        </p:spPr>
      </p:pic>
      <p:pic>
        <p:nvPicPr>
          <p:cNvPr id="22" name="Image 21" descr="alain-delon-armaguedon-affiche-yougoslave-originale-87-michel-duchossoy-jean-yanne.jpg"/>
          <p:cNvPicPr>
            <a:picLocks noChangeAspect="1"/>
          </p:cNvPicPr>
          <p:nvPr/>
        </p:nvPicPr>
        <p:blipFill>
          <a:blip r:embed="rId20" cstate="print"/>
          <a:srcRect l="17638" t="3780" r="17638" b="3780"/>
          <a:stretch>
            <a:fillRect/>
          </a:stretch>
        </p:blipFill>
        <p:spPr>
          <a:xfrm>
            <a:off x="305533" y="2106329"/>
            <a:ext cx="1562419" cy="2231561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56000"/>
              </a:prstClr>
            </a:outerShdw>
          </a:effectLst>
          <a:scene3d>
            <a:camera prst="orthographicFront">
              <a:rot lat="1200000" lon="2400000" rev="0"/>
            </a:camera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 advTm="8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6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4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8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2500298" y="357170"/>
            <a:ext cx="4104000" cy="500066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4" name="Groupe 23"/>
          <p:cNvGrpSpPr/>
          <p:nvPr/>
        </p:nvGrpSpPr>
        <p:grpSpPr>
          <a:xfrm>
            <a:off x="0" y="-71458"/>
            <a:ext cx="9171296" cy="5832000"/>
            <a:chOff x="0" y="-71458"/>
            <a:chExt cx="9171296" cy="5832000"/>
          </a:xfrm>
        </p:grpSpPr>
        <p:sp>
          <p:nvSpPr>
            <p:cNvPr id="2" name="Forme libre 1"/>
            <p:cNvSpPr/>
            <p:nvPr/>
          </p:nvSpPr>
          <p:spPr>
            <a:xfrm>
              <a:off x="0" y="-71458"/>
              <a:ext cx="9171296" cy="5832000"/>
            </a:xfrm>
            <a:custGeom>
              <a:avLst/>
              <a:gdLst>
                <a:gd name="connsiteX0" fmla="*/ 2415654 w 9171296"/>
                <a:gd name="connsiteY0" fmla="*/ 259307 h 5759355"/>
                <a:gd name="connsiteX1" fmla="*/ 6701051 w 9171296"/>
                <a:gd name="connsiteY1" fmla="*/ 259307 h 5759355"/>
                <a:gd name="connsiteX2" fmla="*/ 6646460 w 9171296"/>
                <a:gd name="connsiteY2" fmla="*/ 5377218 h 5759355"/>
                <a:gd name="connsiteX3" fmla="*/ 2429301 w 9171296"/>
                <a:gd name="connsiteY3" fmla="*/ 5390866 h 5759355"/>
                <a:gd name="connsiteX4" fmla="*/ 2415654 w 9171296"/>
                <a:gd name="connsiteY4" fmla="*/ 0 h 5759355"/>
                <a:gd name="connsiteX5" fmla="*/ 9171296 w 9171296"/>
                <a:gd name="connsiteY5" fmla="*/ 13648 h 5759355"/>
                <a:gd name="connsiteX6" fmla="*/ 9130352 w 9171296"/>
                <a:gd name="connsiteY6" fmla="*/ 5745707 h 5759355"/>
                <a:gd name="connsiteX7" fmla="*/ 0 w 9171296"/>
                <a:gd name="connsiteY7" fmla="*/ 5759355 h 5759355"/>
                <a:gd name="connsiteX8" fmla="*/ 0 w 9171296"/>
                <a:gd name="connsiteY8" fmla="*/ 0 h 5759355"/>
                <a:gd name="connsiteX9" fmla="*/ 2429301 w 9171296"/>
                <a:gd name="connsiteY9" fmla="*/ 0 h 5759355"/>
                <a:gd name="connsiteX10" fmla="*/ 2429301 w 9171296"/>
                <a:gd name="connsiteY10" fmla="*/ 0 h 5759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71296" h="5759355">
                  <a:moveTo>
                    <a:pt x="2415654" y="259307"/>
                  </a:moveTo>
                  <a:lnTo>
                    <a:pt x="6701051" y="259307"/>
                  </a:lnTo>
                  <a:lnTo>
                    <a:pt x="6646460" y="5377218"/>
                  </a:lnTo>
                  <a:lnTo>
                    <a:pt x="2429301" y="5390866"/>
                  </a:lnTo>
                  <a:lnTo>
                    <a:pt x="2415654" y="0"/>
                  </a:lnTo>
                  <a:lnTo>
                    <a:pt x="9171296" y="13648"/>
                  </a:lnTo>
                  <a:lnTo>
                    <a:pt x="9130352" y="5745707"/>
                  </a:lnTo>
                  <a:lnTo>
                    <a:pt x="0" y="5759355"/>
                  </a:lnTo>
                  <a:lnTo>
                    <a:pt x="0" y="0"/>
                  </a:lnTo>
                  <a:lnTo>
                    <a:pt x="2429301" y="0"/>
                  </a:lnTo>
                  <a:lnTo>
                    <a:pt x="2429301" y="0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Cadre 2"/>
            <p:cNvSpPr/>
            <p:nvPr/>
          </p:nvSpPr>
          <p:spPr>
            <a:xfrm>
              <a:off x="2285984" y="142856"/>
              <a:ext cx="4572032" cy="5429288"/>
            </a:xfrm>
            <a:prstGeom prst="frame">
              <a:avLst>
                <a:gd name="adj1" fmla="val 6227"/>
              </a:avLst>
            </a:prstGeom>
            <a:blipFill>
              <a:blip r:embed="rId19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0" name="Image 19" descr="aff_deux_hommes_dans_la_ville.jpg"/>
          <p:cNvPicPr>
            <a:picLocks noChangeAspect="1"/>
          </p:cNvPicPr>
          <p:nvPr/>
        </p:nvPicPr>
        <p:blipFill>
          <a:blip r:embed="rId20" cstate="print"/>
          <a:srcRect l="-1615" t="-3566" r="-1615" b="-4754"/>
          <a:stretch>
            <a:fillRect/>
          </a:stretch>
        </p:blipFill>
        <p:spPr>
          <a:xfrm>
            <a:off x="7118187" y="1423471"/>
            <a:ext cx="1634372" cy="233051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isometricOffAxis1Right"/>
            <a:lightRig rig="flat" dir="t">
              <a:rot lat="0" lon="0" rev="4200000"/>
            </a:lightRig>
          </a:scene3d>
          <a:sp3d extrusionH="146050">
            <a:bevelT w="82550" h="82550"/>
            <a:bevelB w="44450"/>
            <a:extrusionClr>
              <a:schemeClr val="bg1">
                <a:lumMod val="75000"/>
              </a:schemeClr>
            </a:extrusionClr>
          </a:sp3d>
        </p:spPr>
      </p:pic>
      <p:pic>
        <p:nvPicPr>
          <p:cNvPr id="23" name="Image 22" descr="alain-delon-zorro-duccio-tessari-1974-70x100-cm-affiche-de-cinema-espagnole-de-1978-movie-poster-alain-delon-stanley-baker-moustache-918504481_ML.jpg"/>
          <p:cNvPicPr>
            <a:picLocks noChangeAspect="1"/>
          </p:cNvPicPr>
          <p:nvPr/>
        </p:nvPicPr>
        <p:blipFill>
          <a:blip r:embed="rId21" cstate="print">
            <a:lum bright="-20000"/>
          </a:blip>
          <a:srcRect l="13998" r="13998"/>
          <a:stretch>
            <a:fillRect/>
          </a:stretch>
        </p:blipFill>
        <p:spPr>
          <a:xfrm>
            <a:off x="214283" y="1762180"/>
            <a:ext cx="1714512" cy="23812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RelaxedModerately"/>
            <a:lightRig rig="sunset" dir="t"/>
          </a:scene3d>
          <a:sp3d contourW="69850" prstMaterial="flat">
            <a:bevelT w="63500" h="0"/>
            <a:bevelB w="165100" h="196850"/>
            <a:extrusionClr>
              <a:schemeClr val="bg2">
                <a:lumMod val="50000"/>
              </a:schemeClr>
            </a:extrusionClr>
          </a:sp3d>
        </p:spPr>
      </p:pic>
    </p:spTree>
  </p:cSld>
  <p:clrMapOvr>
    <a:masterClrMapping/>
  </p:clrMapOvr>
  <p:transition advTm="85000">
    <p:sndAc>
      <p:stSnd>
        <p:snd r:embed="rId2" name="11 Piste 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2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36"/>
          <p:cNvSpPr/>
          <p:nvPr/>
        </p:nvSpPr>
        <p:spPr>
          <a:xfrm>
            <a:off x="2500298" y="357170"/>
            <a:ext cx="4143404" cy="500066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9" name="Groupe 38"/>
          <p:cNvGrpSpPr/>
          <p:nvPr/>
        </p:nvGrpSpPr>
        <p:grpSpPr>
          <a:xfrm>
            <a:off x="-36000" y="-36000"/>
            <a:ext cx="9198000" cy="5796000"/>
            <a:chOff x="-36000" y="-36000"/>
            <a:chExt cx="9198000" cy="5796000"/>
          </a:xfrm>
        </p:grpSpPr>
        <p:sp>
          <p:nvSpPr>
            <p:cNvPr id="21" name="Forme libre 20"/>
            <p:cNvSpPr/>
            <p:nvPr/>
          </p:nvSpPr>
          <p:spPr>
            <a:xfrm>
              <a:off x="-36000" y="-36000"/>
              <a:ext cx="9198000" cy="5796000"/>
            </a:xfrm>
            <a:custGeom>
              <a:avLst/>
              <a:gdLst>
                <a:gd name="connsiteX0" fmla="*/ 2415654 w 9171296"/>
                <a:gd name="connsiteY0" fmla="*/ 259307 h 5759355"/>
                <a:gd name="connsiteX1" fmla="*/ 6701051 w 9171296"/>
                <a:gd name="connsiteY1" fmla="*/ 259307 h 5759355"/>
                <a:gd name="connsiteX2" fmla="*/ 6646460 w 9171296"/>
                <a:gd name="connsiteY2" fmla="*/ 5377218 h 5759355"/>
                <a:gd name="connsiteX3" fmla="*/ 2429301 w 9171296"/>
                <a:gd name="connsiteY3" fmla="*/ 5390866 h 5759355"/>
                <a:gd name="connsiteX4" fmla="*/ 2415654 w 9171296"/>
                <a:gd name="connsiteY4" fmla="*/ 0 h 5759355"/>
                <a:gd name="connsiteX5" fmla="*/ 9171296 w 9171296"/>
                <a:gd name="connsiteY5" fmla="*/ 13648 h 5759355"/>
                <a:gd name="connsiteX6" fmla="*/ 9130352 w 9171296"/>
                <a:gd name="connsiteY6" fmla="*/ 5745707 h 5759355"/>
                <a:gd name="connsiteX7" fmla="*/ 0 w 9171296"/>
                <a:gd name="connsiteY7" fmla="*/ 5759355 h 5759355"/>
                <a:gd name="connsiteX8" fmla="*/ 0 w 9171296"/>
                <a:gd name="connsiteY8" fmla="*/ 0 h 5759355"/>
                <a:gd name="connsiteX9" fmla="*/ 2429301 w 9171296"/>
                <a:gd name="connsiteY9" fmla="*/ 0 h 5759355"/>
                <a:gd name="connsiteX10" fmla="*/ 2429301 w 9171296"/>
                <a:gd name="connsiteY10" fmla="*/ 0 h 5759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71296" h="5759355">
                  <a:moveTo>
                    <a:pt x="2415654" y="259307"/>
                  </a:moveTo>
                  <a:lnTo>
                    <a:pt x="6701051" y="259307"/>
                  </a:lnTo>
                  <a:lnTo>
                    <a:pt x="6646460" y="5377218"/>
                  </a:lnTo>
                  <a:lnTo>
                    <a:pt x="2429301" y="5390866"/>
                  </a:lnTo>
                  <a:lnTo>
                    <a:pt x="2415654" y="0"/>
                  </a:lnTo>
                  <a:lnTo>
                    <a:pt x="9171296" y="13648"/>
                  </a:lnTo>
                  <a:lnTo>
                    <a:pt x="9130352" y="5745707"/>
                  </a:lnTo>
                  <a:lnTo>
                    <a:pt x="0" y="5759355"/>
                  </a:lnTo>
                  <a:lnTo>
                    <a:pt x="0" y="0"/>
                  </a:lnTo>
                  <a:lnTo>
                    <a:pt x="2429301" y="0"/>
                  </a:lnTo>
                  <a:lnTo>
                    <a:pt x="2429301" y="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Cadre 21"/>
            <p:cNvSpPr/>
            <p:nvPr/>
          </p:nvSpPr>
          <p:spPr>
            <a:xfrm>
              <a:off x="2285984" y="142856"/>
              <a:ext cx="4572032" cy="5429288"/>
            </a:xfrm>
            <a:prstGeom prst="frame">
              <a:avLst>
                <a:gd name="adj1" fmla="val 6227"/>
              </a:avLst>
            </a:prstGeom>
            <a:blipFill>
              <a:blip r:embed="rId18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38" name="Image 37" descr="gueule_d_amour,0.jpg"/>
          <p:cNvPicPr>
            <a:picLocks noChangeAspect="1"/>
          </p:cNvPicPr>
          <p:nvPr/>
        </p:nvPicPr>
        <p:blipFill>
          <a:blip r:embed="rId19" cstate="print"/>
          <a:srcRect l="-5727" t="-3876" r="-5727"/>
          <a:stretch>
            <a:fillRect/>
          </a:stretch>
        </p:blipFill>
        <p:spPr>
          <a:xfrm>
            <a:off x="357158" y="1571616"/>
            <a:ext cx="1401316" cy="192938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>
              <a:rot lat="0" lon="19199988" rev="0"/>
            </a:camera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2" name="Image 41" descr="Image2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7500958" y="214294"/>
            <a:ext cx="1371600" cy="18227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RelaxedModerately"/>
            <a:lightRig rig="threePt" dir="t"/>
          </a:scene3d>
          <a:sp3d>
            <a:bevelT w="152400" h="50800" prst="softRound"/>
          </a:sp3d>
        </p:spPr>
      </p:pic>
      <p:sp>
        <p:nvSpPr>
          <p:cNvPr id="43" name="Rectangle 42"/>
          <p:cNvSpPr/>
          <p:nvPr/>
        </p:nvSpPr>
        <p:spPr>
          <a:xfrm>
            <a:off x="6572264" y="1800224"/>
            <a:ext cx="2571736" cy="355760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b="1" dirty="0" smtClean="0"/>
          </a:p>
          <a:p>
            <a:pPr algn="ctr"/>
            <a:endParaRPr lang="fr-FR" sz="2400" b="1" dirty="0" smtClean="0"/>
          </a:p>
          <a:p>
            <a:pPr algn="ctr"/>
            <a:endParaRPr lang="fr-FR" sz="2400" b="1" dirty="0" smtClean="0"/>
          </a:p>
          <a:p>
            <a:pPr algn="ctr"/>
            <a:endParaRPr lang="fr-FR" sz="2400" b="1" dirty="0" smtClean="0"/>
          </a:p>
          <a:p>
            <a:pPr algn="ctr"/>
            <a:endParaRPr lang="fr-FR" sz="2400" b="1" dirty="0" smtClean="0"/>
          </a:p>
          <a:p>
            <a:pPr algn="ctr"/>
            <a:endParaRPr lang="fr-FR" sz="2400" b="1" dirty="0" smtClean="0"/>
          </a:p>
          <a:p>
            <a:pPr algn="ctr"/>
            <a:endParaRPr lang="fr-FR" sz="2400" b="1" dirty="0" smtClean="0"/>
          </a:p>
          <a:p>
            <a:pPr algn="ctr"/>
            <a:endParaRPr lang="fr-FR" sz="2400" b="1" dirty="0" smtClean="0"/>
          </a:p>
          <a:p>
            <a:pPr algn="ctr"/>
            <a:endParaRPr lang="fr-FR" sz="2400" b="1" dirty="0" smtClean="0"/>
          </a:p>
          <a:p>
            <a:pPr algn="ctr"/>
            <a:endParaRPr lang="fr-FR" sz="2400" b="1" dirty="0" smtClean="0"/>
          </a:p>
          <a:p>
            <a:pPr algn="ctr"/>
            <a:r>
              <a:rPr lang="fr-FR" sz="6000" b="1" dirty="0" smtClean="0">
                <a:blipFill>
                  <a:blip r:embed="rId22"/>
                  <a:stretch>
                    <a:fillRect/>
                  </a:stretch>
                </a:blipFill>
                <a:latin typeface="French Script MT" pitchFamily="66" charset="0"/>
              </a:rPr>
              <a:t>Mireille</a:t>
            </a:r>
          </a:p>
        </p:txBody>
      </p:sp>
    </p:spTree>
  </p:cSld>
  <p:clrMapOvr>
    <a:masterClrMapping/>
  </p:clrMapOvr>
  <p:transition advTm="9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0"/>
                            </p:stCondLst>
                            <p:childTnLst>
                              <p:par>
                                <p:cTn id="57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2000"/>
                            </p:stCondLst>
                            <p:childTnLst>
                              <p:par>
                                <p:cTn id="64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6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70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0" y="0"/>
            <a:ext cx="9144000" cy="5715000"/>
            <a:chOff x="0" y="0"/>
            <a:chExt cx="9144000" cy="6858000"/>
          </a:xfrm>
        </p:grpSpPr>
        <p:pic>
          <p:nvPicPr>
            <p:cNvPr id="2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5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6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/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http://</a:t>
              </a:r>
              <a:r>
                <a:rPr lang="fr-CA" sz="3300" b="1" dirty="0" smtClean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ppsmania.fr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SMANIA logo f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PPSMANIA logo fin</Template>
  <TotalTime>382</TotalTime>
  <Words>18</Words>
  <Application>Microsoft Office PowerPoint</Application>
  <PresentationFormat>Affichage à l'écran (16:10)</PresentationFormat>
  <Paragraphs>16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PPSMANIA logo fin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mixe</dc:title>
  <dc:creator>Mireille</dc:creator>
  <cp:lastModifiedBy>Mireille</cp:lastModifiedBy>
  <cp:revision>45</cp:revision>
  <dcterms:created xsi:type="dcterms:W3CDTF">2013-05-29T07:27:35Z</dcterms:created>
  <dcterms:modified xsi:type="dcterms:W3CDTF">2013-07-03T06:07:28Z</dcterms:modified>
</cp:coreProperties>
</file>