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8" r:id="rId3"/>
    <p:sldId id="260" r:id="rId4"/>
    <p:sldId id="261" r:id="rId5"/>
    <p:sldId id="267" r:id="rId6"/>
    <p:sldId id="257" r:id="rId7"/>
    <p:sldId id="256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0000FF"/>
    <a:srgbClr val="000000"/>
    <a:srgbClr val="990000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546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B7890-D764-4C9A-8581-50B81AD50683}" type="datetimeFigureOut">
              <a:rPr lang="fr-FR" smtClean="0"/>
              <a:pPr/>
              <a:t>11/03/2013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7A0FB-7A59-451E-8187-83264D310D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B7890-D764-4C9A-8581-50B81AD50683}" type="datetimeFigureOut">
              <a:rPr lang="fr-FR" smtClean="0"/>
              <a:pPr/>
              <a:t>11/03/2013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7A0FB-7A59-451E-8187-83264D310D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B7890-D764-4C9A-8581-50B81AD50683}" type="datetimeFigureOut">
              <a:rPr lang="fr-FR" smtClean="0"/>
              <a:pPr/>
              <a:t>11/03/2013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7A0FB-7A59-451E-8187-83264D310D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B7890-D764-4C9A-8581-50B81AD50683}" type="datetimeFigureOut">
              <a:rPr lang="fr-FR" smtClean="0"/>
              <a:pPr/>
              <a:t>11/03/2013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7A0FB-7A59-451E-8187-83264D310D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B7890-D764-4C9A-8581-50B81AD50683}" type="datetimeFigureOut">
              <a:rPr lang="fr-FR" smtClean="0"/>
              <a:pPr/>
              <a:t>11/03/2013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7A0FB-7A59-451E-8187-83264D310D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B7890-D764-4C9A-8581-50B81AD50683}" type="datetimeFigureOut">
              <a:rPr lang="fr-FR" smtClean="0"/>
              <a:pPr/>
              <a:t>11/03/2013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7A0FB-7A59-451E-8187-83264D310D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B7890-D764-4C9A-8581-50B81AD50683}" type="datetimeFigureOut">
              <a:rPr lang="fr-FR" smtClean="0"/>
              <a:pPr/>
              <a:t>11/03/2013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7A0FB-7A59-451E-8187-83264D310D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B7890-D764-4C9A-8581-50B81AD50683}" type="datetimeFigureOut">
              <a:rPr lang="fr-FR" smtClean="0"/>
              <a:pPr/>
              <a:t>11/03/2013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7A0FB-7A59-451E-8187-83264D310D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B7890-D764-4C9A-8581-50B81AD50683}" type="datetimeFigureOut">
              <a:rPr lang="fr-FR" smtClean="0"/>
              <a:pPr/>
              <a:t>11/03/2013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7A0FB-7A59-451E-8187-83264D310D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B7890-D764-4C9A-8581-50B81AD50683}" type="datetimeFigureOut">
              <a:rPr lang="fr-FR" smtClean="0"/>
              <a:pPr/>
              <a:t>11/03/2013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7A0FB-7A59-451E-8187-83264D310D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2B7890-D764-4C9A-8581-50B81AD50683}" type="datetimeFigureOut">
              <a:rPr lang="fr-FR" smtClean="0"/>
              <a:pPr/>
              <a:t>11/03/2013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D7A0FB-7A59-451E-8187-83264D310D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B7890-D764-4C9A-8581-50B81AD50683}" type="datetimeFigureOut">
              <a:rPr lang="fr-FR" smtClean="0"/>
              <a:pPr/>
              <a:t>11/03/2013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D7A0FB-7A59-451E-8187-83264D310D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jpeg"/><Relationship Id="rId18" Type="http://schemas.openxmlformats.org/officeDocument/2006/relationships/image" Target="../media/image20.png"/><Relationship Id="rId3" Type="http://schemas.openxmlformats.org/officeDocument/2006/relationships/image" Target="../media/image5.jpeg"/><Relationship Id="rId21" Type="http://schemas.openxmlformats.org/officeDocument/2006/relationships/image" Target="../media/image23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17" Type="http://schemas.openxmlformats.org/officeDocument/2006/relationships/image" Target="../media/image19.jpeg"/><Relationship Id="rId2" Type="http://schemas.openxmlformats.org/officeDocument/2006/relationships/image" Target="../media/image4.jpeg"/><Relationship Id="rId16" Type="http://schemas.openxmlformats.org/officeDocument/2006/relationships/image" Target="../media/image18.jpeg"/><Relationship Id="rId20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jpeg"/><Relationship Id="rId10" Type="http://schemas.openxmlformats.org/officeDocument/2006/relationships/image" Target="../media/image12.jpeg"/><Relationship Id="rId19" Type="http://schemas.openxmlformats.org/officeDocument/2006/relationships/image" Target="../media/image21.png"/><Relationship Id="rId4" Type="http://schemas.openxmlformats.org/officeDocument/2006/relationships/image" Target="../media/image6.jpeg"/><Relationship Id="rId9" Type="http://schemas.openxmlformats.org/officeDocument/2006/relationships/image" Target="../media/image11.jpeg"/><Relationship Id="rId14" Type="http://schemas.openxmlformats.org/officeDocument/2006/relationships/image" Target="../media/image16.jpeg"/><Relationship Id="rId22" Type="http://schemas.openxmlformats.org/officeDocument/2006/relationships/image" Target="../media/image2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6.jpeg"/><Relationship Id="rId18" Type="http://schemas.openxmlformats.org/officeDocument/2006/relationships/image" Target="../media/image41.jpeg"/><Relationship Id="rId3" Type="http://schemas.openxmlformats.org/officeDocument/2006/relationships/image" Target="../media/image26.png"/><Relationship Id="rId21" Type="http://schemas.openxmlformats.org/officeDocument/2006/relationships/image" Target="../media/image44.jpeg"/><Relationship Id="rId7" Type="http://schemas.openxmlformats.org/officeDocument/2006/relationships/image" Target="../media/image30.jpeg"/><Relationship Id="rId12" Type="http://schemas.openxmlformats.org/officeDocument/2006/relationships/image" Target="../media/image35.jpeg"/><Relationship Id="rId17" Type="http://schemas.openxmlformats.org/officeDocument/2006/relationships/image" Target="../media/image40.jpeg"/><Relationship Id="rId2" Type="http://schemas.openxmlformats.org/officeDocument/2006/relationships/image" Target="../media/image25.jpeg"/><Relationship Id="rId16" Type="http://schemas.openxmlformats.org/officeDocument/2006/relationships/image" Target="../media/image39.jpeg"/><Relationship Id="rId20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11" Type="http://schemas.openxmlformats.org/officeDocument/2006/relationships/image" Target="../media/image34.jpeg"/><Relationship Id="rId5" Type="http://schemas.openxmlformats.org/officeDocument/2006/relationships/image" Target="../media/image28.jpeg"/><Relationship Id="rId15" Type="http://schemas.openxmlformats.org/officeDocument/2006/relationships/image" Target="../media/image38.jpeg"/><Relationship Id="rId10" Type="http://schemas.openxmlformats.org/officeDocument/2006/relationships/image" Target="../media/image33.jpeg"/><Relationship Id="rId19" Type="http://schemas.openxmlformats.org/officeDocument/2006/relationships/image" Target="../media/image42.png"/><Relationship Id="rId4" Type="http://schemas.openxmlformats.org/officeDocument/2006/relationships/image" Target="../media/image27.jpeg"/><Relationship Id="rId9" Type="http://schemas.openxmlformats.org/officeDocument/2006/relationships/image" Target="../media/image32.jpeg"/><Relationship Id="rId14" Type="http://schemas.openxmlformats.org/officeDocument/2006/relationships/image" Target="../media/image37.jpeg"/><Relationship Id="rId22" Type="http://schemas.openxmlformats.org/officeDocument/2006/relationships/image" Target="../media/image4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13" Type="http://schemas.openxmlformats.org/officeDocument/2006/relationships/image" Target="../media/image56.jpeg"/><Relationship Id="rId18" Type="http://schemas.openxmlformats.org/officeDocument/2006/relationships/image" Target="../media/image61.jpeg"/><Relationship Id="rId3" Type="http://schemas.openxmlformats.org/officeDocument/2006/relationships/image" Target="../media/image46.jpeg"/><Relationship Id="rId21" Type="http://schemas.openxmlformats.org/officeDocument/2006/relationships/image" Target="../media/image63.jpeg"/><Relationship Id="rId7" Type="http://schemas.openxmlformats.org/officeDocument/2006/relationships/image" Target="../media/image50.jpeg"/><Relationship Id="rId12" Type="http://schemas.openxmlformats.org/officeDocument/2006/relationships/image" Target="../media/image55.jpeg"/><Relationship Id="rId17" Type="http://schemas.openxmlformats.org/officeDocument/2006/relationships/image" Target="../media/image60.jpeg"/><Relationship Id="rId2" Type="http://schemas.openxmlformats.org/officeDocument/2006/relationships/audio" Target="../media/audio1.wav"/><Relationship Id="rId16" Type="http://schemas.openxmlformats.org/officeDocument/2006/relationships/image" Target="../media/image59.jpeg"/><Relationship Id="rId20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11" Type="http://schemas.openxmlformats.org/officeDocument/2006/relationships/image" Target="../media/image54.jpeg"/><Relationship Id="rId5" Type="http://schemas.openxmlformats.org/officeDocument/2006/relationships/image" Target="../media/image48.jpeg"/><Relationship Id="rId15" Type="http://schemas.openxmlformats.org/officeDocument/2006/relationships/image" Target="../media/image58.jpeg"/><Relationship Id="rId23" Type="http://schemas.openxmlformats.org/officeDocument/2006/relationships/image" Target="../media/image65.jpeg"/><Relationship Id="rId10" Type="http://schemas.openxmlformats.org/officeDocument/2006/relationships/image" Target="../media/image53.jpeg"/><Relationship Id="rId19" Type="http://schemas.openxmlformats.org/officeDocument/2006/relationships/image" Target="../media/image62.png"/><Relationship Id="rId4" Type="http://schemas.openxmlformats.org/officeDocument/2006/relationships/image" Target="../media/image47.jpeg"/><Relationship Id="rId9" Type="http://schemas.openxmlformats.org/officeDocument/2006/relationships/image" Target="../media/image52.jpeg"/><Relationship Id="rId14" Type="http://schemas.openxmlformats.org/officeDocument/2006/relationships/image" Target="../media/image57.jpeg"/><Relationship Id="rId22" Type="http://schemas.openxmlformats.org/officeDocument/2006/relationships/image" Target="../media/image6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13" Type="http://schemas.openxmlformats.org/officeDocument/2006/relationships/image" Target="../media/image77.jpeg"/><Relationship Id="rId18" Type="http://schemas.openxmlformats.org/officeDocument/2006/relationships/image" Target="../media/image82.jpeg"/><Relationship Id="rId3" Type="http://schemas.openxmlformats.org/officeDocument/2006/relationships/image" Target="../media/image67.jpeg"/><Relationship Id="rId21" Type="http://schemas.openxmlformats.org/officeDocument/2006/relationships/image" Target="../media/image84.jpeg"/><Relationship Id="rId7" Type="http://schemas.openxmlformats.org/officeDocument/2006/relationships/image" Target="../media/image71.jpeg"/><Relationship Id="rId12" Type="http://schemas.openxmlformats.org/officeDocument/2006/relationships/image" Target="../media/image76.jpeg"/><Relationship Id="rId17" Type="http://schemas.openxmlformats.org/officeDocument/2006/relationships/image" Target="../media/image81.jpeg"/><Relationship Id="rId2" Type="http://schemas.openxmlformats.org/officeDocument/2006/relationships/image" Target="../media/image66.jpeg"/><Relationship Id="rId16" Type="http://schemas.openxmlformats.org/officeDocument/2006/relationships/image" Target="../media/image80.jpeg"/><Relationship Id="rId20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11" Type="http://schemas.openxmlformats.org/officeDocument/2006/relationships/image" Target="../media/image75.jpeg"/><Relationship Id="rId5" Type="http://schemas.openxmlformats.org/officeDocument/2006/relationships/image" Target="../media/image69.jpeg"/><Relationship Id="rId15" Type="http://schemas.openxmlformats.org/officeDocument/2006/relationships/image" Target="../media/image79.jpeg"/><Relationship Id="rId23" Type="http://schemas.openxmlformats.org/officeDocument/2006/relationships/image" Target="../media/image86.jpeg"/><Relationship Id="rId10" Type="http://schemas.openxmlformats.org/officeDocument/2006/relationships/image" Target="../media/image74.jpeg"/><Relationship Id="rId19" Type="http://schemas.openxmlformats.org/officeDocument/2006/relationships/image" Target="../media/image83.png"/><Relationship Id="rId4" Type="http://schemas.openxmlformats.org/officeDocument/2006/relationships/image" Target="../media/image68.jpeg"/><Relationship Id="rId9" Type="http://schemas.openxmlformats.org/officeDocument/2006/relationships/image" Target="../media/image73.jpeg"/><Relationship Id="rId14" Type="http://schemas.openxmlformats.org/officeDocument/2006/relationships/image" Target="../media/image78.jpeg"/><Relationship Id="rId22" Type="http://schemas.openxmlformats.org/officeDocument/2006/relationships/image" Target="../media/image8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Rectangle 593"/>
          <p:cNvSpPr/>
          <p:nvPr/>
        </p:nvSpPr>
        <p:spPr>
          <a:xfrm>
            <a:off x="85732" y="1766301"/>
            <a:ext cx="8986862" cy="5143536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595" name="Groupe 594"/>
          <p:cNvGrpSpPr/>
          <p:nvPr/>
        </p:nvGrpSpPr>
        <p:grpSpPr>
          <a:xfrm>
            <a:off x="0" y="51789"/>
            <a:ext cx="9144032" cy="6877673"/>
            <a:chOff x="0" y="51789"/>
            <a:chExt cx="9144032" cy="6877673"/>
          </a:xfrm>
        </p:grpSpPr>
        <p:pic>
          <p:nvPicPr>
            <p:cNvPr id="416" name="Image 415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32" y="909074"/>
              <a:ext cx="900000" cy="448224"/>
            </a:xfrm>
            <a:prstGeom prst="rect">
              <a:avLst/>
            </a:prstGeom>
          </p:spPr>
        </p:pic>
        <p:pic>
          <p:nvPicPr>
            <p:cNvPr id="417" name="Image 416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857256" y="909045"/>
              <a:ext cx="900000" cy="448224"/>
            </a:xfrm>
            <a:prstGeom prst="rect">
              <a:avLst/>
            </a:prstGeom>
          </p:spPr>
        </p:pic>
        <p:pic>
          <p:nvPicPr>
            <p:cNvPr id="418" name="Image 417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1743238" y="909074"/>
              <a:ext cx="900000" cy="448224"/>
            </a:xfrm>
            <a:prstGeom prst="rect">
              <a:avLst/>
            </a:prstGeom>
          </p:spPr>
        </p:pic>
        <p:pic>
          <p:nvPicPr>
            <p:cNvPr id="419" name="Image 418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2600462" y="909045"/>
              <a:ext cx="900000" cy="448224"/>
            </a:xfrm>
            <a:prstGeom prst="rect">
              <a:avLst/>
            </a:prstGeom>
          </p:spPr>
        </p:pic>
        <p:pic>
          <p:nvPicPr>
            <p:cNvPr id="420" name="Image 419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3429024" y="909074"/>
              <a:ext cx="900000" cy="448224"/>
            </a:xfrm>
            <a:prstGeom prst="rect">
              <a:avLst/>
            </a:prstGeom>
          </p:spPr>
        </p:pic>
        <p:pic>
          <p:nvPicPr>
            <p:cNvPr id="421" name="Image 420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4286248" y="909045"/>
              <a:ext cx="900000" cy="448224"/>
            </a:xfrm>
            <a:prstGeom prst="rect">
              <a:avLst/>
            </a:prstGeom>
          </p:spPr>
        </p:pic>
        <p:pic>
          <p:nvPicPr>
            <p:cNvPr id="422" name="Image 421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5172230" y="909074"/>
              <a:ext cx="900000" cy="448224"/>
            </a:xfrm>
            <a:prstGeom prst="rect">
              <a:avLst/>
            </a:prstGeom>
          </p:spPr>
        </p:pic>
        <p:pic>
          <p:nvPicPr>
            <p:cNvPr id="423" name="Image 422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6029454" y="909045"/>
              <a:ext cx="900000" cy="448224"/>
            </a:xfrm>
            <a:prstGeom prst="rect">
              <a:avLst/>
            </a:prstGeom>
          </p:spPr>
        </p:pic>
        <p:pic>
          <p:nvPicPr>
            <p:cNvPr id="424" name="Image 423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6929486" y="909045"/>
              <a:ext cx="900000" cy="448224"/>
            </a:xfrm>
            <a:prstGeom prst="rect">
              <a:avLst/>
            </a:prstGeom>
          </p:spPr>
        </p:pic>
        <p:pic>
          <p:nvPicPr>
            <p:cNvPr id="425" name="Image 424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7815468" y="909074"/>
              <a:ext cx="900000" cy="448224"/>
            </a:xfrm>
            <a:prstGeom prst="rect">
              <a:avLst/>
            </a:prstGeom>
          </p:spPr>
        </p:pic>
        <p:pic>
          <p:nvPicPr>
            <p:cNvPr id="426" name="Image 425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1260" t="24999" r="47874" b="25197"/>
            <a:stretch>
              <a:fillRect/>
            </a:stretch>
          </p:blipFill>
          <p:spPr>
            <a:xfrm>
              <a:off x="8684030" y="909045"/>
              <a:ext cx="457793" cy="448224"/>
            </a:xfrm>
            <a:prstGeom prst="rect">
              <a:avLst/>
            </a:prstGeom>
          </p:spPr>
        </p:pic>
        <p:pic>
          <p:nvPicPr>
            <p:cNvPr id="427" name="Image 426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47874" t="24999" b="25197"/>
            <a:stretch>
              <a:fillRect/>
            </a:stretch>
          </p:blipFill>
          <p:spPr>
            <a:xfrm>
              <a:off x="2253" y="1337702"/>
              <a:ext cx="469119" cy="448224"/>
            </a:xfrm>
            <a:prstGeom prst="rect">
              <a:avLst/>
            </a:prstGeom>
          </p:spPr>
        </p:pic>
        <p:pic>
          <p:nvPicPr>
            <p:cNvPr id="428" name="Image 427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428596" y="1337673"/>
              <a:ext cx="900000" cy="448224"/>
            </a:xfrm>
            <a:prstGeom prst="rect">
              <a:avLst/>
            </a:prstGeom>
          </p:spPr>
        </p:pic>
        <p:pic>
          <p:nvPicPr>
            <p:cNvPr id="429" name="Image 428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1314578" y="1337702"/>
              <a:ext cx="900000" cy="448224"/>
            </a:xfrm>
            <a:prstGeom prst="rect">
              <a:avLst/>
            </a:prstGeom>
          </p:spPr>
        </p:pic>
        <p:pic>
          <p:nvPicPr>
            <p:cNvPr id="430" name="Image 429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2171802" y="1337673"/>
              <a:ext cx="900000" cy="448224"/>
            </a:xfrm>
            <a:prstGeom prst="rect">
              <a:avLst/>
            </a:prstGeom>
          </p:spPr>
        </p:pic>
        <p:pic>
          <p:nvPicPr>
            <p:cNvPr id="431" name="Image 430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3000364" y="1337702"/>
              <a:ext cx="900000" cy="448224"/>
            </a:xfrm>
            <a:prstGeom prst="rect">
              <a:avLst/>
            </a:prstGeom>
          </p:spPr>
        </p:pic>
        <p:pic>
          <p:nvPicPr>
            <p:cNvPr id="432" name="Image 431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3857588" y="1337673"/>
              <a:ext cx="900000" cy="448224"/>
            </a:xfrm>
            <a:prstGeom prst="rect">
              <a:avLst/>
            </a:prstGeom>
          </p:spPr>
        </p:pic>
        <p:pic>
          <p:nvPicPr>
            <p:cNvPr id="433" name="Image 432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4743570" y="1337702"/>
              <a:ext cx="900000" cy="448224"/>
            </a:xfrm>
            <a:prstGeom prst="rect">
              <a:avLst/>
            </a:prstGeom>
          </p:spPr>
        </p:pic>
        <p:pic>
          <p:nvPicPr>
            <p:cNvPr id="434" name="Image 433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5600794" y="1337673"/>
              <a:ext cx="900000" cy="448224"/>
            </a:xfrm>
            <a:prstGeom prst="rect">
              <a:avLst/>
            </a:prstGeom>
          </p:spPr>
        </p:pic>
        <p:pic>
          <p:nvPicPr>
            <p:cNvPr id="435" name="Image 434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6500826" y="1337673"/>
              <a:ext cx="900000" cy="448224"/>
            </a:xfrm>
            <a:prstGeom prst="rect">
              <a:avLst/>
            </a:prstGeom>
          </p:spPr>
        </p:pic>
        <p:pic>
          <p:nvPicPr>
            <p:cNvPr id="436" name="Image 435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7386808" y="1337702"/>
              <a:ext cx="900000" cy="448224"/>
            </a:xfrm>
            <a:prstGeom prst="rect">
              <a:avLst/>
            </a:prstGeom>
          </p:spPr>
        </p:pic>
        <p:pic>
          <p:nvPicPr>
            <p:cNvPr id="437" name="Image 436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8244032" y="1337673"/>
              <a:ext cx="900000" cy="448224"/>
            </a:xfrm>
            <a:prstGeom prst="rect">
              <a:avLst/>
            </a:prstGeom>
          </p:spPr>
        </p:pic>
        <p:pic>
          <p:nvPicPr>
            <p:cNvPr id="438" name="Image 437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0" y="1766330"/>
              <a:ext cx="900000" cy="448224"/>
            </a:xfrm>
            <a:prstGeom prst="rect">
              <a:avLst/>
            </a:prstGeom>
          </p:spPr>
        </p:pic>
        <p:pic>
          <p:nvPicPr>
            <p:cNvPr id="439" name="Image 438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857224" y="1766301"/>
              <a:ext cx="900000" cy="448224"/>
            </a:xfrm>
            <a:prstGeom prst="rect">
              <a:avLst/>
            </a:prstGeom>
          </p:spPr>
        </p:pic>
        <p:pic>
          <p:nvPicPr>
            <p:cNvPr id="440" name="Image 439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6457"/>
            <a:stretch>
              <a:fillRect/>
            </a:stretch>
          </p:blipFill>
          <p:spPr>
            <a:xfrm>
              <a:off x="1743206" y="1766330"/>
              <a:ext cx="900000" cy="436889"/>
            </a:xfrm>
            <a:prstGeom prst="rect">
              <a:avLst/>
            </a:prstGeom>
          </p:spPr>
        </p:pic>
        <p:pic>
          <p:nvPicPr>
            <p:cNvPr id="441" name="Image 440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40315"/>
            <a:stretch>
              <a:fillRect/>
            </a:stretch>
          </p:blipFill>
          <p:spPr>
            <a:xfrm>
              <a:off x="2600430" y="1766301"/>
              <a:ext cx="900000" cy="312165"/>
            </a:xfrm>
            <a:prstGeom prst="rect">
              <a:avLst/>
            </a:prstGeom>
          </p:spPr>
        </p:pic>
        <p:pic>
          <p:nvPicPr>
            <p:cNvPr id="444" name="Image 443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5172198" y="1766330"/>
              <a:ext cx="900000" cy="448224"/>
            </a:xfrm>
            <a:prstGeom prst="rect">
              <a:avLst/>
            </a:prstGeom>
          </p:spPr>
        </p:pic>
        <p:pic>
          <p:nvPicPr>
            <p:cNvPr id="445" name="Image 444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6029422" y="1766301"/>
              <a:ext cx="900000" cy="448224"/>
            </a:xfrm>
            <a:prstGeom prst="rect">
              <a:avLst/>
            </a:prstGeom>
          </p:spPr>
        </p:pic>
        <p:pic>
          <p:nvPicPr>
            <p:cNvPr id="446" name="Image 445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6929454" y="1766301"/>
              <a:ext cx="900000" cy="448224"/>
            </a:xfrm>
            <a:prstGeom prst="rect">
              <a:avLst/>
            </a:prstGeom>
          </p:spPr>
        </p:pic>
        <p:pic>
          <p:nvPicPr>
            <p:cNvPr id="447" name="Image 446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7815436" y="1766330"/>
              <a:ext cx="900000" cy="448224"/>
            </a:xfrm>
            <a:prstGeom prst="rect">
              <a:avLst/>
            </a:prstGeom>
          </p:spPr>
        </p:pic>
        <p:pic>
          <p:nvPicPr>
            <p:cNvPr id="448" name="Image 447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1260" t="24999" r="47874" b="25197"/>
            <a:stretch>
              <a:fillRect/>
            </a:stretch>
          </p:blipFill>
          <p:spPr>
            <a:xfrm>
              <a:off x="8683998" y="1766301"/>
              <a:ext cx="457793" cy="448224"/>
            </a:xfrm>
            <a:prstGeom prst="rect">
              <a:avLst/>
            </a:prstGeom>
          </p:spPr>
        </p:pic>
        <p:pic>
          <p:nvPicPr>
            <p:cNvPr id="449" name="Image 448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47874" t="24999" b="25197"/>
            <a:stretch>
              <a:fillRect/>
            </a:stretch>
          </p:blipFill>
          <p:spPr>
            <a:xfrm>
              <a:off x="2221" y="2194958"/>
              <a:ext cx="469119" cy="448224"/>
            </a:xfrm>
            <a:prstGeom prst="rect">
              <a:avLst/>
            </a:prstGeom>
          </p:spPr>
        </p:pic>
        <p:pic>
          <p:nvPicPr>
            <p:cNvPr id="450" name="Image 449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428564" y="2194929"/>
              <a:ext cx="900000" cy="448224"/>
            </a:xfrm>
            <a:prstGeom prst="rect">
              <a:avLst/>
            </a:prstGeom>
          </p:spPr>
        </p:pic>
        <p:pic>
          <p:nvPicPr>
            <p:cNvPr id="452" name="Image 451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59213"/>
            <a:stretch>
              <a:fillRect/>
            </a:stretch>
          </p:blipFill>
          <p:spPr>
            <a:xfrm>
              <a:off x="4286248" y="1766301"/>
              <a:ext cx="900000" cy="142101"/>
            </a:xfrm>
            <a:prstGeom prst="rect">
              <a:avLst/>
            </a:prstGeom>
          </p:spPr>
        </p:pic>
        <p:pic>
          <p:nvPicPr>
            <p:cNvPr id="457" name="Image 456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6500794" y="2194929"/>
              <a:ext cx="900000" cy="448224"/>
            </a:xfrm>
            <a:prstGeom prst="rect">
              <a:avLst/>
            </a:prstGeom>
          </p:spPr>
        </p:pic>
        <p:pic>
          <p:nvPicPr>
            <p:cNvPr id="458" name="Image 457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7386776" y="2194958"/>
              <a:ext cx="900000" cy="448224"/>
            </a:xfrm>
            <a:prstGeom prst="rect">
              <a:avLst/>
            </a:prstGeom>
          </p:spPr>
        </p:pic>
        <p:pic>
          <p:nvPicPr>
            <p:cNvPr id="459" name="Image 458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8244000" y="2194929"/>
              <a:ext cx="900000" cy="448224"/>
            </a:xfrm>
            <a:prstGeom prst="rect">
              <a:avLst/>
            </a:prstGeom>
          </p:spPr>
        </p:pic>
        <p:pic>
          <p:nvPicPr>
            <p:cNvPr id="460" name="Image 459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32" y="2623586"/>
              <a:ext cx="900000" cy="448224"/>
            </a:xfrm>
            <a:prstGeom prst="rect">
              <a:avLst/>
            </a:prstGeom>
          </p:spPr>
        </p:pic>
        <p:pic>
          <p:nvPicPr>
            <p:cNvPr id="467" name="Image 466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6029454" y="2623557"/>
              <a:ext cx="900000" cy="448224"/>
            </a:xfrm>
            <a:prstGeom prst="rect">
              <a:avLst/>
            </a:prstGeom>
          </p:spPr>
        </p:pic>
        <p:pic>
          <p:nvPicPr>
            <p:cNvPr id="468" name="Image 467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6929486" y="2623557"/>
              <a:ext cx="900000" cy="448224"/>
            </a:xfrm>
            <a:prstGeom prst="rect">
              <a:avLst/>
            </a:prstGeom>
          </p:spPr>
        </p:pic>
        <p:pic>
          <p:nvPicPr>
            <p:cNvPr id="469" name="Image 468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7815468" y="2623586"/>
              <a:ext cx="900000" cy="448224"/>
            </a:xfrm>
            <a:prstGeom prst="rect">
              <a:avLst/>
            </a:prstGeom>
          </p:spPr>
        </p:pic>
        <p:pic>
          <p:nvPicPr>
            <p:cNvPr id="470" name="Image 469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1260" t="24999" r="47874" b="25197"/>
            <a:stretch>
              <a:fillRect/>
            </a:stretch>
          </p:blipFill>
          <p:spPr>
            <a:xfrm>
              <a:off x="8684030" y="2623557"/>
              <a:ext cx="457793" cy="448224"/>
            </a:xfrm>
            <a:prstGeom prst="rect">
              <a:avLst/>
            </a:prstGeom>
          </p:spPr>
        </p:pic>
        <p:pic>
          <p:nvPicPr>
            <p:cNvPr id="471" name="Image 470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47874" t="24999" b="25197"/>
            <a:stretch>
              <a:fillRect/>
            </a:stretch>
          </p:blipFill>
          <p:spPr>
            <a:xfrm>
              <a:off x="2253" y="3052214"/>
              <a:ext cx="469119" cy="448224"/>
            </a:xfrm>
            <a:prstGeom prst="rect">
              <a:avLst/>
            </a:prstGeom>
          </p:spPr>
        </p:pic>
        <p:pic>
          <p:nvPicPr>
            <p:cNvPr id="479" name="Image 478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6500826" y="3052185"/>
              <a:ext cx="900000" cy="448224"/>
            </a:xfrm>
            <a:prstGeom prst="rect">
              <a:avLst/>
            </a:prstGeom>
          </p:spPr>
        </p:pic>
        <p:pic>
          <p:nvPicPr>
            <p:cNvPr id="480" name="Image 479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7386808" y="3052214"/>
              <a:ext cx="900000" cy="448224"/>
            </a:xfrm>
            <a:prstGeom prst="rect">
              <a:avLst/>
            </a:prstGeom>
          </p:spPr>
        </p:pic>
        <p:pic>
          <p:nvPicPr>
            <p:cNvPr id="481" name="Image 480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8244032" y="3052185"/>
              <a:ext cx="900000" cy="448224"/>
            </a:xfrm>
            <a:prstGeom prst="rect">
              <a:avLst/>
            </a:prstGeom>
          </p:spPr>
        </p:pic>
        <p:pic>
          <p:nvPicPr>
            <p:cNvPr id="482" name="Image 481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0" y="3480842"/>
              <a:ext cx="900000" cy="448224"/>
            </a:xfrm>
            <a:prstGeom prst="rect">
              <a:avLst/>
            </a:prstGeom>
          </p:spPr>
        </p:pic>
        <p:pic>
          <p:nvPicPr>
            <p:cNvPr id="490" name="Image 489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6929454" y="3480813"/>
              <a:ext cx="900000" cy="448224"/>
            </a:xfrm>
            <a:prstGeom prst="rect">
              <a:avLst/>
            </a:prstGeom>
          </p:spPr>
        </p:pic>
        <p:pic>
          <p:nvPicPr>
            <p:cNvPr id="491" name="Image 490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7815436" y="3480842"/>
              <a:ext cx="900000" cy="448224"/>
            </a:xfrm>
            <a:prstGeom prst="rect">
              <a:avLst/>
            </a:prstGeom>
          </p:spPr>
        </p:pic>
        <p:pic>
          <p:nvPicPr>
            <p:cNvPr id="492" name="Image 491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1260" t="24999" r="47874" b="25197"/>
            <a:stretch>
              <a:fillRect/>
            </a:stretch>
          </p:blipFill>
          <p:spPr>
            <a:xfrm>
              <a:off x="8683998" y="3480813"/>
              <a:ext cx="457793" cy="448224"/>
            </a:xfrm>
            <a:prstGeom prst="rect">
              <a:avLst/>
            </a:prstGeom>
          </p:spPr>
        </p:pic>
        <p:pic>
          <p:nvPicPr>
            <p:cNvPr id="493" name="Image 492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47874" t="24999" b="25197"/>
            <a:stretch>
              <a:fillRect/>
            </a:stretch>
          </p:blipFill>
          <p:spPr>
            <a:xfrm>
              <a:off x="2221" y="3909470"/>
              <a:ext cx="469119" cy="448224"/>
            </a:xfrm>
            <a:prstGeom prst="rect">
              <a:avLst/>
            </a:prstGeom>
          </p:spPr>
        </p:pic>
        <p:pic>
          <p:nvPicPr>
            <p:cNvPr id="501" name="Image 500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5643602" y="2194929"/>
              <a:ext cx="900000" cy="448224"/>
            </a:xfrm>
            <a:prstGeom prst="rect">
              <a:avLst/>
            </a:prstGeom>
          </p:spPr>
        </p:pic>
        <p:pic>
          <p:nvPicPr>
            <p:cNvPr id="502" name="Image 501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7386776" y="3909470"/>
              <a:ext cx="900000" cy="448224"/>
            </a:xfrm>
            <a:prstGeom prst="rect">
              <a:avLst/>
            </a:prstGeom>
          </p:spPr>
        </p:pic>
        <p:pic>
          <p:nvPicPr>
            <p:cNvPr id="503" name="Image 502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8244000" y="3909441"/>
              <a:ext cx="900000" cy="448224"/>
            </a:xfrm>
            <a:prstGeom prst="rect">
              <a:avLst/>
            </a:prstGeom>
          </p:spPr>
        </p:pic>
        <p:pic>
          <p:nvPicPr>
            <p:cNvPr id="504" name="Image 503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32" y="4338098"/>
              <a:ext cx="900000" cy="448224"/>
            </a:xfrm>
            <a:prstGeom prst="rect">
              <a:avLst/>
            </a:prstGeom>
          </p:spPr>
        </p:pic>
        <p:pic>
          <p:nvPicPr>
            <p:cNvPr id="512" name="Image 511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55563" t="24999" b="25197"/>
            <a:stretch>
              <a:fillRect/>
            </a:stretch>
          </p:blipFill>
          <p:spPr>
            <a:xfrm>
              <a:off x="5643570" y="2623557"/>
              <a:ext cx="399934" cy="448224"/>
            </a:xfrm>
            <a:prstGeom prst="rect">
              <a:avLst/>
            </a:prstGeom>
          </p:spPr>
        </p:pic>
        <p:pic>
          <p:nvPicPr>
            <p:cNvPr id="513" name="Image 512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7815468" y="4338098"/>
              <a:ext cx="900000" cy="448224"/>
            </a:xfrm>
            <a:prstGeom prst="rect">
              <a:avLst/>
            </a:prstGeom>
          </p:spPr>
        </p:pic>
        <p:pic>
          <p:nvPicPr>
            <p:cNvPr id="514" name="Image 513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1260" t="24999" r="47874" b="25197"/>
            <a:stretch>
              <a:fillRect/>
            </a:stretch>
          </p:blipFill>
          <p:spPr>
            <a:xfrm>
              <a:off x="8684030" y="4338069"/>
              <a:ext cx="457793" cy="448224"/>
            </a:xfrm>
            <a:prstGeom prst="rect">
              <a:avLst/>
            </a:prstGeom>
          </p:spPr>
        </p:pic>
        <p:pic>
          <p:nvPicPr>
            <p:cNvPr id="515" name="Image 514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47874" t="24999" b="25197"/>
            <a:stretch>
              <a:fillRect/>
            </a:stretch>
          </p:blipFill>
          <p:spPr>
            <a:xfrm>
              <a:off x="2253" y="4766726"/>
              <a:ext cx="469119" cy="448224"/>
            </a:xfrm>
            <a:prstGeom prst="rect">
              <a:avLst/>
            </a:prstGeom>
          </p:spPr>
        </p:pic>
        <p:pic>
          <p:nvPicPr>
            <p:cNvPr id="525" name="Image 524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8244032" y="4766697"/>
              <a:ext cx="900000" cy="448224"/>
            </a:xfrm>
            <a:prstGeom prst="rect">
              <a:avLst/>
            </a:prstGeom>
          </p:spPr>
        </p:pic>
        <p:pic>
          <p:nvPicPr>
            <p:cNvPr id="526" name="Image 525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0" y="5195354"/>
              <a:ext cx="900000" cy="448224"/>
            </a:xfrm>
            <a:prstGeom prst="rect">
              <a:avLst/>
            </a:prstGeom>
          </p:spPr>
        </p:pic>
        <p:pic>
          <p:nvPicPr>
            <p:cNvPr id="527" name="Image 526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56693"/>
            <a:stretch>
              <a:fillRect/>
            </a:stretch>
          </p:blipFill>
          <p:spPr>
            <a:xfrm>
              <a:off x="3429024" y="1766301"/>
              <a:ext cx="900000" cy="164775"/>
            </a:xfrm>
            <a:prstGeom prst="rect">
              <a:avLst/>
            </a:prstGeom>
          </p:spPr>
        </p:pic>
        <p:pic>
          <p:nvPicPr>
            <p:cNvPr id="536" name="Image 535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1260" t="24999" r="47874" b="25197"/>
            <a:stretch>
              <a:fillRect/>
            </a:stretch>
          </p:blipFill>
          <p:spPr>
            <a:xfrm>
              <a:off x="8683998" y="5195325"/>
              <a:ext cx="457793" cy="448224"/>
            </a:xfrm>
            <a:prstGeom prst="rect">
              <a:avLst/>
            </a:prstGeom>
          </p:spPr>
        </p:pic>
        <p:pic>
          <p:nvPicPr>
            <p:cNvPr id="537" name="Image 536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47874" t="24999" b="25197"/>
            <a:stretch>
              <a:fillRect/>
            </a:stretch>
          </p:blipFill>
          <p:spPr>
            <a:xfrm>
              <a:off x="2221" y="5623982"/>
              <a:ext cx="469119" cy="448224"/>
            </a:xfrm>
            <a:prstGeom prst="rect">
              <a:avLst/>
            </a:prstGeom>
          </p:spPr>
        </p:pic>
        <p:pic>
          <p:nvPicPr>
            <p:cNvPr id="547" name="Image 546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8244000" y="5623953"/>
              <a:ext cx="900000" cy="448224"/>
            </a:xfrm>
            <a:prstGeom prst="rect">
              <a:avLst/>
            </a:prstGeom>
          </p:spPr>
        </p:pic>
        <p:pic>
          <p:nvPicPr>
            <p:cNvPr id="548" name="Image 547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32" y="6052610"/>
              <a:ext cx="900000" cy="448224"/>
            </a:xfrm>
            <a:prstGeom prst="rect">
              <a:avLst/>
            </a:prstGeom>
          </p:spPr>
        </p:pic>
        <p:pic>
          <p:nvPicPr>
            <p:cNvPr id="550" name="Image 549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59213"/>
            <a:stretch>
              <a:fillRect/>
            </a:stretch>
          </p:blipFill>
          <p:spPr>
            <a:xfrm>
              <a:off x="1285884" y="2194929"/>
              <a:ext cx="900000" cy="142100"/>
            </a:xfrm>
            <a:prstGeom prst="rect">
              <a:avLst/>
            </a:prstGeom>
          </p:spPr>
        </p:pic>
        <p:pic>
          <p:nvPicPr>
            <p:cNvPr id="556" name="Image 555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68031" t="24999" b="25197"/>
            <a:stretch>
              <a:fillRect/>
            </a:stretch>
          </p:blipFill>
          <p:spPr>
            <a:xfrm>
              <a:off x="5355839" y="2194929"/>
              <a:ext cx="287731" cy="448224"/>
            </a:xfrm>
            <a:prstGeom prst="rect">
              <a:avLst/>
            </a:prstGeom>
          </p:spPr>
        </p:pic>
        <p:pic>
          <p:nvPicPr>
            <p:cNvPr id="558" name="Image 557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1260" t="24999" r="47874" b="25197"/>
            <a:stretch>
              <a:fillRect/>
            </a:stretch>
          </p:blipFill>
          <p:spPr>
            <a:xfrm>
              <a:off x="8684030" y="6052581"/>
              <a:ext cx="457793" cy="448224"/>
            </a:xfrm>
            <a:prstGeom prst="rect">
              <a:avLst/>
            </a:prstGeom>
          </p:spPr>
        </p:pic>
        <p:pic>
          <p:nvPicPr>
            <p:cNvPr id="559" name="Image 558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47874" t="24999" b="25197"/>
            <a:stretch>
              <a:fillRect/>
            </a:stretch>
          </p:blipFill>
          <p:spPr>
            <a:xfrm>
              <a:off x="2253" y="6481238"/>
              <a:ext cx="469119" cy="448224"/>
            </a:xfrm>
            <a:prstGeom prst="rect">
              <a:avLst/>
            </a:prstGeom>
          </p:spPr>
        </p:pic>
        <p:pic>
          <p:nvPicPr>
            <p:cNvPr id="563" name="Image 562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r="66772" b="25197"/>
            <a:stretch>
              <a:fillRect/>
            </a:stretch>
          </p:blipFill>
          <p:spPr>
            <a:xfrm>
              <a:off x="428628" y="3052185"/>
              <a:ext cx="299068" cy="448224"/>
            </a:xfrm>
            <a:prstGeom prst="rect">
              <a:avLst/>
            </a:prstGeom>
          </p:spPr>
        </p:pic>
        <p:pic>
          <p:nvPicPr>
            <p:cNvPr id="569" name="Image 568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8244032" y="6481209"/>
              <a:ext cx="900000" cy="448224"/>
            </a:xfrm>
            <a:prstGeom prst="rect">
              <a:avLst/>
            </a:prstGeom>
          </p:spPr>
        </p:pic>
        <p:pic>
          <p:nvPicPr>
            <p:cNvPr id="570" name="Image 569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0" y="51818"/>
              <a:ext cx="900000" cy="448224"/>
            </a:xfrm>
            <a:prstGeom prst="rect">
              <a:avLst/>
            </a:prstGeom>
          </p:spPr>
        </p:pic>
        <p:pic>
          <p:nvPicPr>
            <p:cNvPr id="571" name="Image 570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857224" y="51789"/>
              <a:ext cx="900000" cy="448224"/>
            </a:xfrm>
            <a:prstGeom prst="rect">
              <a:avLst/>
            </a:prstGeom>
          </p:spPr>
        </p:pic>
        <p:pic>
          <p:nvPicPr>
            <p:cNvPr id="572" name="Image 571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1743206" y="51818"/>
              <a:ext cx="900000" cy="448224"/>
            </a:xfrm>
            <a:prstGeom prst="rect">
              <a:avLst/>
            </a:prstGeom>
          </p:spPr>
        </p:pic>
        <p:pic>
          <p:nvPicPr>
            <p:cNvPr id="573" name="Image 572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2600430" y="51789"/>
              <a:ext cx="900000" cy="448224"/>
            </a:xfrm>
            <a:prstGeom prst="rect">
              <a:avLst/>
            </a:prstGeom>
          </p:spPr>
        </p:pic>
        <p:pic>
          <p:nvPicPr>
            <p:cNvPr id="574" name="Image 573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3428992" y="51818"/>
              <a:ext cx="900000" cy="448224"/>
            </a:xfrm>
            <a:prstGeom prst="rect">
              <a:avLst/>
            </a:prstGeom>
          </p:spPr>
        </p:pic>
        <p:pic>
          <p:nvPicPr>
            <p:cNvPr id="575" name="Image 574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4286216" y="51789"/>
              <a:ext cx="900000" cy="448224"/>
            </a:xfrm>
            <a:prstGeom prst="rect">
              <a:avLst/>
            </a:prstGeom>
          </p:spPr>
        </p:pic>
        <p:pic>
          <p:nvPicPr>
            <p:cNvPr id="576" name="Image 575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5172198" y="51818"/>
              <a:ext cx="900000" cy="448224"/>
            </a:xfrm>
            <a:prstGeom prst="rect">
              <a:avLst/>
            </a:prstGeom>
          </p:spPr>
        </p:pic>
        <p:pic>
          <p:nvPicPr>
            <p:cNvPr id="577" name="Image 576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6029422" y="51789"/>
              <a:ext cx="900000" cy="448224"/>
            </a:xfrm>
            <a:prstGeom prst="rect">
              <a:avLst/>
            </a:prstGeom>
          </p:spPr>
        </p:pic>
        <p:pic>
          <p:nvPicPr>
            <p:cNvPr id="578" name="Image 577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6929454" y="51789"/>
              <a:ext cx="900000" cy="448224"/>
            </a:xfrm>
            <a:prstGeom prst="rect">
              <a:avLst/>
            </a:prstGeom>
          </p:spPr>
        </p:pic>
        <p:pic>
          <p:nvPicPr>
            <p:cNvPr id="579" name="Image 578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7815436" y="51818"/>
              <a:ext cx="900000" cy="448224"/>
            </a:xfrm>
            <a:prstGeom prst="rect">
              <a:avLst/>
            </a:prstGeom>
          </p:spPr>
        </p:pic>
        <p:pic>
          <p:nvPicPr>
            <p:cNvPr id="580" name="Image 579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1260" t="24999" r="47874" b="25197"/>
            <a:stretch>
              <a:fillRect/>
            </a:stretch>
          </p:blipFill>
          <p:spPr>
            <a:xfrm>
              <a:off x="8683998" y="51789"/>
              <a:ext cx="457793" cy="448224"/>
            </a:xfrm>
            <a:prstGeom prst="rect">
              <a:avLst/>
            </a:prstGeom>
          </p:spPr>
        </p:pic>
        <p:pic>
          <p:nvPicPr>
            <p:cNvPr id="581" name="Image 580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l="47874" t="24999" b="25197"/>
            <a:stretch>
              <a:fillRect/>
            </a:stretch>
          </p:blipFill>
          <p:spPr>
            <a:xfrm>
              <a:off x="2221" y="480446"/>
              <a:ext cx="469119" cy="448224"/>
            </a:xfrm>
            <a:prstGeom prst="rect">
              <a:avLst/>
            </a:prstGeom>
          </p:spPr>
        </p:pic>
        <p:pic>
          <p:nvPicPr>
            <p:cNvPr id="582" name="Image 581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428564" y="480417"/>
              <a:ext cx="900000" cy="448224"/>
            </a:xfrm>
            <a:prstGeom prst="rect">
              <a:avLst/>
            </a:prstGeom>
          </p:spPr>
        </p:pic>
        <p:pic>
          <p:nvPicPr>
            <p:cNvPr id="583" name="Image 582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1314546" y="480446"/>
              <a:ext cx="900000" cy="448224"/>
            </a:xfrm>
            <a:prstGeom prst="rect">
              <a:avLst/>
            </a:prstGeom>
          </p:spPr>
        </p:pic>
        <p:pic>
          <p:nvPicPr>
            <p:cNvPr id="584" name="Image 583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2171770" y="480417"/>
              <a:ext cx="900000" cy="448224"/>
            </a:xfrm>
            <a:prstGeom prst="rect">
              <a:avLst/>
            </a:prstGeom>
          </p:spPr>
        </p:pic>
        <p:pic>
          <p:nvPicPr>
            <p:cNvPr id="585" name="Image 584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3000332" y="480446"/>
              <a:ext cx="900000" cy="448224"/>
            </a:xfrm>
            <a:prstGeom prst="rect">
              <a:avLst/>
            </a:prstGeom>
          </p:spPr>
        </p:pic>
        <p:pic>
          <p:nvPicPr>
            <p:cNvPr id="586" name="Image 585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3857556" y="480417"/>
              <a:ext cx="900000" cy="448224"/>
            </a:xfrm>
            <a:prstGeom prst="rect">
              <a:avLst/>
            </a:prstGeom>
          </p:spPr>
        </p:pic>
        <p:pic>
          <p:nvPicPr>
            <p:cNvPr id="587" name="Image 586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4743538" y="480446"/>
              <a:ext cx="900000" cy="448224"/>
            </a:xfrm>
            <a:prstGeom prst="rect">
              <a:avLst/>
            </a:prstGeom>
          </p:spPr>
        </p:pic>
        <p:pic>
          <p:nvPicPr>
            <p:cNvPr id="588" name="Image 587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5600762" y="480417"/>
              <a:ext cx="900000" cy="448224"/>
            </a:xfrm>
            <a:prstGeom prst="rect">
              <a:avLst/>
            </a:prstGeom>
          </p:spPr>
        </p:pic>
        <p:pic>
          <p:nvPicPr>
            <p:cNvPr id="589" name="Image 588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6500794" y="480417"/>
              <a:ext cx="900000" cy="448224"/>
            </a:xfrm>
            <a:prstGeom prst="rect">
              <a:avLst/>
            </a:prstGeom>
          </p:spPr>
        </p:pic>
        <p:pic>
          <p:nvPicPr>
            <p:cNvPr id="590" name="Image 589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7386776" y="480446"/>
              <a:ext cx="900000" cy="448224"/>
            </a:xfrm>
            <a:prstGeom prst="rect">
              <a:avLst/>
            </a:prstGeom>
          </p:spPr>
        </p:pic>
        <p:pic>
          <p:nvPicPr>
            <p:cNvPr id="591" name="Image 590" descr="carrelage-metro-brillant-vert-moss-green.jpg"/>
            <p:cNvPicPr>
              <a:picLocks noChangeAspect="1"/>
            </p:cNvPicPr>
            <p:nvPr/>
          </p:nvPicPr>
          <p:blipFill>
            <a:blip r:embed="rId4" cstate="print"/>
            <a:srcRect t="24999" b="25197"/>
            <a:stretch>
              <a:fillRect/>
            </a:stretch>
          </p:blipFill>
          <p:spPr>
            <a:xfrm>
              <a:off x="8244000" y="480417"/>
              <a:ext cx="900000" cy="448224"/>
            </a:xfrm>
            <a:prstGeom prst="rect">
              <a:avLst/>
            </a:prstGeom>
          </p:spPr>
        </p:pic>
      </p:grpSp>
      <p:sp>
        <p:nvSpPr>
          <p:cNvPr id="596" name="ZoneTexte 595"/>
          <p:cNvSpPr txBox="1"/>
          <p:nvPr/>
        </p:nvSpPr>
        <p:spPr>
          <a:xfrm>
            <a:off x="285720" y="500042"/>
            <a:ext cx="8643966" cy="1754326"/>
          </a:xfrm>
          <a:prstGeom prst="rect">
            <a:avLst/>
          </a:prstGeom>
          <a:noFill/>
        </p:spPr>
        <p:txBody>
          <a:bodyPr wrap="square" rtlCol="0">
            <a:prstTxWarp prst="textChevron">
              <a:avLst/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r>
              <a:rPr lang="fr-FR" sz="6000" dirty="0" smtClean="0">
                <a:blipFill>
                  <a:blip r:embed="rId5"/>
                  <a:stretch>
                    <a:fillRect/>
                  </a:stretch>
                </a:blipFill>
                <a:latin typeface="Curlz MT" pitchFamily="82" charset="0"/>
              </a:rPr>
              <a:t>Quelques belles affiches</a:t>
            </a:r>
          </a:p>
          <a:p>
            <a:r>
              <a:rPr lang="fr-FR" sz="6000" dirty="0" smtClean="0">
                <a:blipFill>
                  <a:blip r:embed="rId5"/>
                  <a:stretch>
                    <a:fillRect/>
                  </a:stretch>
                </a:blipFill>
                <a:latin typeface="Curlz MT" pitchFamily="82" charset="0"/>
              </a:rPr>
              <a:t>                  de cinéma</a:t>
            </a:r>
            <a:endParaRPr lang="fr-FR" sz="6000" dirty="0">
              <a:blipFill>
                <a:blip r:embed="rId5"/>
                <a:stretch>
                  <a:fillRect/>
                </a:stretch>
              </a:blipFill>
              <a:latin typeface="Curlz MT" pitchFamily="82" charset="0"/>
            </a:endParaRPr>
          </a:p>
        </p:txBody>
      </p:sp>
    </p:spTree>
  </p:cSld>
  <p:clrMapOvr>
    <a:masterClrMapping/>
  </p:clrMapOvr>
  <p:transition advTm="8000">
    <p:sndAc>
      <p:stSnd loop="1">
        <p:snd r:embed="rId2" name="06 Le Cinéma d'Audiar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Rectangle 23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Rectangle 24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Rectangle 25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Rectangle 26"/>
          <p:cNvSpPr/>
          <p:nvPr/>
        </p:nvSpPr>
        <p:spPr>
          <a:xfrm>
            <a:off x="2172535" y="144000"/>
            <a:ext cx="4752000" cy="6480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2" name="Image 11" descr="Image3.png"/>
          <p:cNvPicPr>
            <a:picLocks noChangeAspect="1"/>
          </p:cNvPicPr>
          <p:nvPr/>
        </p:nvPicPr>
        <p:blipFill>
          <a:blip r:embed="rId18" cstate="print"/>
          <a:srcRect l="395" t="414" r="377" b="523"/>
          <a:stretch>
            <a:fillRect/>
          </a:stretch>
        </p:blipFill>
        <p:spPr>
          <a:xfrm>
            <a:off x="0" y="-45538"/>
            <a:ext cx="9144000" cy="6903538"/>
          </a:xfrm>
          <a:prstGeom prst="rect">
            <a:avLst/>
          </a:prstGeom>
        </p:spPr>
      </p:pic>
      <p:pic>
        <p:nvPicPr>
          <p:cNvPr id="29" name="Image 28" descr="fr.png"/>
          <p:cNvPicPr>
            <a:picLocks noChangeAspect="1"/>
          </p:cNvPicPr>
          <p:nvPr/>
        </p:nvPicPr>
        <p:blipFill>
          <a:blip r:embed="rId19" cstate="print">
            <a:lum bright="-20000"/>
          </a:blip>
          <a:stretch>
            <a:fillRect/>
          </a:stretch>
        </p:blipFill>
        <p:spPr>
          <a:xfrm rot="5400000">
            <a:off x="1212205" y="923751"/>
            <a:ext cx="6729428" cy="5010498"/>
          </a:xfrm>
          <a:prstGeom prst="rect">
            <a:avLst/>
          </a:prstGeom>
        </p:spPr>
      </p:pic>
      <p:pic>
        <p:nvPicPr>
          <p:cNvPr id="35" name="Image 34" descr="6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7215206" y="2357430"/>
            <a:ext cx="1618314" cy="2076018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37" name="Image 36" descr="8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500034" y="3857628"/>
            <a:ext cx="1404000" cy="18744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8" name="Image 37" descr="9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57158" y="428606"/>
            <a:ext cx="1152000" cy="169998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  <p:bldP spid="14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4" grpId="0" animBg="1"/>
      <p:bldP spid="13" grpId="0" animBg="1"/>
      <p:bldP spid="15" grpId="0" animBg="1"/>
      <p:bldP spid="23" grpId="0" animBg="1"/>
      <p:bldP spid="25" grpId="0" animBg="1"/>
      <p:bldP spid="26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Image 34" descr="Image1.png"/>
          <p:cNvPicPr>
            <a:picLocks noChangeAspect="1"/>
          </p:cNvPicPr>
          <p:nvPr/>
        </p:nvPicPr>
        <p:blipFill>
          <a:blip r:embed="rId3" cstate="print"/>
          <a:srcRect l="-1518" r="1518" b="1102"/>
          <a:stretch>
            <a:fillRect/>
          </a:stretch>
        </p:blipFill>
        <p:spPr>
          <a:xfrm>
            <a:off x="36594" y="24"/>
            <a:ext cx="9036000" cy="685797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143108" y="180000"/>
            <a:ext cx="4752000" cy="6480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Rectangle 19"/>
          <p:cNvSpPr/>
          <p:nvPr/>
        </p:nvSpPr>
        <p:spPr>
          <a:xfrm>
            <a:off x="2143108" y="180000"/>
            <a:ext cx="4752000" cy="6480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>
            <a:off x="2143108" y="180000"/>
            <a:ext cx="4752000" cy="6480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2" name="Rectangle 21"/>
          <p:cNvSpPr/>
          <p:nvPr/>
        </p:nvSpPr>
        <p:spPr>
          <a:xfrm>
            <a:off x="2143108" y="180000"/>
            <a:ext cx="4752000" cy="6480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/>
          <p:cNvSpPr/>
          <p:nvPr/>
        </p:nvSpPr>
        <p:spPr>
          <a:xfrm>
            <a:off x="2143108" y="180000"/>
            <a:ext cx="4752000" cy="6480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4" name="Rectangle 23"/>
          <p:cNvSpPr/>
          <p:nvPr/>
        </p:nvSpPr>
        <p:spPr>
          <a:xfrm>
            <a:off x="2143108" y="180000"/>
            <a:ext cx="4752000" cy="6480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5" name="Rectangle 24"/>
          <p:cNvSpPr/>
          <p:nvPr/>
        </p:nvSpPr>
        <p:spPr>
          <a:xfrm>
            <a:off x="2143108" y="180000"/>
            <a:ext cx="4752000" cy="6480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Rectangle 25"/>
          <p:cNvSpPr/>
          <p:nvPr/>
        </p:nvSpPr>
        <p:spPr>
          <a:xfrm>
            <a:off x="2143108" y="180000"/>
            <a:ext cx="4752000" cy="6480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7" name="Rectangle 26"/>
          <p:cNvSpPr/>
          <p:nvPr/>
        </p:nvSpPr>
        <p:spPr>
          <a:xfrm>
            <a:off x="2143108" y="180000"/>
            <a:ext cx="4752000" cy="6480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8" name="Rectangle 27"/>
          <p:cNvSpPr/>
          <p:nvPr/>
        </p:nvSpPr>
        <p:spPr>
          <a:xfrm>
            <a:off x="2143108" y="180000"/>
            <a:ext cx="4752000" cy="6480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9" name="Rectangle 28"/>
          <p:cNvSpPr/>
          <p:nvPr/>
        </p:nvSpPr>
        <p:spPr>
          <a:xfrm>
            <a:off x="2143108" y="180000"/>
            <a:ext cx="4752000" cy="6480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0" name="Rectangle 29"/>
          <p:cNvSpPr/>
          <p:nvPr/>
        </p:nvSpPr>
        <p:spPr>
          <a:xfrm>
            <a:off x="2143108" y="180000"/>
            <a:ext cx="4752000" cy="6480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1" name="Rectangle 30"/>
          <p:cNvSpPr/>
          <p:nvPr/>
        </p:nvSpPr>
        <p:spPr>
          <a:xfrm>
            <a:off x="2143108" y="180000"/>
            <a:ext cx="4752000" cy="6480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2" name="Rectangle 31"/>
          <p:cNvSpPr/>
          <p:nvPr/>
        </p:nvSpPr>
        <p:spPr>
          <a:xfrm>
            <a:off x="2143108" y="180000"/>
            <a:ext cx="4752000" cy="6480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3" name="Rectangle 32"/>
          <p:cNvSpPr/>
          <p:nvPr/>
        </p:nvSpPr>
        <p:spPr>
          <a:xfrm>
            <a:off x="2106016" y="214290"/>
            <a:ext cx="4752000" cy="6480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8" name="Image 17" descr="bg.png"/>
          <p:cNvPicPr>
            <a:picLocks noChangeAspect="1"/>
          </p:cNvPicPr>
          <p:nvPr/>
        </p:nvPicPr>
        <p:blipFill>
          <a:blip r:embed="rId19" cstate="print">
            <a:duotone>
              <a:prstClr val="black"/>
              <a:srgbClr val="FF6600">
                <a:tint val="45000"/>
                <a:satMod val="400000"/>
              </a:srgbClr>
            </a:duotone>
            <a:lum bright="-10000"/>
          </a:blip>
          <a:stretch>
            <a:fillRect/>
          </a:stretch>
        </p:blipFill>
        <p:spPr>
          <a:xfrm rot="5400000">
            <a:off x="1140767" y="972000"/>
            <a:ext cx="6729428" cy="5010498"/>
          </a:xfrm>
          <a:prstGeom prst="rect">
            <a:avLst/>
          </a:prstGeom>
        </p:spPr>
      </p:pic>
      <p:pic>
        <p:nvPicPr>
          <p:cNvPr id="37" name="Image 36" descr="4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7077106" y="3271853"/>
            <a:ext cx="1924050" cy="2371725"/>
          </a:xfrm>
          <a:prstGeom prst="roundRect">
            <a:avLst>
              <a:gd name="adj" fmla="val 13180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isometricOffAxis1Righ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8" name="Image 37" descr="5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53280" y="2051964"/>
            <a:ext cx="1604076" cy="2286662"/>
          </a:xfrm>
          <a:prstGeom prst="rect">
            <a:avLst/>
          </a:prstGeom>
          <a:solidFill>
            <a:srgbClr val="000000">
              <a:shade val="95000"/>
            </a:srgbClr>
          </a:solidFill>
          <a:ln w="2667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pic>
        <p:nvPicPr>
          <p:cNvPr id="39" name="Image 38" descr="7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7358082" y="428604"/>
            <a:ext cx="1574196" cy="21288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</p:cSld>
  <p:clrMapOvr>
    <a:masterClrMapping/>
  </p:clrMapOvr>
  <p:transition advTm="10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Rectangle 109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Rectangle 14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2143108" y="163710"/>
            <a:ext cx="4752000" cy="6480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 w="1778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12" name="Image 111" descr="Image2.png"/>
          <p:cNvPicPr>
            <a:picLocks noChangeAspect="1"/>
          </p:cNvPicPr>
          <p:nvPr/>
        </p:nvPicPr>
        <p:blipFill>
          <a:blip r:embed="rId19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20000"/>
          </a:blip>
          <a:srcRect t="620" r="781" b="620"/>
          <a:stretch>
            <a:fillRect/>
          </a:stretch>
        </p:blipFill>
        <p:spPr>
          <a:xfrm>
            <a:off x="2" y="0"/>
            <a:ext cx="9143998" cy="6858000"/>
          </a:xfrm>
          <a:prstGeom prst="rect">
            <a:avLst/>
          </a:prstGeom>
        </p:spPr>
      </p:pic>
      <p:pic>
        <p:nvPicPr>
          <p:cNvPr id="21" name="Image 20" descr="bg.png"/>
          <p:cNvPicPr>
            <a:picLocks noChangeAspect="1"/>
          </p:cNvPicPr>
          <p:nvPr/>
        </p:nvPicPr>
        <p:blipFill>
          <a:blip r:embed="rId20" cstate="print">
            <a:lum bright="-20000"/>
          </a:blip>
          <a:stretch>
            <a:fillRect/>
          </a:stretch>
        </p:blipFill>
        <p:spPr>
          <a:xfrm rot="5400000">
            <a:off x="1176486" y="959470"/>
            <a:ext cx="6729428" cy="4939060"/>
          </a:xfrm>
          <a:prstGeom prst="rect">
            <a:avLst/>
          </a:prstGeom>
        </p:spPr>
      </p:pic>
      <p:pic>
        <p:nvPicPr>
          <p:cNvPr id="19" name="Image 18" descr="0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14282" y="3500438"/>
            <a:ext cx="1590675" cy="2286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perspectiveContrastingLeftFacing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2" name="Image 21" descr="2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16955" y="642918"/>
            <a:ext cx="1521370" cy="20573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23" name="Image 22" descr="3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7286644" y="2653654"/>
            <a:ext cx="1604961" cy="221837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advTm="100000">
    <p:sndAc>
      <p:stSnd>
        <p:snd r:embed="rId2" name="06 Le Cinéma d'Audiar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10" grpId="0" animBg="1"/>
      <p:bldP spid="13" grpId="0" animBg="1"/>
      <p:bldP spid="17" grpId="0" animBg="1"/>
      <p:bldP spid="14" grpId="0" animBg="1"/>
      <p:bldP spid="15" grpId="0" animBg="1"/>
      <p:bldP spid="16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/>
          <p:cNvSpPr/>
          <p:nvPr/>
        </p:nvSpPr>
        <p:spPr>
          <a:xfrm>
            <a:off x="2285984" y="285728"/>
            <a:ext cx="4500000" cy="6264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 w="215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1" name="Image 190" descr="Image2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0" y="0"/>
            <a:ext cx="9144000" cy="6881157"/>
          </a:xfrm>
          <a:prstGeom prst="rect">
            <a:avLst/>
          </a:prstGeom>
        </p:spPr>
      </p:pic>
      <p:pic>
        <p:nvPicPr>
          <p:cNvPr id="188" name="Image 187" descr="bg.png"/>
          <p:cNvPicPr>
            <a:picLocks noChangeAspect="1"/>
          </p:cNvPicPr>
          <p:nvPr/>
        </p:nvPicPr>
        <p:blipFill>
          <a:blip r:embed="rId20" cstate="print">
            <a:duotone>
              <a:prstClr val="black"/>
              <a:srgbClr val="0066CC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>
          <a:xfrm rot="5400000">
            <a:off x="1176372" y="966713"/>
            <a:ext cx="6729428" cy="4938831"/>
          </a:xfrm>
          <a:prstGeom prst="rect">
            <a:avLst/>
          </a:prstGeom>
        </p:spPr>
      </p:pic>
      <p:pic>
        <p:nvPicPr>
          <p:cNvPr id="25" name="Image 24" descr="Image16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7429520" y="3853832"/>
            <a:ext cx="1500198" cy="20122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 prst="slope"/>
            <a:contourClr>
              <a:srgbClr val="969696"/>
            </a:contourClr>
          </a:sp3d>
        </p:spPr>
      </p:pic>
      <p:pic>
        <p:nvPicPr>
          <p:cNvPr id="26" name="Image 25" descr="Image17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7215206" y="785794"/>
            <a:ext cx="1643074" cy="21445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perspectiveContrastingRightFacing"/>
            <a:lightRig rig="twoPt" dir="t">
              <a:rot lat="0" lon="0" rev="7800000"/>
            </a:lightRig>
          </a:scene3d>
          <a:sp3d contourW="6350">
            <a:bevelT w="50800" h="16510" prst="cross"/>
            <a:contourClr>
              <a:srgbClr val="C0C0C0"/>
            </a:contourClr>
          </a:sp3d>
        </p:spPr>
      </p:pic>
      <p:pic>
        <p:nvPicPr>
          <p:cNvPr id="27" name="Image 26" descr="Image18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285720" y="2071678"/>
            <a:ext cx="1571636" cy="230782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ContrastingLeftFacing"/>
            <a:lightRig rig="threePt" dir="t">
              <a:rot lat="0" lon="0" rev="2100000"/>
            </a:lightRig>
          </a:scene3d>
          <a:sp3d extrusionH="25400">
            <a:bevelT w="304800" h="152400"/>
            <a:extrusionClr>
              <a:srgbClr val="000000"/>
            </a:extrusionClr>
          </a:sp3d>
        </p:spPr>
      </p:pic>
    </p:spTree>
  </p:cSld>
  <p:clrMapOvr>
    <a:masterClrMapping/>
  </p:clrMapOvr>
  <p:transition advTm="1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2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8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4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2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4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2428924" y="0"/>
            <a:ext cx="2376000" cy="2124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800" dirty="0" smtClean="0">
              <a:latin typeface="Edwardian Script ITC" pitchFamily="66" charset="0"/>
            </a:endParaRPr>
          </a:p>
          <a:p>
            <a:pPr algn="ctr"/>
            <a:endParaRPr lang="fr-FR" sz="4800" dirty="0">
              <a:latin typeface="Edwardian Script ITC" pitchFamily="66" charset="0"/>
            </a:endParaRPr>
          </a:p>
          <a:p>
            <a:pPr algn="ctr"/>
            <a:r>
              <a:rPr lang="fr-FR" sz="4800" dirty="0" smtClean="0">
                <a:blipFill>
                  <a:blip r:embed="rId4"/>
                  <a:stretch>
                    <a:fillRect/>
                  </a:stretch>
                </a:blipFill>
                <a:latin typeface="Edwardian Script ITC" pitchFamily="66" charset="0"/>
              </a:rPr>
              <a:t>Mireille</a:t>
            </a:r>
          </a:p>
          <a:p>
            <a:pPr algn="ctr"/>
            <a:endParaRPr lang="fr-FR" sz="4800" dirty="0">
              <a:blipFill>
                <a:blip r:embed="rId4"/>
                <a:stretch>
                  <a:fillRect/>
                </a:stretch>
              </a:blipFill>
              <a:latin typeface="Edwardian Script ITC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0" y="5288340"/>
            <a:ext cx="15001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Le cinéma </a:t>
            </a:r>
          </a:p>
          <a:p>
            <a:r>
              <a:rPr lang="fr-FR" sz="2400" dirty="0" smtClean="0"/>
              <a:t> d’Audiard</a:t>
            </a:r>
          </a:p>
          <a:p>
            <a:r>
              <a:rPr lang="fr-FR" sz="2400" dirty="0" smtClean="0"/>
              <a:t>Michel </a:t>
            </a:r>
          </a:p>
          <a:p>
            <a:r>
              <a:rPr lang="fr-FR" sz="2400" dirty="0" smtClean="0"/>
              <a:t>Sardou</a:t>
            </a:r>
            <a:endParaRPr lang="fr-FR" sz="2400" dirty="0"/>
          </a:p>
        </p:txBody>
      </p:sp>
      <p:sp>
        <p:nvSpPr>
          <p:cNvPr id="6" name="ZoneTexte 5"/>
          <p:cNvSpPr txBox="1"/>
          <p:nvPr/>
        </p:nvSpPr>
        <p:spPr>
          <a:xfrm>
            <a:off x="8080504" y="4500570"/>
            <a:ext cx="10634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Images </a:t>
            </a:r>
          </a:p>
          <a:p>
            <a:r>
              <a:rPr lang="fr-FR" dirty="0" smtClean="0"/>
              <a:t>trouvée </a:t>
            </a:r>
          </a:p>
          <a:p>
            <a:r>
              <a:rPr lang="fr-FR" dirty="0" smtClean="0"/>
              <a:t>sur le net</a:t>
            </a:r>
            <a:endParaRPr lang="fr-FR" dirty="0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>
            <a:spLocks noGrp="1"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02306" tIns="51156" rIns="102306" bIns="51156" numCol="1" anchor="t" anchorCtr="0" compatLnSpc="1">
            <a:prstTxWarp prst="textNoShape">
              <a:avLst/>
            </a:prstTxWarp>
          </a:bodyPr>
          <a:lstStyle>
            <a:lvl1pPr marL="384175" indent="-384175" algn="l" defTabSz="1023938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31850" indent="-319088" algn="l" defTabSz="1023938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3100">
                <a:solidFill>
                  <a:schemeClr val="tx1"/>
                </a:solidFill>
                <a:latin typeface="+mn-lt"/>
              </a:defRPr>
            </a:lvl2pPr>
            <a:lvl3pPr marL="1279525" indent="-255588" algn="l" defTabSz="1023938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700">
                <a:solidFill>
                  <a:schemeClr val="tx1"/>
                </a:solidFill>
                <a:latin typeface="+mn-lt"/>
              </a:defRPr>
            </a:lvl3pPr>
            <a:lvl4pPr marL="1792288" indent="-255588" algn="l" defTabSz="1023938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200">
                <a:solidFill>
                  <a:schemeClr val="tx1"/>
                </a:solidFill>
                <a:latin typeface="+mn-lt"/>
              </a:defRPr>
            </a:lvl4pPr>
            <a:lvl5pPr marL="2305050" indent="-257175" algn="l" defTabSz="1023938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5pPr>
            <a:lvl6pPr marL="2762250" indent="-257175" algn="l" defTabSz="1023938" rtl="0" fontAlgn="base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6pPr>
            <a:lvl7pPr marL="3219450" indent="-257175" algn="l" defTabSz="1023938" rtl="0" fontAlgn="base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7pPr>
            <a:lvl8pPr marL="3676650" indent="-257175" algn="l" defTabSz="1023938" rtl="0" fontAlgn="base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8pPr>
            <a:lvl9pPr marL="4133850" indent="-257175" algn="l" defTabSz="1023938" rtl="0" fontAlgn="base">
              <a:spcBef>
                <a:spcPct val="20000"/>
              </a:spcBef>
              <a:spcAft>
                <a:spcPct val="0"/>
              </a:spcAft>
              <a:buChar char="»"/>
              <a:defRPr sz="22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/>
            <a:endParaRPr lang="fr-FR" dirty="0" smtClean="0"/>
          </a:p>
        </p:txBody>
      </p:sp>
      <p:pic>
        <p:nvPicPr>
          <p:cNvPr id="5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023938"/>
            <a:endParaRPr lang="fr-FR" sz="2000" dirty="0">
              <a:latin typeface="Calibri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defTabSz="1023938"/>
            <a:endParaRPr lang="fr-FR" sz="2000" dirty="0">
              <a:latin typeface="Calibri" pitchFamily="34" charset="0"/>
            </a:endParaRPr>
          </a:p>
        </p:txBody>
      </p:sp>
      <p:pic>
        <p:nvPicPr>
          <p:cNvPr id="9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>
              <a:defRPr/>
            </a:pPr>
            <a:r>
              <a:rPr lang="fr-CA" sz="30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 dirty="0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 dirty="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>
              <a:spcBef>
                <a:spcPct val="50000"/>
              </a:spcBef>
              <a:defRPr/>
            </a:pPr>
            <a:r>
              <a:rPr lang="fr-FR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defTabSz="1023938">
              <a:spcBef>
                <a:spcPct val="50000"/>
              </a:spcBef>
              <a:defRPr/>
            </a:pPr>
            <a:r>
              <a:rPr lang="fr-FR" sz="21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707</TotalTime>
  <Words>29</Words>
  <Application>Microsoft Office PowerPoint</Application>
  <PresentationFormat>Affichage à l'écran (4:3)</PresentationFormat>
  <Paragraphs>15</Paragraphs>
  <Slides>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82</cp:revision>
  <dcterms:created xsi:type="dcterms:W3CDTF">2013-03-09T16:16:43Z</dcterms:created>
  <dcterms:modified xsi:type="dcterms:W3CDTF">2013-03-11T15:22:12Z</dcterms:modified>
</cp:coreProperties>
</file>