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2" r:id="rId5"/>
    <p:sldId id="258" r:id="rId6"/>
    <p:sldId id="265" r:id="rId7"/>
    <p:sldId id="264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35141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4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9FBF-CB97-4400-A668-F41E205D48DE}" type="datetimeFigureOut">
              <a:rPr lang="fr-FR" smtClean="0"/>
              <a:pPr/>
              <a:t>27/03/2013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01029-7DC1-435D-A238-0BF2B3A2A4C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9FBF-CB97-4400-A668-F41E205D48DE}" type="datetimeFigureOut">
              <a:rPr lang="fr-FR" smtClean="0"/>
              <a:pPr/>
              <a:t>27/03/2013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01029-7DC1-435D-A238-0BF2B3A2A4C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9FBF-CB97-4400-A668-F41E205D48DE}" type="datetimeFigureOut">
              <a:rPr lang="fr-FR" smtClean="0"/>
              <a:pPr/>
              <a:t>27/03/2013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01029-7DC1-435D-A238-0BF2B3A2A4C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9FBF-CB97-4400-A668-F41E205D48DE}" type="datetimeFigureOut">
              <a:rPr lang="fr-FR" smtClean="0"/>
              <a:pPr/>
              <a:t>27/03/2013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01029-7DC1-435D-A238-0BF2B3A2A4C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9FBF-CB97-4400-A668-F41E205D48DE}" type="datetimeFigureOut">
              <a:rPr lang="fr-FR" smtClean="0"/>
              <a:pPr/>
              <a:t>27/03/2013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01029-7DC1-435D-A238-0BF2B3A2A4C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9FBF-CB97-4400-A668-F41E205D48DE}" type="datetimeFigureOut">
              <a:rPr lang="fr-FR" smtClean="0"/>
              <a:pPr/>
              <a:t>27/03/2013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01029-7DC1-435D-A238-0BF2B3A2A4C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9FBF-CB97-4400-A668-F41E205D48DE}" type="datetimeFigureOut">
              <a:rPr lang="fr-FR" smtClean="0"/>
              <a:pPr/>
              <a:t>27/03/2013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01029-7DC1-435D-A238-0BF2B3A2A4C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9FBF-CB97-4400-A668-F41E205D48DE}" type="datetimeFigureOut">
              <a:rPr lang="fr-FR" smtClean="0"/>
              <a:pPr/>
              <a:t>27/03/2013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01029-7DC1-435D-A238-0BF2B3A2A4C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9FBF-CB97-4400-A668-F41E205D48DE}" type="datetimeFigureOut">
              <a:rPr lang="fr-FR" smtClean="0"/>
              <a:pPr/>
              <a:t>27/03/2013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01029-7DC1-435D-A238-0BF2B3A2A4C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9FBF-CB97-4400-A668-F41E205D48DE}" type="datetimeFigureOut">
              <a:rPr lang="fr-FR" smtClean="0"/>
              <a:pPr/>
              <a:t>27/03/2013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01029-7DC1-435D-A238-0BF2B3A2A4C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F9FBF-CB97-4400-A668-F41E205D48DE}" type="datetimeFigureOut">
              <a:rPr lang="fr-FR" smtClean="0"/>
              <a:pPr/>
              <a:t>27/03/2013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01029-7DC1-435D-A238-0BF2B3A2A4C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2F9FBF-CB97-4400-A668-F41E205D48DE}" type="datetimeFigureOut">
              <a:rPr lang="fr-FR" smtClean="0"/>
              <a:pPr/>
              <a:t>27/03/2013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201029-7DC1-435D-A238-0BF2B3A2A4C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18" Type="http://schemas.openxmlformats.org/officeDocument/2006/relationships/image" Target="../media/image21.jpeg"/><Relationship Id="rId3" Type="http://schemas.openxmlformats.org/officeDocument/2006/relationships/image" Target="../media/image6.jpeg"/><Relationship Id="rId21" Type="http://schemas.openxmlformats.org/officeDocument/2006/relationships/image" Target="../media/image24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17" Type="http://schemas.openxmlformats.org/officeDocument/2006/relationships/image" Target="../media/image20.jpeg"/><Relationship Id="rId2" Type="http://schemas.openxmlformats.org/officeDocument/2006/relationships/audio" Target="../media/audio2.wav"/><Relationship Id="rId16" Type="http://schemas.openxmlformats.org/officeDocument/2006/relationships/image" Target="../media/image19.jpeg"/><Relationship Id="rId20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5" Type="http://schemas.openxmlformats.org/officeDocument/2006/relationships/image" Target="../media/image18.jpeg"/><Relationship Id="rId10" Type="http://schemas.openxmlformats.org/officeDocument/2006/relationships/image" Target="../media/image13.jpeg"/><Relationship Id="rId19" Type="http://schemas.openxmlformats.org/officeDocument/2006/relationships/image" Target="../media/image22.png"/><Relationship Id="rId4" Type="http://schemas.openxmlformats.org/officeDocument/2006/relationships/image" Target="../media/image7.jpe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Relationship Id="rId22" Type="http://schemas.openxmlformats.org/officeDocument/2006/relationships/image" Target="../media/image2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13" Type="http://schemas.openxmlformats.org/officeDocument/2006/relationships/image" Target="../media/image37.jpeg"/><Relationship Id="rId18" Type="http://schemas.openxmlformats.org/officeDocument/2006/relationships/image" Target="../media/image42.jpeg"/><Relationship Id="rId26" Type="http://schemas.openxmlformats.org/officeDocument/2006/relationships/image" Target="../media/image50.jpeg"/><Relationship Id="rId3" Type="http://schemas.openxmlformats.org/officeDocument/2006/relationships/image" Target="../media/image27.jpeg"/><Relationship Id="rId21" Type="http://schemas.openxmlformats.org/officeDocument/2006/relationships/image" Target="../media/image45.png"/><Relationship Id="rId7" Type="http://schemas.openxmlformats.org/officeDocument/2006/relationships/image" Target="../media/image31.jpeg"/><Relationship Id="rId12" Type="http://schemas.openxmlformats.org/officeDocument/2006/relationships/image" Target="../media/image36.jpeg"/><Relationship Id="rId17" Type="http://schemas.openxmlformats.org/officeDocument/2006/relationships/image" Target="../media/image41.jpeg"/><Relationship Id="rId25" Type="http://schemas.openxmlformats.org/officeDocument/2006/relationships/image" Target="../media/image49.jpeg"/><Relationship Id="rId2" Type="http://schemas.openxmlformats.org/officeDocument/2006/relationships/image" Target="../media/image26.jpeg"/><Relationship Id="rId16" Type="http://schemas.openxmlformats.org/officeDocument/2006/relationships/image" Target="../media/image40.jpeg"/><Relationship Id="rId20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11" Type="http://schemas.openxmlformats.org/officeDocument/2006/relationships/image" Target="../media/image35.jpeg"/><Relationship Id="rId24" Type="http://schemas.openxmlformats.org/officeDocument/2006/relationships/image" Target="../media/image48.jpeg"/><Relationship Id="rId5" Type="http://schemas.openxmlformats.org/officeDocument/2006/relationships/image" Target="../media/image29.jpeg"/><Relationship Id="rId15" Type="http://schemas.openxmlformats.org/officeDocument/2006/relationships/image" Target="../media/image39.jpeg"/><Relationship Id="rId23" Type="http://schemas.openxmlformats.org/officeDocument/2006/relationships/image" Target="../media/image47.jpeg"/><Relationship Id="rId10" Type="http://schemas.openxmlformats.org/officeDocument/2006/relationships/image" Target="../media/image34.jpeg"/><Relationship Id="rId19" Type="http://schemas.openxmlformats.org/officeDocument/2006/relationships/image" Target="../media/image43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Relationship Id="rId14" Type="http://schemas.openxmlformats.org/officeDocument/2006/relationships/image" Target="../media/image38.jpeg"/><Relationship Id="rId22" Type="http://schemas.openxmlformats.org/officeDocument/2006/relationships/image" Target="../media/image4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13" Type="http://schemas.openxmlformats.org/officeDocument/2006/relationships/image" Target="../media/image62.jpeg"/><Relationship Id="rId18" Type="http://schemas.openxmlformats.org/officeDocument/2006/relationships/image" Target="../media/image67.png"/><Relationship Id="rId3" Type="http://schemas.openxmlformats.org/officeDocument/2006/relationships/image" Target="../media/image52.jpeg"/><Relationship Id="rId21" Type="http://schemas.openxmlformats.org/officeDocument/2006/relationships/image" Target="../media/image70.jpeg"/><Relationship Id="rId7" Type="http://schemas.openxmlformats.org/officeDocument/2006/relationships/image" Target="../media/image56.jpeg"/><Relationship Id="rId12" Type="http://schemas.openxmlformats.org/officeDocument/2006/relationships/image" Target="../media/image61.jpeg"/><Relationship Id="rId17" Type="http://schemas.openxmlformats.org/officeDocument/2006/relationships/image" Target="../media/image66.jpeg"/><Relationship Id="rId2" Type="http://schemas.openxmlformats.org/officeDocument/2006/relationships/image" Target="../media/image51.jpeg"/><Relationship Id="rId16" Type="http://schemas.openxmlformats.org/officeDocument/2006/relationships/image" Target="../media/image65.jpeg"/><Relationship Id="rId20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11" Type="http://schemas.openxmlformats.org/officeDocument/2006/relationships/image" Target="../media/image60.jpeg"/><Relationship Id="rId5" Type="http://schemas.openxmlformats.org/officeDocument/2006/relationships/image" Target="../media/image54.jpeg"/><Relationship Id="rId15" Type="http://schemas.openxmlformats.org/officeDocument/2006/relationships/image" Target="../media/image64.jpeg"/><Relationship Id="rId23" Type="http://schemas.openxmlformats.org/officeDocument/2006/relationships/image" Target="../media/image72.jpeg"/><Relationship Id="rId10" Type="http://schemas.openxmlformats.org/officeDocument/2006/relationships/image" Target="../media/image59.jpeg"/><Relationship Id="rId19" Type="http://schemas.openxmlformats.org/officeDocument/2006/relationships/image" Target="../media/image68.jpeg"/><Relationship Id="rId4" Type="http://schemas.openxmlformats.org/officeDocument/2006/relationships/image" Target="../media/image53.jpeg"/><Relationship Id="rId9" Type="http://schemas.openxmlformats.org/officeDocument/2006/relationships/image" Target="../media/image58.jpeg"/><Relationship Id="rId14" Type="http://schemas.openxmlformats.org/officeDocument/2006/relationships/image" Target="../media/image63.jpeg"/><Relationship Id="rId22" Type="http://schemas.openxmlformats.org/officeDocument/2006/relationships/image" Target="../media/image7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eg"/><Relationship Id="rId13" Type="http://schemas.openxmlformats.org/officeDocument/2006/relationships/image" Target="../media/image83.jpeg"/><Relationship Id="rId18" Type="http://schemas.openxmlformats.org/officeDocument/2006/relationships/image" Target="../media/image88.jpeg"/><Relationship Id="rId3" Type="http://schemas.openxmlformats.org/officeDocument/2006/relationships/image" Target="../media/image74.jpeg"/><Relationship Id="rId21" Type="http://schemas.openxmlformats.org/officeDocument/2006/relationships/image" Target="../media/image91.gif"/><Relationship Id="rId7" Type="http://schemas.openxmlformats.org/officeDocument/2006/relationships/image" Target="../media/image78.jpeg"/><Relationship Id="rId12" Type="http://schemas.openxmlformats.org/officeDocument/2006/relationships/image" Target="../media/image82.jpeg"/><Relationship Id="rId17" Type="http://schemas.openxmlformats.org/officeDocument/2006/relationships/image" Target="../media/image87.jpeg"/><Relationship Id="rId25" Type="http://schemas.openxmlformats.org/officeDocument/2006/relationships/image" Target="../media/image92.jpeg"/><Relationship Id="rId2" Type="http://schemas.openxmlformats.org/officeDocument/2006/relationships/image" Target="../media/image73.jpeg"/><Relationship Id="rId16" Type="http://schemas.openxmlformats.org/officeDocument/2006/relationships/image" Target="../media/image86.jpeg"/><Relationship Id="rId20" Type="http://schemas.openxmlformats.org/officeDocument/2006/relationships/image" Target="../media/image9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11" Type="http://schemas.openxmlformats.org/officeDocument/2006/relationships/image" Target="../media/image81.jpeg"/><Relationship Id="rId24" Type="http://schemas.openxmlformats.org/officeDocument/2006/relationships/image" Target="../media/image69.jpeg"/><Relationship Id="rId5" Type="http://schemas.openxmlformats.org/officeDocument/2006/relationships/image" Target="../media/image76.jpeg"/><Relationship Id="rId15" Type="http://schemas.openxmlformats.org/officeDocument/2006/relationships/image" Target="../media/image85.jpeg"/><Relationship Id="rId23" Type="http://schemas.openxmlformats.org/officeDocument/2006/relationships/image" Target="../media/image48.jpeg"/><Relationship Id="rId10" Type="http://schemas.openxmlformats.org/officeDocument/2006/relationships/image" Target="../media/image41.jpeg"/><Relationship Id="rId19" Type="http://schemas.openxmlformats.org/officeDocument/2006/relationships/image" Target="../media/image89.jpeg"/><Relationship Id="rId4" Type="http://schemas.openxmlformats.org/officeDocument/2006/relationships/image" Target="../media/image75.gif"/><Relationship Id="rId9" Type="http://schemas.openxmlformats.org/officeDocument/2006/relationships/image" Target="../media/image80.jpeg"/><Relationship Id="rId14" Type="http://schemas.openxmlformats.org/officeDocument/2006/relationships/image" Target="../media/image84.jpeg"/><Relationship Id="rId22" Type="http://schemas.openxmlformats.org/officeDocument/2006/relationships/image" Target="../media/image4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7.jpeg"/><Relationship Id="rId5" Type="http://schemas.openxmlformats.org/officeDocument/2006/relationships/image" Target="../media/image96.jpeg"/><Relationship Id="rId4" Type="http://schemas.openxmlformats.org/officeDocument/2006/relationships/image" Target="../media/image9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1.jpeg"/><Relationship Id="rId5" Type="http://schemas.openxmlformats.org/officeDocument/2006/relationships/image" Target="../media/image100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bbr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57358" y="2107541"/>
            <a:ext cx="5364884" cy="396466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500037" y="714358"/>
            <a:ext cx="82771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 smtClean="0">
                <a:blipFill>
                  <a:blip r:embed="rId5"/>
                  <a:stretch>
                    <a:fillRect/>
                  </a:stretch>
                </a:blipFill>
                <a:latin typeface="Colonna MT" pitchFamily="82" charset="0"/>
              </a:rPr>
              <a:t>AFFICHES DES FILMS DE SEAN CONNERY</a:t>
            </a:r>
            <a:endParaRPr lang="fr-FR" sz="3600" dirty="0">
              <a:blipFill>
                <a:blip r:embed="rId5"/>
                <a:stretch>
                  <a:fillRect/>
                </a:stretch>
              </a:blipFill>
              <a:latin typeface="Colonna MT" pitchFamily="82" charset="0"/>
            </a:endParaRPr>
          </a:p>
        </p:txBody>
      </p:sp>
      <p:pic>
        <p:nvPicPr>
          <p:cNvPr id="8" name="Image 7" descr="james-bond-007-bons-baisers-de-russie-from-russia-with-love-terence-young-1964-affiche-de-cinema-ancienne-60-80-cm-viva-james-bond-pour-la-sortie-en-1972-movie-poster-sean-connery-893840236_ML.jpg"/>
          <p:cNvPicPr>
            <a:picLocks noChangeAspect="1"/>
          </p:cNvPicPr>
          <p:nvPr/>
        </p:nvPicPr>
        <p:blipFill>
          <a:blip r:embed="rId6" cstate="print"/>
          <a:srcRect l="12598" t="1400" r="13998" b="2800"/>
          <a:stretch>
            <a:fillRect/>
          </a:stretch>
        </p:blipFill>
        <p:spPr>
          <a:xfrm>
            <a:off x="7429521" y="3071812"/>
            <a:ext cx="1387683" cy="18111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9" name="Image 8" descr="Image1.jpg"/>
          <p:cNvPicPr>
            <a:picLocks noChangeAspect="1"/>
          </p:cNvPicPr>
          <p:nvPr/>
        </p:nvPicPr>
        <p:blipFill>
          <a:blip r:embed="rId7" cstate="print"/>
          <a:srcRect l="-8993" t="-6026" r="-8993" b="-6026"/>
          <a:stretch>
            <a:fillRect/>
          </a:stretch>
        </p:blipFill>
        <p:spPr>
          <a:xfrm>
            <a:off x="214285" y="2857498"/>
            <a:ext cx="1416871" cy="200825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20000">
    <p:sndAc>
      <p:stSnd>
        <p:snd r:embed="rId2" name="Film - 20th Century Fo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322578" y="428604"/>
            <a:ext cx="4464000" cy="586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2322578" y="428604"/>
            <a:ext cx="4464000" cy="586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/>
          <p:cNvSpPr/>
          <p:nvPr/>
        </p:nvSpPr>
        <p:spPr>
          <a:xfrm>
            <a:off x="2322578" y="428604"/>
            <a:ext cx="4464000" cy="586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2322578" y="428604"/>
            <a:ext cx="4464000" cy="586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Rectangle 18"/>
          <p:cNvSpPr/>
          <p:nvPr/>
        </p:nvSpPr>
        <p:spPr>
          <a:xfrm>
            <a:off x="2322578" y="428604"/>
            <a:ext cx="4464000" cy="586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Rectangle 19"/>
          <p:cNvSpPr/>
          <p:nvPr/>
        </p:nvSpPr>
        <p:spPr>
          <a:xfrm>
            <a:off x="2322578" y="428604"/>
            <a:ext cx="4464000" cy="586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1" name="Rectangle 20"/>
          <p:cNvSpPr/>
          <p:nvPr/>
        </p:nvSpPr>
        <p:spPr>
          <a:xfrm>
            <a:off x="2322578" y="428604"/>
            <a:ext cx="4464000" cy="5868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Rectangle 21"/>
          <p:cNvSpPr/>
          <p:nvPr/>
        </p:nvSpPr>
        <p:spPr>
          <a:xfrm>
            <a:off x="2322578" y="428604"/>
            <a:ext cx="4464000" cy="5868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/>
          <p:cNvSpPr/>
          <p:nvPr/>
        </p:nvSpPr>
        <p:spPr>
          <a:xfrm>
            <a:off x="2322578" y="428604"/>
            <a:ext cx="4464000" cy="5868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Rectangle 23"/>
          <p:cNvSpPr/>
          <p:nvPr/>
        </p:nvSpPr>
        <p:spPr>
          <a:xfrm>
            <a:off x="2322578" y="428604"/>
            <a:ext cx="4464000" cy="586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5" name="Rectangle 24"/>
          <p:cNvSpPr/>
          <p:nvPr/>
        </p:nvSpPr>
        <p:spPr>
          <a:xfrm>
            <a:off x="2322578" y="428604"/>
            <a:ext cx="4464000" cy="5868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8" name="Rectangle 27"/>
          <p:cNvSpPr/>
          <p:nvPr/>
        </p:nvSpPr>
        <p:spPr>
          <a:xfrm>
            <a:off x="2322578" y="428604"/>
            <a:ext cx="4464000" cy="5868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6" name="Rectangle 25"/>
          <p:cNvSpPr/>
          <p:nvPr/>
        </p:nvSpPr>
        <p:spPr>
          <a:xfrm>
            <a:off x="2322578" y="428604"/>
            <a:ext cx="4464000" cy="5868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7" name="Rectangle 26"/>
          <p:cNvSpPr/>
          <p:nvPr/>
        </p:nvSpPr>
        <p:spPr>
          <a:xfrm>
            <a:off x="2322578" y="428604"/>
            <a:ext cx="4464000" cy="5868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9" name="Rectangle 28"/>
          <p:cNvSpPr/>
          <p:nvPr/>
        </p:nvSpPr>
        <p:spPr>
          <a:xfrm>
            <a:off x="2322578" y="428604"/>
            <a:ext cx="4464000" cy="586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12" name="Groupe 11"/>
          <p:cNvGrpSpPr/>
          <p:nvPr/>
        </p:nvGrpSpPr>
        <p:grpSpPr>
          <a:xfrm>
            <a:off x="0" y="-1"/>
            <a:ext cx="9144000" cy="6858001"/>
            <a:chOff x="0" y="-1"/>
            <a:chExt cx="9144000" cy="6858001"/>
          </a:xfrm>
        </p:grpSpPr>
        <p:pic>
          <p:nvPicPr>
            <p:cNvPr id="2" name="Image 1" descr="bleu clair.png"/>
            <p:cNvPicPr>
              <a:picLocks noChangeAspect="1"/>
            </p:cNvPicPr>
            <p:nvPr/>
          </p:nvPicPr>
          <p:blipFill>
            <a:blip r:embed="rId19" cstate="print"/>
            <a:srcRect l="783" r="783"/>
            <a:stretch>
              <a:fillRect/>
            </a:stretch>
          </p:blipFill>
          <p:spPr>
            <a:xfrm>
              <a:off x="0" y="-1"/>
              <a:ext cx="9144000" cy="6858001"/>
            </a:xfrm>
            <a:prstGeom prst="rect">
              <a:avLst/>
            </a:prstGeom>
          </p:spPr>
        </p:pic>
        <p:pic>
          <p:nvPicPr>
            <p:cNvPr id="4" name="Image 3" descr="fond blanc.jpg"/>
            <p:cNvPicPr>
              <a:picLocks noChangeAspect="1"/>
            </p:cNvPicPr>
            <p:nvPr/>
          </p:nvPicPr>
          <p:blipFill>
            <a:blip r:embed="rId20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-40000"/>
            </a:blip>
            <a:stretch>
              <a:fillRect/>
            </a:stretch>
          </p:blipFill>
          <p:spPr>
            <a:xfrm>
              <a:off x="2000232" y="214292"/>
              <a:ext cx="5076000" cy="6406109"/>
            </a:xfrm>
            <a:prstGeom prst="frame">
              <a:avLst>
                <a:gd name="adj1" fmla="val 4441"/>
              </a:avLst>
            </a:prstGeom>
            <a:ln w="190500" cap="sq">
              <a:gradFill flip="none" rotWithShape="1">
                <a:gsLst>
                  <a:gs pos="0">
                    <a:srgbClr val="3399FF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path path="circle">
                  <a:fillToRect l="50000" t="50000" r="50000" b="50000"/>
                </a:path>
                <a:tileRect/>
              </a:gra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artDeco"/>
              <a:extrusionClr>
                <a:srgbClr val="000000"/>
              </a:extrusionClr>
            </a:sp3d>
          </p:spPr>
        </p:pic>
      </p:grpSp>
      <p:pic>
        <p:nvPicPr>
          <p:cNvPr id="30" name="Image 29" descr="affiche-ancienne-cinema-120x160cm-tres-bon-etat-james-bond-007-operation-tonnerre-thunderball-1965-terence-young-sean-connery-claudine-auge-916503992_ML.jpg"/>
          <p:cNvPicPr>
            <a:picLocks noChangeAspect="1"/>
          </p:cNvPicPr>
          <p:nvPr/>
        </p:nvPicPr>
        <p:blipFill>
          <a:blip r:embed="rId21" cstate="print"/>
          <a:srcRect l="1400" t="-1400" b="1400"/>
          <a:stretch>
            <a:fillRect/>
          </a:stretch>
        </p:blipFill>
        <p:spPr>
          <a:xfrm>
            <a:off x="7242210" y="3643314"/>
            <a:ext cx="1760917" cy="1785950"/>
          </a:xfrm>
          <a:prstGeom prst="trapezoid">
            <a:avLst>
              <a:gd name="adj" fmla="val 13809"/>
            </a:avLst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2" name="Image 31" descr="james-bond-007-bons-baisers-de-russie-from-russia-with-love-terence-young-1964-affiche-de-cinema-ancienne-60-80-cm-viva-james-bond-pour-la-sortie-en-1972-movie-poster-sean-connery-893840236_ML.jpg"/>
          <p:cNvPicPr>
            <a:picLocks noChangeAspect="1"/>
          </p:cNvPicPr>
          <p:nvPr/>
        </p:nvPicPr>
        <p:blipFill>
          <a:blip r:embed="rId22" cstate="print"/>
          <a:srcRect l="-5775" t="-4358" r="-5775" b="-4358"/>
          <a:stretch>
            <a:fillRect/>
          </a:stretch>
        </p:blipFill>
        <p:spPr>
          <a:xfrm>
            <a:off x="-32" y="860840"/>
            <a:ext cx="1767359" cy="2282408"/>
          </a:xfrm>
          <a:prstGeom prst="rect">
            <a:avLst/>
          </a:prstGeom>
          <a:ln w="190500" cap="sq">
            <a:gradFill flip="none" rotWithShape="1"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path path="circle">
                <a:fillToRect l="100000" t="100000"/>
              </a:path>
              <a:tileRect r="-100000" b="-100000"/>
            </a:gra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HeroicExtremeLeftFacing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3" name="ZoneTexte 32"/>
          <p:cNvSpPr txBox="1"/>
          <p:nvPr/>
        </p:nvSpPr>
        <p:spPr>
          <a:xfrm>
            <a:off x="7215206" y="857232"/>
            <a:ext cx="175701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rgbClr val="FFFF00"/>
                </a:solidFill>
                <a:latin typeface="Copperplate Gothic Bold" pitchFamily="34" charset="0"/>
              </a:rPr>
              <a:t>JAMES</a:t>
            </a:r>
          </a:p>
          <a:p>
            <a:r>
              <a:rPr lang="fr-FR" sz="3600" dirty="0" smtClean="0">
                <a:solidFill>
                  <a:srgbClr val="FFFF00"/>
                </a:solidFill>
                <a:latin typeface="Copperplate Gothic Bold" pitchFamily="34" charset="0"/>
              </a:rPr>
              <a:t>BOND</a:t>
            </a:r>
          </a:p>
          <a:p>
            <a:r>
              <a:rPr lang="fr-FR" sz="4400" dirty="0" smtClean="0">
                <a:solidFill>
                  <a:srgbClr val="FFFF00"/>
                </a:solidFill>
                <a:latin typeface="Copperplate Gothic Bold" pitchFamily="34" charset="0"/>
              </a:rPr>
              <a:t>0 0 7</a:t>
            </a:r>
            <a:endParaRPr lang="fr-FR" sz="4400" dirty="0">
              <a:solidFill>
                <a:srgbClr val="FFFF00"/>
              </a:solidFill>
              <a:latin typeface="Copperplate Gothic Bold" pitchFamily="34" charset="0"/>
            </a:endParaRPr>
          </a:p>
        </p:txBody>
      </p:sp>
    </p:spTree>
  </p:cSld>
  <p:clrMapOvr>
    <a:masterClrMapping/>
  </p:clrMapOvr>
  <p:transition advTm="100000">
    <p:sndAc>
      <p:stSnd loop="1">
        <p:snd r:embed="rId2" name="Film - James Bond (Techno Remix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5" grpId="0" animBg="1"/>
      <p:bldP spid="16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8" grpId="0" animBg="1"/>
      <p:bldP spid="26" grpId="0" animBg="1"/>
      <p:bldP spid="27" grpId="0" animBg="1"/>
      <p:bldP spid="2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/>
          <p:cNvSpPr/>
          <p:nvPr/>
        </p:nvSpPr>
        <p:spPr>
          <a:xfrm>
            <a:off x="2285984" y="500042"/>
            <a:ext cx="4429156" cy="58579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Rectangle 38"/>
          <p:cNvSpPr/>
          <p:nvPr/>
        </p:nvSpPr>
        <p:spPr>
          <a:xfrm>
            <a:off x="2285984" y="500042"/>
            <a:ext cx="4429156" cy="58579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Rectangle 37"/>
          <p:cNvSpPr/>
          <p:nvPr/>
        </p:nvSpPr>
        <p:spPr>
          <a:xfrm>
            <a:off x="2285984" y="500042"/>
            <a:ext cx="4429156" cy="58579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Rectangle 36"/>
          <p:cNvSpPr/>
          <p:nvPr/>
        </p:nvSpPr>
        <p:spPr>
          <a:xfrm>
            <a:off x="2285984" y="500042"/>
            <a:ext cx="4429156" cy="585791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/>
          <p:cNvSpPr/>
          <p:nvPr/>
        </p:nvSpPr>
        <p:spPr>
          <a:xfrm>
            <a:off x="2285984" y="500042"/>
            <a:ext cx="4429156" cy="585791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/>
          <p:cNvSpPr/>
          <p:nvPr/>
        </p:nvSpPr>
        <p:spPr>
          <a:xfrm>
            <a:off x="2285984" y="500042"/>
            <a:ext cx="4429156" cy="585791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/>
          <p:cNvSpPr/>
          <p:nvPr/>
        </p:nvSpPr>
        <p:spPr>
          <a:xfrm>
            <a:off x="2285984" y="500042"/>
            <a:ext cx="4429156" cy="585791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/>
          <p:cNvSpPr/>
          <p:nvPr/>
        </p:nvSpPr>
        <p:spPr>
          <a:xfrm>
            <a:off x="2285984" y="500042"/>
            <a:ext cx="4429156" cy="5857916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/>
          <p:cNvSpPr/>
          <p:nvPr/>
        </p:nvSpPr>
        <p:spPr>
          <a:xfrm>
            <a:off x="2285984" y="500042"/>
            <a:ext cx="4429156" cy="5857916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/>
          <p:cNvSpPr/>
          <p:nvPr/>
        </p:nvSpPr>
        <p:spPr>
          <a:xfrm>
            <a:off x="2285984" y="500042"/>
            <a:ext cx="4429156" cy="5857916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/>
          <p:cNvSpPr/>
          <p:nvPr/>
        </p:nvSpPr>
        <p:spPr>
          <a:xfrm>
            <a:off x="2285984" y="500042"/>
            <a:ext cx="4429156" cy="5857916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/>
          <p:cNvSpPr/>
          <p:nvPr/>
        </p:nvSpPr>
        <p:spPr>
          <a:xfrm>
            <a:off x="2285984" y="500042"/>
            <a:ext cx="4429156" cy="5857916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/>
          <p:cNvSpPr/>
          <p:nvPr/>
        </p:nvSpPr>
        <p:spPr>
          <a:xfrm>
            <a:off x="2359702" y="562520"/>
            <a:ext cx="4284000" cy="5724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8" name="Rectangle 27"/>
          <p:cNvSpPr/>
          <p:nvPr/>
        </p:nvSpPr>
        <p:spPr>
          <a:xfrm>
            <a:off x="2285984" y="500042"/>
            <a:ext cx="4429156" cy="5857916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blipFill>
                <a:blip r:embed="rId16"/>
                <a:stretch>
                  <a:fillRect/>
                </a:stretch>
              </a:blipFill>
            </a:endParaRPr>
          </a:p>
        </p:txBody>
      </p:sp>
      <p:pic>
        <p:nvPicPr>
          <p:cNvPr id="6" name="Image 5" descr="connery27.jpg"/>
          <p:cNvPicPr>
            <a:picLocks noChangeAspect="1"/>
          </p:cNvPicPr>
          <p:nvPr/>
        </p:nvPicPr>
        <p:blipFill>
          <a:blip r:embed="rId17" cstate="print"/>
          <a:srcRect l="-7559" t="-5579" r="-7559" b="-5579"/>
          <a:stretch>
            <a:fillRect/>
          </a:stretch>
        </p:blipFill>
        <p:spPr>
          <a:xfrm>
            <a:off x="7243716" y="2786057"/>
            <a:ext cx="1692000" cy="22137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gradFill flip="none" rotWithShape="1"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perspectiveRelaxedModerately"/>
            <a:lightRig rig="twoPt" dir="t">
              <a:rot lat="0" lon="0" rev="7800000"/>
            </a:lightRig>
          </a:scene3d>
          <a:sp3d contourW="6350">
            <a:bevelT w="50800" h="16510" prst="convex"/>
            <a:contourClr>
              <a:srgbClr val="C0C0C0"/>
            </a:contourClr>
          </a:sp3d>
        </p:spPr>
      </p:pic>
      <p:pic>
        <p:nvPicPr>
          <p:cNvPr id="9" name="Image 8" descr="Image2.jpg"/>
          <p:cNvPicPr>
            <a:picLocks noChangeAspect="1"/>
          </p:cNvPicPr>
          <p:nvPr/>
        </p:nvPicPr>
        <p:blipFill>
          <a:blip r:embed="rId18" cstate="print"/>
          <a:srcRect l="-8814" t="-5925" r="-8814" b="-5925"/>
          <a:stretch>
            <a:fillRect/>
          </a:stretch>
        </p:blipFill>
        <p:spPr>
          <a:xfrm>
            <a:off x="214282" y="1357298"/>
            <a:ext cx="1441309" cy="203872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Left"/>
            <a:lightRig rig="threePt" dir="t">
              <a:rot lat="0" lon="0" rev="2100000"/>
            </a:lightRig>
          </a:scene3d>
          <a:sp3d extrusionH="25400">
            <a:bevelT w="304800" h="152400" prst="coolSlant"/>
            <a:extrusionClr>
              <a:srgbClr val="000000"/>
            </a:extrusionClr>
          </a:sp3d>
        </p:spPr>
      </p:pic>
      <p:sp>
        <p:nvSpPr>
          <p:cNvPr id="21" name="Rectangle 20"/>
          <p:cNvSpPr/>
          <p:nvPr/>
        </p:nvSpPr>
        <p:spPr>
          <a:xfrm>
            <a:off x="2196000" y="357166"/>
            <a:ext cx="4590578" cy="6143668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dirty="0"/>
          </a:p>
        </p:txBody>
      </p:sp>
      <p:pic>
        <p:nvPicPr>
          <p:cNvPr id="23" name="Image 22" descr="01 American Film September 1986 Sean Connery.jpg"/>
          <p:cNvPicPr>
            <a:picLocks noChangeAspect="1"/>
          </p:cNvPicPr>
          <p:nvPr/>
        </p:nvPicPr>
        <p:blipFill>
          <a:blip r:embed="rId20" cstate="print"/>
          <a:srcRect l="-1461" t="-1107" r="-1461" b="-1107"/>
          <a:stretch>
            <a:fillRect/>
          </a:stretch>
        </p:blipFill>
        <p:spPr>
          <a:xfrm>
            <a:off x="2268000" y="428602"/>
            <a:ext cx="4447140" cy="5991678"/>
          </a:xfrm>
          <a:prstGeom prst="rect">
            <a:avLst/>
          </a:prstGeom>
          <a:ln w="155575">
            <a:solidFill>
              <a:srgbClr val="000000"/>
            </a:solidFill>
          </a:ln>
        </p:spPr>
      </p:pic>
      <p:grpSp>
        <p:nvGrpSpPr>
          <p:cNvPr id="11" name="Groupe 10"/>
          <p:cNvGrpSpPr/>
          <p:nvPr/>
        </p:nvGrpSpPr>
        <p:grpSpPr>
          <a:xfrm>
            <a:off x="0" y="0"/>
            <a:ext cx="9116437" cy="6858000"/>
            <a:chOff x="0" y="0"/>
            <a:chExt cx="9116437" cy="6858000"/>
          </a:xfrm>
        </p:grpSpPr>
        <p:pic>
          <p:nvPicPr>
            <p:cNvPr id="3" name="Image 2" descr="bordeau.png"/>
            <p:cNvPicPr>
              <a:picLocks noChangeAspect="1"/>
            </p:cNvPicPr>
            <p:nvPr/>
          </p:nvPicPr>
          <p:blipFill>
            <a:blip r:embed="rId21" cstate="print"/>
            <a:srcRect t="384" b="384"/>
            <a:stretch>
              <a:fillRect/>
            </a:stretch>
          </p:blipFill>
          <p:spPr>
            <a:xfrm>
              <a:off x="0" y="0"/>
              <a:ext cx="9116437" cy="6858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Image 6" descr="Image3.jpg"/>
            <p:cNvPicPr preferRelativeResize="0"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2143108" y="285728"/>
              <a:ext cx="4794691" cy="6300000"/>
            </a:xfrm>
            <a:prstGeom prst="frame">
              <a:avLst>
                <a:gd name="adj1" fmla="val 5412"/>
              </a:avLst>
            </a:prstGeom>
            <a:solidFill>
              <a:srgbClr val="000000">
                <a:shade val="95000"/>
              </a:srgbClr>
            </a:solidFill>
            <a:ln w="180975" cap="sq">
              <a:gradFill flip="none" rotWithShape="1">
                <a:gsLst>
                  <a:gs pos="0">
                    <a:srgbClr val="DCEBF5"/>
                  </a:gs>
                  <a:gs pos="8000">
                    <a:srgbClr val="83A7C3"/>
                  </a:gs>
                  <a:gs pos="13000">
                    <a:srgbClr val="768FB9"/>
                  </a:gs>
                  <a:gs pos="21001">
                    <a:srgbClr val="83A7C3"/>
                  </a:gs>
                  <a:gs pos="52000">
                    <a:srgbClr val="FFFFFF"/>
                  </a:gs>
                  <a:gs pos="56000">
                    <a:srgbClr val="9C6563"/>
                  </a:gs>
                  <a:gs pos="58000">
                    <a:srgbClr val="80302D"/>
                  </a:gs>
                  <a:gs pos="71001">
                    <a:srgbClr val="C0524E"/>
                  </a:gs>
                  <a:gs pos="94000">
                    <a:srgbClr val="EBDAD4"/>
                  </a:gs>
                  <a:gs pos="100000">
                    <a:srgbClr val="55261C"/>
                  </a:gs>
                </a:gsLst>
                <a:path path="circle">
                  <a:fillToRect l="100000" t="100000"/>
                </a:path>
                <a:tileRect r="-100000" b="-100000"/>
              </a:gradFill>
              <a:miter lim="800000"/>
            </a:ln>
            <a:effectLst>
              <a:outerShdw blurRad="254000" dist="190500" dir="2700000" sy="90000" algn="b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</p:pic>
      </p:grpSp>
      <p:pic>
        <p:nvPicPr>
          <p:cNvPr id="1035" name="Picture 11" descr="C:\Users\Mireille\Videos\Downloads\Nouveau dossier\petites\james-bond-007-operation-tonnerre-thunderball-terence-young-1965-affiche-de-cinema-originale-argentine-74x110-cm-sean-connery-est-james-bond-007-claudine-auger-adolfo-celi-rare-895446353_ML.jpg"/>
          <p:cNvPicPr>
            <a:picLocks noChangeAspect="1" noChangeArrowheads="1"/>
          </p:cNvPicPr>
          <p:nvPr/>
        </p:nvPicPr>
        <p:blipFill>
          <a:blip r:embed="rId23" cstate="print"/>
          <a:srcRect l="11199" t="-4199" r="11199" b="-4199"/>
          <a:stretch>
            <a:fillRect/>
          </a:stretch>
        </p:blipFill>
        <p:spPr bwMode="auto">
          <a:xfrm>
            <a:off x="7201718" y="3372673"/>
            <a:ext cx="1728000" cy="241378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isometricOffAxis2Left"/>
            <a:lightRig rig="threePt" dir="t">
              <a:rot lat="0" lon="0" rev="2700000"/>
            </a:lightRig>
          </a:scene3d>
          <a:sp3d contourW="6350">
            <a:bevelT h="38100" prst="divot"/>
            <a:contourClr>
              <a:srgbClr val="C0C0C0"/>
            </a:contourClr>
          </a:sp3d>
        </p:spPr>
      </p:pic>
      <p:pic>
        <p:nvPicPr>
          <p:cNvPr id="1036" name="Picture 12" descr="C:\Users\Mireille\Videos\Downloads\Nouveau dossier\petites\l_enquete_mysterieuse,0.jpg"/>
          <p:cNvPicPr>
            <a:picLocks noChangeAspect="1" noChangeArrowheads="1"/>
          </p:cNvPicPr>
          <p:nvPr/>
        </p:nvPicPr>
        <p:blipFill>
          <a:blip r:embed="rId24" cstate="print"/>
          <a:srcRect l="-8590" t="-5815" r="-8590" b="-5815"/>
          <a:stretch>
            <a:fillRect/>
          </a:stretch>
        </p:blipFill>
        <p:spPr bwMode="auto">
          <a:xfrm>
            <a:off x="7321518" y="463456"/>
            <a:ext cx="1473304" cy="207342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 prst="riblet"/>
            <a:contourClr>
              <a:srgbClr val="FFFFFF"/>
            </a:contourClr>
          </a:sp3d>
        </p:spPr>
      </p:pic>
      <p:pic>
        <p:nvPicPr>
          <p:cNvPr id="1037" name="Picture 13" descr="C:\Users\Mireille\Videos\Downloads\Nouveau dossier\petites\la-colline-des-hommes-perdus,filmCinema,6021,image1,fr1312782628,L160.jpg"/>
          <p:cNvPicPr>
            <a:picLocks noChangeAspect="1" noChangeArrowheads="1"/>
          </p:cNvPicPr>
          <p:nvPr/>
        </p:nvPicPr>
        <p:blipFill>
          <a:blip r:embed="rId25" cstate="print"/>
          <a:srcRect l="-7176" t="-5298" r="-7176" b="-5298"/>
          <a:stretch>
            <a:fillRect/>
          </a:stretch>
        </p:blipFill>
        <p:spPr bwMode="auto">
          <a:xfrm>
            <a:off x="249148" y="3678174"/>
            <a:ext cx="1720970" cy="225438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68275" cap="sq"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isometricOffAxis2Left"/>
            <a:lightRig rig="threePt" dir="t">
              <a:rot lat="0" lon="0" rev="2700000"/>
            </a:lightRig>
          </a:scene3d>
          <a:sp3d>
            <a:bevelT h="38100" prst="convex"/>
            <a:contourClr>
              <a:srgbClr val="C0C0C0"/>
            </a:contourClr>
          </a:sp3d>
        </p:spPr>
      </p:pic>
      <p:pic>
        <p:nvPicPr>
          <p:cNvPr id="41" name="Image 40" descr="Image2.jpg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357158" y="714356"/>
            <a:ext cx="1426464" cy="190195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63500" dist="292100" dir="9600000">
              <a:prstClr val="black">
                <a:alpha val="67000"/>
              </a:prstClr>
            </a:innerShdw>
          </a:effectLst>
          <a:scene3d>
            <a:camera prst="perspectiveBelow"/>
            <a:lightRig rig="threePt" dir="t"/>
          </a:scene3d>
          <a:sp3d>
            <a:bevelT prst="slope"/>
          </a:sp3d>
        </p:spPr>
      </p:pic>
    </p:spTree>
  </p:cSld>
  <p:clrMapOvr>
    <a:masterClrMapping/>
  </p:clrMapOvr>
  <p:transition advTm="10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39" grpId="0" animBg="1"/>
      <p:bldP spid="38" grpId="0" animBg="1"/>
      <p:bldP spid="37" grpId="0" animBg="1"/>
      <p:bldP spid="36" grpId="0" animBg="1"/>
      <p:bldP spid="35" grpId="0" animBg="1"/>
      <p:bldP spid="34" grpId="0" animBg="1"/>
      <p:bldP spid="33" grpId="0" animBg="1"/>
      <p:bldP spid="32" grpId="0" animBg="1"/>
      <p:bldP spid="31" grpId="0" animBg="1"/>
      <p:bldP spid="30" grpId="0" animBg="1"/>
      <p:bldP spid="29" grpId="0" animBg="1"/>
      <p:bldP spid="24" grpId="0" animBg="1"/>
      <p:bldP spid="28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2357422" y="500042"/>
            <a:ext cx="4429156" cy="58579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514592" y="714356"/>
            <a:ext cx="4129110" cy="541499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2514592" y="714356"/>
            <a:ext cx="4129110" cy="541499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/>
          <p:cNvSpPr/>
          <p:nvPr/>
        </p:nvSpPr>
        <p:spPr>
          <a:xfrm>
            <a:off x="2357422" y="500042"/>
            <a:ext cx="4429156" cy="585791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/>
          <p:cNvSpPr/>
          <p:nvPr/>
        </p:nvSpPr>
        <p:spPr>
          <a:xfrm>
            <a:off x="2357422" y="500042"/>
            <a:ext cx="4429156" cy="585791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/>
          <p:cNvSpPr/>
          <p:nvPr/>
        </p:nvSpPr>
        <p:spPr>
          <a:xfrm>
            <a:off x="2357422" y="500042"/>
            <a:ext cx="4429156" cy="585791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/>
          <p:cNvSpPr/>
          <p:nvPr/>
        </p:nvSpPr>
        <p:spPr>
          <a:xfrm>
            <a:off x="2357422" y="500042"/>
            <a:ext cx="4429156" cy="585791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2514592" y="714356"/>
            <a:ext cx="4129110" cy="541499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2514592" y="714356"/>
            <a:ext cx="4129110" cy="541499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2514592" y="714356"/>
            <a:ext cx="4129110" cy="541499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2357422" y="500042"/>
            <a:ext cx="4429156" cy="5857916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2357422" y="571480"/>
            <a:ext cx="4392000" cy="5688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/>
          <p:cNvSpPr/>
          <p:nvPr/>
        </p:nvSpPr>
        <p:spPr>
          <a:xfrm>
            <a:off x="2357422" y="500042"/>
            <a:ext cx="4429156" cy="5857916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2285984" y="500042"/>
            <a:ext cx="4500594" cy="5868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/>
          <p:cNvSpPr/>
          <p:nvPr/>
        </p:nvSpPr>
        <p:spPr>
          <a:xfrm>
            <a:off x="2428860" y="500042"/>
            <a:ext cx="4429156" cy="5929354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dirty="0"/>
          </a:p>
        </p:txBody>
      </p:sp>
      <p:grpSp>
        <p:nvGrpSpPr>
          <p:cNvPr id="16" name="Groupe 15"/>
          <p:cNvGrpSpPr/>
          <p:nvPr/>
        </p:nvGrpSpPr>
        <p:grpSpPr>
          <a:xfrm>
            <a:off x="26894" y="0"/>
            <a:ext cx="9117106" cy="6858000"/>
            <a:chOff x="26894" y="0"/>
            <a:chExt cx="9117106" cy="6858000"/>
          </a:xfrm>
        </p:grpSpPr>
        <p:pic>
          <p:nvPicPr>
            <p:cNvPr id="1026" name="Picture 2" descr="C:\Users\Mireille\Pictures\cadres et fond (Affiches)\gris.png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26894" y="0"/>
              <a:ext cx="9117106" cy="6858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" name="Image 3" descr="Image3.jpg"/>
            <p:cNvPicPr>
              <a:picLocks noChangeAspect="1"/>
            </p:cNvPicPr>
            <p:nvPr/>
          </p:nvPicPr>
          <p:blipFill>
            <a:blip r:embed="rId19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/>
            </a:blip>
            <a:stretch>
              <a:fillRect/>
            </a:stretch>
          </p:blipFill>
          <p:spPr>
            <a:xfrm>
              <a:off x="2143106" y="285727"/>
              <a:ext cx="5040000" cy="6344108"/>
            </a:xfrm>
            <a:prstGeom prst="frame">
              <a:avLst>
                <a:gd name="adj1" fmla="val 5871"/>
              </a:avLst>
            </a:prstGeom>
            <a:ln w="190500" cap="sq">
              <a:gradFill flip="none" rotWithShape="1">
                <a:gsLst>
                  <a:gs pos="0">
                    <a:srgbClr val="CCCCFF"/>
                  </a:gs>
                  <a:gs pos="17999">
                    <a:srgbClr val="99CCFF"/>
                  </a:gs>
                  <a:gs pos="36000">
                    <a:srgbClr val="9966FF"/>
                  </a:gs>
                  <a:gs pos="61000">
                    <a:srgbClr val="CC99FF"/>
                  </a:gs>
                  <a:gs pos="82001">
                    <a:srgbClr val="99CCFF"/>
                  </a:gs>
                  <a:gs pos="100000">
                    <a:srgbClr val="CCCCFF"/>
                  </a:gs>
                </a:gsLst>
                <a:lin ang="2700000" scaled="1"/>
                <a:tileRect/>
              </a:gra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</p:spPr>
        </p:pic>
      </p:grpSp>
      <p:pic>
        <p:nvPicPr>
          <p:cNvPr id="32" name="Picture 2" descr="C:\Users\Mireille\Videos\Downloads\Nouveau dossier\petites\le_premier_chevalier268x425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358082" y="642918"/>
            <a:ext cx="1486568" cy="22859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4" name="Picture 4" descr="C:\Users\Mireille\Videos\Downloads\Nouveau dossier\petites\51+ik4n2yOL._SL500_AA300_.jpg"/>
          <p:cNvPicPr>
            <a:picLocks noChangeAspect="1" noChangeArrowheads="1"/>
          </p:cNvPicPr>
          <p:nvPr/>
        </p:nvPicPr>
        <p:blipFill>
          <a:blip r:embed="rId21" cstate="print"/>
          <a:srcRect l="7559" t="-6299" r="10079" b="-7559"/>
          <a:stretch>
            <a:fillRect/>
          </a:stretch>
        </p:blipFill>
        <p:spPr bwMode="auto">
          <a:xfrm>
            <a:off x="7306083" y="3662755"/>
            <a:ext cx="1699597" cy="234947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8" name="Picture 9" descr="C:\Users\Mireille\Videos\Downloads\Nouveau dossier\petites\Image1.jpg"/>
          <p:cNvPicPr>
            <a:picLocks noChangeAspect="1" noChangeArrowheads="1"/>
          </p:cNvPicPr>
          <p:nvPr/>
        </p:nvPicPr>
        <p:blipFill>
          <a:blip r:embed="rId22" cstate="print"/>
          <a:srcRect l="-8318" t="-5624" r="-8318" b="-5624"/>
          <a:stretch>
            <a:fillRect/>
          </a:stretch>
        </p:blipFill>
        <p:spPr bwMode="auto">
          <a:xfrm>
            <a:off x="214282" y="3357562"/>
            <a:ext cx="1728000" cy="243801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9" name="Picture 10" descr="C:\Users\Mireille\Videos\Downloads\Nouveau dossier\petites\images.jpg"/>
          <p:cNvPicPr>
            <a:picLocks noChangeAspect="1" noChangeArrowheads="1"/>
          </p:cNvPicPr>
          <p:nvPr/>
        </p:nvPicPr>
        <p:blipFill>
          <a:blip r:embed="rId23" cstate="print"/>
          <a:srcRect l="-6063" t="-4215" r="-6063" b="-4215"/>
          <a:stretch>
            <a:fillRect/>
          </a:stretch>
        </p:blipFill>
        <p:spPr bwMode="auto">
          <a:xfrm>
            <a:off x="427759" y="570649"/>
            <a:ext cx="1336422" cy="1859050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perspectiveBelow"/>
            <a:lightRig rig="twoPt" dir="t">
              <a:rot lat="0" lon="0" rev="7200000"/>
            </a:lightRig>
          </a:scene3d>
          <a:sp3d>
            <a:bevelT w="25400" h="19050" prst="relaxedInset"/>
            <a:contourClr>
              <a:srgbClr val="FFFFFF"/>
            </a:contourClr>
          </a:sp3d>
        </p:spPr>
      </p:pic>
    </p:spTree>
  </p:cSld>
  <p:clrMapOvr>
    <a:masterClrMapping/>
  </p:clrMapOvr>
  <p:transition advTm="10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9" grpId="0" animBg="1"/>
      <p:bldP spid="10" grpId="0" animBg="1"/>
      <p:bldP spid="25" grpId="0" animBg="1"/>
      <p:bldP spid="24" grpId="0" animBg="1"/>
      <p:bldP spid="23" grpId="0" animBg="1"/>
      <p:bldP spid="22" grpId="0" animBg="1"/>
      <p:bldP spid="15" grpId="0" animBg="1"/>
      <p:bldP spid="17" grpId="0" animBg="1"/>
      <p:bldP spid="18" grpId="0" animBg="1"/>
      <p:bldP spid="21" grpId="0" animBg="1"/>
      <p:bldP spid="20" grpId="0" animBg="1"/>
      <p:bldP spid="27" grpId="0" animBg="1"/>
      <p:bldP spid="19" grpId="0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320330" y="428604"/>
            <a:ext cx="4644000" cy="597993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2320330" y="428604"/>
            <a:ext cx="4644000" cy="597993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2320330" y="428604"/>
            <a:ext cx="4644000" cy="597993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2320330" y="428604"/>
            <a:ext cx="4644000" cy="597993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2320330" y="428604"/>
            <a:ext cx="4644000" cy="597993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2320330" y="428604"/>
            <a:ext cx="4644000" cy="597993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>
            <a:off x="2320330" y="428604"/>
            <a:ext cx="4644000" cy="597993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2320330" y="428604"/>
            <a:ext cx="4644000" cy="597993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2320330" y="428604"/>
            <a:ext cx="4644000" cy="597993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2320330" y="428604"/>
            <a:ext cx="4644000" cy="597993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/>
          <p:cNvSpPr/>
          <p:nvPr/>
        </p:nvSpPr>
        <p:spPr>
          <a:xfrm>
            <a:off x="2320330" y="428604"/>
            <a:ext cx="4644000" cy="597993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2320330" y="428604"/>
            <a:ext cx="4644000" cy="597993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7" name="Rectangle 16"/>
          <p:cNvSpPr/>
          <p:nvPr/>
        </p:nvSpPr>
        <p:spPr>
          <a:xfrm>
            <a:off x="2320330" y="428604"/>
            <a:ext cx="4644000" cy="5979934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Rectangle 17"/>
          <p:cNvSpPr/>
          <p:nvPr/>
        </p:nvSpPr>
        <p:spPr>
          <a:xfrm>
            <a:off x="2320330" y="428604"/>
            <a:ext cx="4644000" cy="5979934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Rectangle 19"/>
          <p:cNvSpPr/>
          <p:nvPr/>
        </p:nvSpPr>
        <p:spPr>
          <a:xfrm>
            <a:off x="2320330" y="428604"/>
            <a:ext cx="4644000" cy="5979934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Rectangle 18"/>
          <p:cNvSpPr/>
          <p:nvPr/>
        </p:nvSpPr>
        <p:spPr>
          <a:xfrm>
            <a:off x="2320330" y="428604"/>
            <a:ext cx="4644000" cy="5979934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5" name="Rectangle 24"/>
          <p:cNvSpPr/>
          <p:nvPr/>
        </p:nvSpPr>
        <p:spPr>
          <a:xfrm>
            <a:off x="2196000" y="189000"/>
            <a:ext cx="4752000" cy="6480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dirty="0"/>
          </a:p>
        </p:txBody>
      </p:sp>
      <p:grpSp>
        <p:nvGrpSpPr>
          <p:cNvPr id="23" name="Groupe 22"/>
          <p:cNvGrpSpPr/>
          <p:nvPr/>
        </p:nvGrpSpPr>
        <p:grpSpPr>
          <a:xfrm>
            <a:off x="-1" y="0"/>
            <a:ext cx="9239999" cy="6858001"/>
            <a:chOff x="-1" y="0"/>
            <a:chExt cx="9239999" cy="6858001"/>
          </a:xfrm>
        </p:grpSpPr>
        <p:pic>
          <p:nvPicPr>
            <p:cNvPr id="21" name="Image 20" descr="rouge.png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-1" y="0"/>
              <a:ext cx="9239999" cy="6858001"/>
            </a:xfrm>
            <a:prstGeom prst="rect">
              <a:avLst/>
            </a:prstGeom>
          </p:spPr>
        </p:pic>
        <p:sp>
          <p:nvSpPr>
            <p:cNvPr id="22" name="Cadre 21"/>
            <p:cNvSpPr/>
            <p:nvPr/>
          </p:nvSpPr>
          <p:spPr>
            <a:xfrm>
              <a:off x="2143108" y="214290"/>
              <a:ext cx="5000660" cy="6429420"/>
            </a:xfrm>
            <a:prstGeom prst="frame">
              <a:avLst>
                <a:gd name="adj1" fmla="val 4303"/>
              </a:avLst>
            </a:prstGeom>
            <a:blipFill>
              <a:blip r:embed="rId21" cstate="print"/>
              <a:stretch>
                <a:fillRect/>
              </a:stretch>
            </a:blipFill>
            <a:ln w="177800"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</a:ln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pic>
        <p:nvPicPr>
          <p:cNvPr id="34" name="Image 33" descr="james-bond-007-operation-tonnerre-thunderball-terence-young-1965-affiche-de-cinema-originale-argentine-74x110-cm-sean-connery-est-james-bond-007-claudine-auger-adolfo-celi-rare-895446353_ML.jpg"/>
          <p:cNvPicPr>
            <a:picLocks noChangeAspect="1"/>
          </p:cNvPicPr>
          <p:nvPr/>
        </p:nvPicPr>
        <p:blipFill>
          <a:blip r:embed="rId22" cstate="print"/>
          <a:srcRect l="11199" t="-4199" r="11199" b="-4199"/>
          <a:stretch>
            <a:fillRect/>
          </a:stretch>
        </p:blipFill>
        <p:spPr>
          <a:xfrm>
            <a:off x="7453156" y="3643318"/>
            <a:ext cx="1548000" cy="2162341"/>
          </a:xfrm>
          <a:prstGeom prst="rect">
            <a:avLst/>
          </a:prstGeom>
          <a:ln w="228600" cap="sq" cmpd="thickThin">
            <a:gradFill>
              <a:gsLst>
                <a:gs pos="0">
                  <a:srgbClr val="D6B19C"/>
                </a:gs>
                <a:gs pos="30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5400000" scaled="0"/>
            </a:gradFill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isometricOffAxis2Left"/>
            <a:lightRig rig="threePt" dir="t"/>
          </a:scene3d>
          <a:sp3d>
            <a:bevelT w="114300" prst="artDeco"/>
          </a:sp3d>
        </p:spPr>
      </p:pic>
      <p:pic>
        <p:nvPicPr>
          <p:cNvPr id="35" name="Image 34" descr="l_enquete_mysterieuse,0.jp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428596" y="3857628"/>
            <a:ext cx="1257300" cy="185737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coolSlant"/>
            <a:extrusionClr>
              <a:srgbClr val="FFFFFF"/>
            </a:extrusionClr>
          </a:sp3d>
        </p:spPr>
      </p:pic>
      <p:pic>
        <p:nvPicPr>
          <p:cNvPr id="37" name="Image 36" descr="le_premier_chevalier268x425.jpg"/>
          <p:cNvPicPr>
            <a:picLocks noChangeAspect="1"/>
          </p:cNvPicPr>
          <p:nvPr/>
        </p:nvPicPr>
        <p:blipFill>
          <a:blip r:embed="rId24" cstate="print"/>
          <a:srcRect l="-4231" t="-2668" r="-4231" b="-2668"/>
          <a:stretch>
            <a:fillRect/>
          </a:stretch>
        </p:blipFill>
        <p:spPr>
          <a:xfrm>
            <a:off x="7441142" y="657327"/>
            <a:ext cx="1512000" cy="19213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isometricOffAxis1Right"/>
            <a:lightRig rig="twoPt" dir="t">
              <a:rot lat="0" lon="0" rev="7800000"/>
            </a:lightRig>
          </a:scene3d>
          <a:sp3d contourW="6350">
            <a:bevelT w="50800" h="16510" prst="convex"/>
            <a:contourClr>
              <a:srgbClr val="C0C0C0"/>
            </a:contourClr>
          </a:sp3d>
        </p:spPr>
      </p:pic>
      <p:pic>
        <p:nvPicPr>
          <p:cNvPr id="38" name="Image 37" descr="le-gang-anderson,filmCinema,3731,image1,fr1302495618,L160.jpg"/>
          <p:cNvPicPr>
            <a:picLocks noChangeAspect="1"/>
          </p:cNvPicPr>
          <p:nvPr/>
        </p:nvPicPr>
        <p:blipFill>
          <a:blip r:embed="rId25" cstate="print"/>
          <a:srcRect/>
          <a:stretch>
            <a:fillRect/>
          </a:stretch>
        </p:blipFill>
        <p:spPr>
          <a:xfrm>
            <a:off x="278254" y="778319"/>
            <a:ext cx="1418896" cy="18889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advTm="1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40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20" grpId="0" animBg="1"/>
      <p:bldP spid="19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ashalako-1968-de-edward-dmytryk-avec-sean-connery-et-brigitte-bardot.jpg"/>
          <p:cNvPicPr>
            <a:picLocks noChangeAspect="1"/>
          </p:cNvPicPr>
          <p:nvPr/>
        </p:nvPicPr>
        <p:blipFill>
          <a:blip r:embed="rId3" cstate="print"/>
          <a:srcRect t="12598" b="12598"/>
          <a:stretch>
            <a:fillRect/>
          </a:stretch>
        </p:blipFill>
        <p:spPr>
          <a:xfrm>
            <a:off x="1071538" y="714356"/>
            <a:ext cx="6715172" cy="4280681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0" y="5000636"/>
            <a:ext cx="157254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chemeClr val="bg1"/>
                </a:solidFill>
              </a:rPr>
              <a:t> Affiches</a:t>
            </a:r>
          </a:p>
          <a:p>
            <a:r>
              <a:rPr lang="fr-FR" sz="2800" dirty="0" smtClean="0">
                <a:solidFill>
                  <a:schemeClr val="bg1"/>
                </a:solidFill>
              </a:rPr>
              <a:t> Trouver </a:t>
            </a:r>
          </a:p>
          <a:p>
            <a:r>
              <a:rPr lang="fr-FR" sz="2800" dirty="0" smtClean="0">
                <a:solidFill>
                  <a:schemeClr val="bg1"/>
                </a:solidFill>
              </a:rPr>
              <a:t>Sur le net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3428992" y="5715016"/>
            <a:ext cx="243528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 smtClean="0"/>
              <a:t>A  SUIVRE</a:t>
            </a:r>
            <a:endParaRPr lang="fr-FR" sz="4400" dirty="0"/>
          </a:p>
        </p:txBody>
      </p:sp>
      <p:sp>
        <p:nvSpPr>
          <p:cNvPr id="6" name="Rectangle 5"/>
          <p:cNvSpPr/>
          <p:nvPr/>
        </p:nvSpPr>
        <p:spPr>
          <a:xfrm>
            <a:off x="7072330" y="285728"/>
            <a:ext cx="2071670" cy="18573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Edwardian Script ITC" pitchFamily="66" charset="0"/>
            </a:endParaRPr>
          </a:p>
          <a:p>
            <a:pPr algn="ctr"/>
            <a:endParaRPr lang="fr-FR" sz="3600" dirty="0" smtClean="0">
              <a:latin typeface="Edwardian Script ITC" pitchFamily="66" charset="0"/>
            </a:endParaRPr>
          </a:p>
          <a:p>
            <a:pPr algn="ctr"/>
            <a:endParaRPr lang="fr-FR" sz="3600" dirty="0" smtClean="0">
              <a:latin typeface="Edwardian Script ITC" pitchFamily="66" charset="0"/>
            </a:endParaRPr>
          </a:p>
          <a:p>
            <a:pPr algn="ctr"/>
            <a:endParaRPr lang="fr-FR" sz="3600" dirty="0" smtClean="0">
              <a:latin typeface="Edwardian Script ITC" pitchFamily="66" charset="0"/>
            </a:endParaRPr>
          </a:p>
          <a:p>
            <a:pPr algn="ctr"/>
            <a:endParaRPr lang="fr-FR" sz="3600" dirty="0" smtClean="0">
              <a:latin typeface="Edwardian Script ITC" pitchFamily="66" charset="0"/>
            </a:endParaRPr>
          </a:p>
          <a:p>
            <a:pPr algn="ctr"/>
            <a:endParaRPr lang="fr-FR" sz="3600" dirty="0" smtClean="0">
              <a:latin typeface="Edwardian Script ITC" pitchFamily="66" charset="0"/>
            </a:endParaRPr>
          </a:p>
          <a:p>
            <a:pPr algn="ctr"/>
            <a:endParaRPr lang="fr-FR" sz="5400" dirty="0" smtClean="0">
              <a:blipFill>
                <a:blip r:embed="rId5"/>
                <a:stretch>
                  <a:fillRect/>
                </a:stretch>
              </a:blipFill>
              <a:latin typeface="French Script MT" pitchFamily="66" charset="0"/>
            </a:endParaRPr>
          </a:p>
          <a:p>
            <a:pPr algn="ctr"/>
            <a:r>
              <a:rPr lang="fr-FR" sz="5400" smtClean="0">
                <a:blipFill>
                  <a:blip r:embed="rId5"/>
                  <a:stretch>
                    <a:fillRect/>
                  </a:stretch>
                </a:blipFill>
                <a:latin typeface="French Script MT" pitchFamily="66" charset="0"/>
              </a:rPr>
              <a:t>Mireille</a:t>
            </a:r>
            <a:endParaRPr lang="fr-FR" sz="5400" dirty="0" smtClean="0">
              <a:blipFill>
                <a:blip r:embed="rId5"/>
                <a:stretch>
                  <a:fillRect/>
                </a:stretch>
              </a:blipFill>
              <a:latin typeface="French Script MT" pitchFamily="66" charset="0"/>
            </a:endParaRPr>
          </a:p>
          <a:p>
            <a:pPr algn="ctr"/>
            <a:endParaRPr lang="fr-FR" sz="3600" dirty="0" smtClean="0">
              <a:blipFill>
                <a:blip r:embed="rId6"/>
                <a:stretch>
                  <a:fillRect/>
                </a:stretch>
              </a:blipFill>
              <a:latin typeface="Edwardian Script ITC" pitchFamily="66" charset="0"/>
            </a:endParaRPr>
          </a:p>
          <a:p>
            <a:pPr algn="ctr"/>
            <a:endParaRPr lang="fr-FR" sz="3600" dirty="0">
              <a:blipFill>
                <a:blip r:embed="rId6"/>
                <a:stretch>
                  <a:fillRect/>
                </a:stretch>
              </a:blipFill>
              <a:latin typeface="Edwardian Script ITC" pitchFamily="66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14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sp>
        <p:nvSpPr>
          <p:cNvPr id="5" name="Rectangle 16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pic>
        <p:nvPicPr>
          <p:cNvPr id="6" name="Image 8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9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>
                <a:solidFill>
                  <a:srgbClr val="66CCFF"/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90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1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Affiches de Films de Sean Connery(Mireill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Affiches de Films de Sean Connery(Mireille)</Template>
  <TotalTime>8</TotalTime>
  <Words>32</Words>
  <Application>Microsoft Office PowerPoint</Application>
  <PresentationFormat>Affichage à l'écran (4:3)</PresentationFormat>
  <Paragraphs>19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Affiches de Films de Sean Connery(Mireille)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1</cp:revision>
  <dcterms:created xsi:type="dcterms:W3CDTF">2013-03-27T08:02:29Z</dcterms:created>
  <dcterms:modified xsi:type="dcterms:W3CDTF">2013-03-27T08:10:37Z</dcterms:modified>
</cp:coreProperties>
</file>