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70" r:id="rId5"/>
    <p:sldId id="261" r:id="rId6"/>
    <p:sldId id="260" r:id="rId7"/>
    <p:sldId id="258" r:id="rId8"/>
    <p:sldId id="259" r:id="rId9"/>
    <p:sldId id="264" r:id="rId10"/>
    <p:sldId id="265" r:id="rId11"/>
    <p:sldId id="267" r:id="rId12"/>
    <p:sldId id="268" r:id="rId13"/>
    <p:sldId id="269" r:id="rId14"/>
    <p:sldId id="271" r:id="rId15"/>
    <p:sldId id="274" r:id="rId16"/>
    <p:sldId id="275" r:id="rId17"/>
    <p:sldId id="273"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800000"/>
    <a:srgbClr val="CC3300"/>
    <a:srgbClr val="FFFF00"/>
    <a:srgbClr val="C0504D"/>
    <a:srgbClr val="FAC090"/>
    <a:srgbClr val="003300"/>
    <a:srgbClr val="163C46"/>
    <a:srgbClr val="33CC3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1096" autoAdjust="0"/>
  </p:normalViewPr>
  <p:slideViewPr>
    <p:cSldViewPr>
      <p:cViewPr>
        <p:scale>
          <a:sx n="69" d="100"/>
          <a:sy n="69" d="100"/>
        </p:scale>
        <p:origin x="876" y="5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D6850BF-4EA5-4A2C-806A-574843EF17A3}" type="datetimeFigureOut">
              <a:rPr lang="fr-FR" smtClean="0"/>
              <a:pPr/>
              <a:t>23/12/2020</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C1DEB13-1CB4-47AE-9018-75D0F08EE8E5}" type="slidenum">
              <a:rPr lang="fr-FR" smtClean="0"/>
              <a:pPr/>
              <a:t>‹N°›</a:t>
            </a:fld>
            <a:endParaRPr lang="fr-FR" dirty="0"/>
          </a:p>
        </p:txBody>
      </p:sp>
    </p:spTree>
  </p:cSld>
  <p:clrMapOvr>
    <a:masterClrMapping/>
  </p:clrMapOvr>
  <p:transition advTm="19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6850BF-4EA5-4A2C-806A-574843EF17A3}" type="datetimeFigureOut">
              <a:rPr lang="fr-FR" smtClean="0"/>
              <a:pPr/>
              <a:t>23/12/2020</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1DEB13-1CB4-47AE-9018-75D0F08EE8E5}"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9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gif"/><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jpeg"/><Relationship Id="rId5" Type="http://schemas.openxmlformats.org/officeDocument/2006/relationships/image" Target="../media/image3.gif"/><Relationship Id="rId15" Type="http://schemas.openxmlformats.org/officeDocument/2006/relationships/image" Target="../media/image1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jpeg"/></Relationships>
</file>

<file path=ppt/slides/_rels/slide2.xml.rels><?xml version="1.0" encoding="UTF-8" standalone="yes"?>
<Relationships xmlns="http://schemas.openxmlformats.org/package/2006/relationships"><Relationship Id="rId8" Type="http://schemas.openxmlformats.org/officeDocument/2006/relationships/image" Target="../media/image21.gif"/><Relationship Id="rId3" Type="http://schemas.openxmlformats.org/officeDocument/2006/relationships/image" Target="../media/image16.gif"/><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s>
</file>

<file path=ppt/slides/_rels/slide3.xml.rels><?xml version="1.0" encoding="UTF-8" standalone="yes"?>
<Relationships xmlns="http://schemas.openxmlformats.org/package/2006/relationships"><Relationship Id="rId8" Type="http://schemas.openxmlformats.org/officeDocument/2006/relationships/image" Target="../media/image24.gif"/><Relationship Id="rId3" Type="http://schemas.openxmlformats.org/officeDocument/2006/relationships/image" Target="../media/image16.gif"/><Relationship Id="rId7" Type="http://schemas.openxmlformats.org/officeDocument/2006/relationships/image" Target="../media/image20.jpeg"/><Relationship Id="rId2" Type="http://schemas.openxmlformats.org/officeDocument/2006/relationships/image" Target="../media/image22.jpe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23.jpeg"/></Relationships>
</file>

<file path=ppt/slides/_rels/slide4.xml.rels><?xml version="1.0" encoding="UTF-8" standalone="yes"?>
<Relationships xmlns="http://schemas.openxmlformats.org/package/2006/relationships"><Relationship Id="rId3" Type="http://schemas.openxmlformats.org/officeDocument/2006/relationships/image" Target="../media/image26.gif"/><Relationship Id="rId7" Type="http://schemas.openxmlformats.org/officeDocument/2006/relationships/image" Target="../media/image27.gif"/><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8" Type="http://schemas.openxmlformats.org/officeDocument/2006/relationships/image" Target="../media/image30.gif"/><Relationship Id="rId3" Type="http://schemas.openxmlformats.org/officeDocument/2006/relationships/image" Target="../media/image16.gif"/><Relationship Id="rId7" Type="http://schemas.openxmlformats.org/officeDocument/2006/relationships/image" Target="../media/image20.jpeg"/><Relationship Id="rId2" Type="http://schemas.openxmlformats.org/officeDocument/2006/relationships/image" Target="../media/image28.jpe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29.png"/></Relationships>
</file>

<file path=ppt/slides/_rels/slide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2.gif"/><Relationship Id="rId7" Type="http://schemas.openxmlformats.org/officeDocument/2006/relationships/image" Target="../media/image16.gif"/><Relationship Id="rId2" Type="http://schemas.openxmlformats.org/officeDocument/2006/relationships/image" Target="../media/image31.jpeg"/><Relationship Id="rId1" Type="http://schemas.openxmlformats.org/officeDocument/2006/relationships/slideLayout" Target="../slideLayouts/slideLayout6.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8" Type="http://schemas.openxmlformats.org/officeDocument/2006/relationships/image" Target="../media/image36.gif"/><Relationship Id="rId3" Type="http://schemas.openxmlformats.org/officeDocument/2006/relationships/image" Target="../media/image16.gif"/><Relationship Id="rId7" Type="http://schemas.openxmlformats.org/officeDocument/2006/relationships/image" Target="../media/image20.jpeg"/><Relationship Id="rId2" Type="http://schemas.openxmlformats.org/officeDocument/2006/relationships/image" Target="../media/image34.jpe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35.jpeg"/></Relationships>
</file>

<file path=ppt/slides/_rels/slide8.xml.rels><?xml version="1.0" encoding="UTF-8" standalone="yes"?>
<Relationships xmlns="http://schemas.openxmlformats.org/package/2006/relationships"><Relationship Id="rId8" Type="http://schemas.openxmlformats.org/officeDocument/2006/relationships/image" Target="../media/image39.gif"/><Relationship Id="rId3" Type="http://schemas.openxmlformats.org/officeDocument/2006/relationships/image" Target="../media/image16.gif"/><Relationship Id="rId7" Type="http://schemas.openxmlformats.org/officeDocument/2006/relationships/image" Target="../media/image20.jpeg"/><Relationship Id="rId2" Type="http://schemas.openxmlformats.org/officeDocument/2006/relationships/image" Target="../media/image37.jpe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38.jpeg"/></Relationships>
</file>

<file path=ppt/slides/_rels/slide9.xml.rels><?xml version="1.0" encoding="UTF-8" standalone="yes"?>
<Relationships xmlns="http://schemas.openxmlformats.org/package/2006/relationships"><Relationship Id="rId8" Type="http://schemas.openxmlformats.org/officeDocument/2006/relationships/image" Target="../media/image41.gif"/><Relationship Id="rId3" Type="http://schemas.openxmlformats.org/officeDocument/2006/relationships/image" Target="../media/image16.gif"/><Relationship Id="rId7" Type="http://schemas.openxmlformats.org/officeDocument/2006/relationships/image" Target="../media/image20.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26.gif"/></Relationships>
</file>

<file path=ppt/slides/_rels/slide10.xml.rels><?xml version="1.0" encoding="UTF-8" standalone="yes"?>
<Relationships xmlns="http://schemas.openxmlformats.org/package/2006/relationships"><Relationship Id="rId8" Type="http://schemas.openxmlformats.org/officeDocument/2006/relationships/image" Target="../media/image44.gif"/><Relationship Id="rId3" Type="http://schemas.openxmlformats.org/officeDocument/2006/relationships/image" Target="../media/image16.gif"/><Relationship Id="rId7" Type="http://schemas.openxmlformats.org/officeDocument/2006/relationships/image" Target="../media/image20.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43.gif"/></Relationships>
</file>

<file path=ppt/slides/_rels/slide11.xml.rels><?xml version="1.0" encoding="UTF-8" standalone="yes"?>
<Relationships xmlns="http://schemas.openxmlformats.org/package/2006/relationships"><Relationship Id="rId3" Type="http://schemas.openxmlformats.org/officeDocument/2006/relationships/hyperlink" Target="http://mymy47.centerblog.net/rub-personnages-divers--5.html" TargetMode="External"/><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47.gif"/><Relationship Id="rId4" Type="http://schemas.openxmlformats.org/officeDocument/2006/relationships/image" Target="../media/image46.gif"/></Relationships>
</file>

<file path=ppt/slides/_rels/slide12.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50.gif"/><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3.gif"/><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5.gif"/><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8" Type="http://schemas.openxmlformats.org/officeDocument/2006/relationships/image" Target="../media/image62.gif"/><Relationship Id="rId13" Type="http://schemas.openxmlformats.org/officeDocument/2006/relationships/image" Target="../media/image67.gif"/><Relationship Id="rId3" Type="http://schemas.openxmlformats.org/officeDocument/2006/relationships/image" Target="../media/image57.gif"/><Relationship Id="rId7" Type="http://schemas.openxmlformats.org/officeDocument/2006/relationships/image" Target="../media/image61.gif"/><Relationship Id="rId12" Type="http://schemas.openxmlformats.org/officeDocument/2006/relationships/image" Target="../media/image66.gif"/><Relationship Id="rId17" Type="http://schemas.openxmlformats.org/officeDocument/2006/relationships/image" Target="../media/image14.jpeg"/><Relationship Id="rId2" Type="http://schemas.openxmlformats.org/officeDocument/2006/relationships/image" Target="../media/image56.gif"/><Relationship Id="rId16"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60.gif"/><Relationship Id="rId11" Type="http://schemas.openxmlformats.org/officeDocument/2006/relationships/image" Target="../media/image65.gif"/><Relationship Id="rId5" Type="http://schemas.openxmlformats.org/officeDocument/2006/relationships/image" Target="../media/image59.gif"/><Relationship Id="rId15" Type="http://schemas.openxmlformats.org/officeDocument/2006/relationships/image" Target="../media/image12.jpeg"/><Relationship Id="rId10" Type="http://schemas.openxmlformats.org/officeDocument/2006/relationships/image" Target="../media/image64.gif"/><Relationship Id="rId4" Type="http://schemas.openxmlformats.org/officeDocument/2006/relationships/image" Target="../media/image58.gif"/><Relationship Id="rId9" Type="http://schemas.openxmlformats.org/officeDocument/2006/relationships/image" Target="../media/image63.gif"/><Relationship Id="rId14" Type="http://schemas.openxmlformats.org/officeDocument/2006/relationships/image" Target="../media/image68.png"/></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0.gif"/><Relationship Id="rId7" Type="http://schemas.openxmlformats.org/officeDocument/2006/relationships/hyperlink" Target="http://ppsmania.fr/" TargetMode="External"/><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hyperlink" Target="http://ppsmania.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8000" b="-8000"/>
          </a:stretch>
        </a:blipFill>
        <a:effectLst/>
      </p:bgPr>
    </p:bg>
    <p:spTree>
      <p:nvGrpSpPr>
        <p:cNvPr id="1" name=""/>
        <p:cNvGrpSpPr/>
        <p:nvPr/>
      </p:nvGrpSpPr>
      <p:grpSpPr>
        <a:xfrm>
          <a:off x="0" y="0"/>
          <a:ext cx="0" cy="0"/>
          <a:chOff x="0" y="0"/>
          <a:chExt cx="0" cy="0"/>
        </a:xfrm>
      </p:grpSpPr>
      <p:sp>
        <p:nvSpPr>
          <p:cNvPr id="21" name="Rectangle 20"/>
          <p:cNvSpPr/>
          <p:nvPr/>
        </p:nvSpPr>
        <p:spPr>
          <a:xfrm>
            <a:off x="2288229" y="3106227"/>
            <a:ext cx="3775393" cy="2215991"/>
          </a:xfrm>
          <a:prstGeom prst="rect">
            <a:avLst/>
          </a:prstGeom>
        </p:spPr>
        <p:txBody>
          <a:bodyPr wrap="none">
            <a:spAutoFit/>
          </a:bodyPr>
          <a:lstStyle/>
          <a:p>
            <a:r>
              <a:rPr lang="fr-FR" sz="13800" dirty="0">
                <a:blipFill>
                  <a:blip r:embed="rId4"/>
                  <a:stretch>
                    <a:fillRect/>
                  </a:stretch>
                </a:blipFill>
              </a:rPr>
              <a:t>2020</a:t>
            </a:r>
          </a:p>
        </p:txBody>
      </p:sp>
      <p:sp>
        <p:nvSpPr>
          <p:cNvPr id="2" name="Titre 1"/>
          <p:cNvSpPr>
            <a:spLocks noGrp="1"/>
          </p:cNvSpPr>
          <p:nvPr>
            <p:ph type="ctrTitle"/>
          </p:nvPr>
        </p:nvSpPr>
        <p:spPr>
          <a:xfrm>
            <a:off x="1643042" y="1571612"/>
            <a:ext cx="5786478" cy="3727467"/>
          </a:xfrm>
        </p:spPr>
        <p:txBody>
          <a:bodyPr>
            <a:prstTxWarp prst="textTriangleInverted">
              <a:avLst/>
            </a:prstTxWarp>
            <a:normAutofit/>
          </a:bodyPr>
          <a:lstStyle/>
          <a:p>
            <a:r>
              <a:rPr lang="fr-FR" sz="9600" dirty="0">
                <a:blipFill>
                  <a:blip r:embed="rId5"/>
                  <a:stretch>
                    <a:fillRect/>
                  </a:stretch>
                </a:blipFill>
              </a:rPr>
              <a:t>Adieux</a:t>
            </a:r>
            <a:br>
              <a:rPr lang="fr-FR" sz="9600" dirty="0">
                <a:blipFill>
                  <a:blip r:embed="rId5"/>
                  <a:stretch>
                    <a:fillRect/>
                  </a:stretch>
                </a:blipFill>
              </a:rPr>
            </a:br>
            <a:endParaRPr lang="fr-FR" sz="9600" dirty="0">
              <a:blipFill>
                <a:blip r:embed="rId5"/>
                <a:stretch>
                  <a:fillRect/>
                </a:stretch>
              </a:blipFill>
            </a:endParaRPr>
          </a:p>
        </p:txBody>
      </p:sp>
      <p:sp>
        <p:nvSpPr>
          <p:cNvPr id="5" name="ZoneTexte 4"/>
          <p:cNvSpPr txBox="1"/>
          <p:nvPr/>
        </p:nvSpPr>
        <p:spPr>
          <a:xfrm>
            <a:off x="-2970992" y="0"/>
            <a:ext cx="3091487" cy="1323439"/>
          </a:xfrm>
          <a:prstGeom prst="rect">
            <a:avLst/>
          </a:prstGeom>
          <a:noFill/>
        </p:spPr>
        <p:txBody>
          <a:bodyPr wrap="none" rtlCol="0">
            <a:spAutoFit/>
          </a:bodyPr>
          <a:lstStyle/>
          <a:p>
            <a:r>
              <a:rPr lang="fr-FR" sz="8000" dirty="0">
                <a:solidFill>
                  <a:srgbClr val="FF0000"/>
                </a:solidFill>
              </a:rPr>
              <a:t>Janvier</a:t>
            </a:r>
          </a:p>
        </p:txBody>
      </p:sp>
      <p:sp>
        <p:nvSpPr>
          <p:cNvPr id="6" name="ZoneTexte 5"/>
          <p:cNvSpPr txBox="1"/>
          <p:nvPr/>
        </p:nvSpPr>
        <p:spPr>
          <a:xfrm>
            <a:off x="2285984" y="-1015663"/>
            <a:ext cx="3069302" cy="1323439"/>
          </a:xfrm>
          <a:prstGeom prst="rect">
            <a:avLst/>
          </a:prstGeom>
          <a:noFill/>
        </p:spPr>
        <p:txBody>
          <a:bodyPr wrap="none" rtlCol="0">
            <a:spAutoFit/>
          </a:bodyPr>
          <a:lstStyle/>
          <a:p>
            <a:r>
              <a:rPr lang="fr-FR" sz="8000" dirty="0">
                <a:solidFill>
                  <a:srgbClr val="FFFF00"/>
                </a:solidFill>
              </a:rPr>
              <a:t>Février</a:t>
            </a:r>
          </a:p>
        </p:txBody>
      </p:sp>
      <p:sp>
        <p:nvSpPr>
          <p:cNvPr id="7" name="ZoneTexte 6"/>
          <p:cNvSpPr txBox="1"/>
          <p:nvPr/>
        </p:nvSpPr>
        <p:spPr>
          <a:xfrm>
            <a:off x="-2372686" y="5842337"/>
            <a:ext cx="2294346" cy="1323439"/>
          </a:xfrm>
          <a:prstGeom prst="rect">
            <a:avLst/>
          </a:prstGeom>
          <a:noFill/>
        </p:spPr>
        <p:txBody>
          <a:bodyPr wrap="none" rtlCol="0">
            <a:spAutoFit/>
          </a:bodyPr>
          <a:lstStyle/>
          <a:p>
            <a:r>
              <a:rPr lang="fr-FR" sz="8000" dirty="0">
                <a:solidFill>
                  <a:srgbClr val="00B0F0"/>
                </a:solidFill>
              </a:rPr>
              <a:t>Mars</a:t>
            </a:r>
          </a:p>
        </p:txBody>
      </p:sp>
      <p:sp>
        <p:nvSpPr>
          <p:cNvPr id="8" name="ZoneTexte 7"/>
          <p:cNvSpPr txBox="1"/>
          <p:nvPr/>
        </p:nvSpPr>
        <p:spPr>
          <a:xfrm>
            <a:off x="9144000" y="1857364"/>
            <a:ext cx="2050754" cy="1323439"/>
          </a:xfrm>
          <a:prstGeom prst="rect">
            <a:avLst/>
          </a:prstGeom>
          <a:noFill/>
        </p:spPr>
        <p:txBody>
          <a:bodyPr wrap="none" rtlCol="0">
            <a:spAutoFit/>
          </a:bodyPr>
          <a:lstStyle/>
          <a:p>
            <a:r>
              <a:rPr lang="fr-FR" sz="8000" dirty="0">
                <a:solidFill>
                  <a:schemeClr val="tx2">
                    <a:lumMod val="40000"/>
                    <a:lumOff val="60000"/>
                  </a:schemeClr>
                </a:solidFill>
              </a:rPr>
              <a:t>Avril</a:t>
            </a:r>
          </a:p>
        </p:txBody>
      </p:sp>
      <p:sp>
        <p:nvSpPr>
          <p:cNvPr id="9" name="ZoneTexte 8"/>
          <p:cNvSpPr txBox="1"/>
          <p:nvPr/>
        </p:nvSpPr>
        <p:spPr>
          <a:xfrm>
            <a:off x="9144000" y="5643578"/>
            <a:ext cx="1789272" cy="1323439"/>
          </a:xfrm>
          <a:prstGeom prst="rect">
            <a:avLst/>
          </a:prstGeom>
          <a:noFill/>
        </p:spPr>
        <p:txBody>
          <a:bodyPr wrap="none" rtlCol="0">
            <a:spAutoFit/>
          </a:bodyPr>
          <a:lstStyle/>
          <a:p>
            <a:r>
              <a:rPr lang="fr-FR" sz="8000" dirty="0">
                <a:solidFill>
                  <a:schemeClr val="bg2">
                    <a:lumMod val="50000"/>
                  </a:schemeClr>
                </a:solidFill>
              </a:rPr>
              <a:t>Mai</a:t>
            </a:r>
          </a:p>
        </p:txBody>
      </p:sp>
      <p:sp>
        <p:nvSpPr>
          <p:cNvPr id="10" name="ZoneTexte 9"/>
          <p:cNvSpPr txBox="1"/>
          <p:nvPr/>
        </p:nvSpPr>
        <p:spPr>
          <a:xfrm>
            <a:off x="-2020347" y="4572008"/>
            <a:ext cx="1824538" cy="1323439"/>
          </a:xfrm>
          <a:prstGeom prst="rect">
            <a:avLst/>
          </a:prstGeom>
          <a:noFill/>
        </p:spPr>
        <p:txBody>
          <a:bodyPr wrap="none" rtlCol="0">
            <a:spAutoFit/>
          </a:bodyPr>
          <a:lstStyle/>
          <a:p>
            <a:r>
              <a:rPr lang="fr-FR" sz="8000" dirty="0">
                <a:solidFill>
                  <a:schemeClr val="accent2">
                    <a:lumMod val="60000"/>
                    <a:lumOff val="40000"/>
                  </a:schemeClr>
                </a:solidFill>
              </a:rPr>
              <a:t>Juin</a:t>
            </a:r>
          </a:p>
        </p:txBody>
      </p:sp>
      <p:sp>
        <p:nvSpPr>
          <p:cNvPr id="11" name="ZoneTexte 10"/>
          <p:cNvSpPr txBox="1"/>
          <p:nvPr/>
        </p:nvSpPr>
        <p:spPr>
          <a:xfrm>
            <a:off x="6643702" y="-1015663"/>
            <a:ext cx="2604496" cy="1323439"/>
          </a:xfrm>
          <a:prstGeom prst="rect">
            <a:avLst/>
          </a:prstGeom>
          <a:noFill/>
        </p:spPr>
        <p:txBody>
          <a:bodyPr wrap="none" rtlCol="0">
            <a:spAutoFit/>
          </a:bodyPr>
          <a:lstStyle/>
          <a:p>
            <a:r>
              <a:rPr lang="fr-FR" sz="8000" dirty="0">
                <a:solidFill>
                  <a:srgbClr val="92D050"/>
                </a:solidFill>
              </a:rPr>
              <a:t>Juillet</a:t>
            </a:r>
          </a:p>
        </p:txBody>
      </p:sp>
      <p:sp>
        <p:nvSpPr>
          <p:cNvPr id="12" name="ZoneTexte 11"/>
          <p:cNvSpPr txBox="1"/>
          <p:nvPr/>
        </p:nvSpPr>
        <p:spPr>
          <a:xfrm>
            <a:off x="7072330" y="6858000"/>
            <a:ext cx="2201244" cy="1323439"/>
          </a:xfrm>
          <a:prstGeom prst="rect">
            <a:avLst/>
          </a:prstGeom>
          <a:noFill/>
        </p:spPr>
        <p:txBody>
          <a:bodyPr wrap="none" rtlCol="0">
            <a:spAutoFit/>
          </a:bodyPr>
          <a:lstStyle/>
          <a:p>
            <a:r>
              <a:rPr lang="fr-FR" sz="8000" dirty="0">
                <a:solidFill>
                  <a:schemeClr val="accent4">
                    <a:lumMod val="75000"/>
                  </a:schemeClr>
                </a:solidFill>
              </a:rPr>
              <a:t>Août</a:t>
            </a:r>
          </a:p>
        </p:txBody>
      </p:sp>
      <p:sp>
        <p:nvSpPr>
          <p:cNvPr id="13" name="ZoneTexte 12"/>
          <p:cNvSpPr txBox="1"/>
          <p:nvPr/>
        </p:nvSpPr>
        <p:spPr>
          <a:xfrm>
            <a:off x="9144000" y="285728"/>
            <a:ext cx="4753032" cy="1323439"/>
          </a:xfrm>
          <a:prstGeom prst="rect">
            <a:avLst/>
          </a:prstGeom>
          <a:noFill/>
        </p:spPr>
        <p:txBody>
          <a:bodyPr wrap="none" rtlCol="0">
            <a:spAutoFit/>
          </a:bodyPr>
          <a:lstStyle/>
          <a:p>
            <a:r>
              <a:rPr lang="fr-FR" sz="8000" dirty="0">
                <a:solidFill>
                  <a:srgbClr val="FFC000"/>
                </a:solidFill>
              </a:rPr>
              <a:t>Septembre</a:t>
            </a:r>
          </a:p>
        </p:txBody>
      </p:sp>
      <p:sp>
        <p:nvSpPr>
          <p:cNvPr id="14" name="ZoneTexte 13"/>
          <p:cNvSpPr txBox="1"/>
          <p:nvPr/>
        </p:nvSpPr>
        <p:spPr>
          <a:xfrm>
            <a:off x="9144000" y="4357694"/>
            <a:ext cx="3565913" cy="1323439"/>
          </a:xfrm>
          <a:prstGeom prst="rect">
            <a:avLst/>
          </a:prstGeom>
          <a:noFill/>
        </p:spPr>
        <p:txBody>
          <a:bodyPr wrap="none" rtlCol="0">
            <a:spAutoFit/>
          </a:bodyPr>
          <a:lstStyle/>
          <a:p>
            <a:r>
              <a:rPr lang="fr-FR" sz="8000" dirty="0">
                <a:solidFill>
                  <a:schemeClr val="accent5">
                    <a:lumMod val="75000"/>
                  </a:schemeClr>
                </a:solidFill>
              </a:rPr>
              <a:t>Octobre</a:t>
            </a:r>
          </a:p>
        </p:txBody>
      </p:sp>
      <p:sp>
        <p:nvSpPr>
          <p:cNvPr id="15" name="ZoneTexte 14"/>
          <p:cNvSpPr txBox="1"/>
          <p:nvPr/>
        </p:nvSpPr>
        <p:spPr>
          <a:xfrm>
            <a:off x="-4357750" y="1214422"/>
            <a:ext cx="4558492" cy="1323439"/>
          </a:xfrm>
          <a:prstGeom prst="rect">
            <a:avLst/>
          </a:prstGeom>
          <a:noFill/>
        </p:spPr>
        <p:txBody>
          <a:bodyPr wrap="none" rtlCol="0">
            <a:spAutoFit/>
          </a:bodyPr>
          <a:lstStyle/>
          <a:p>
            <a:r>
              <a:rPr lang="fr-FR" sz="8000" dirty="0">
                <a:solidFill>
                  <a:srgbClr val="33CC33"/>
                </a:solidFill>
              </a:rPr>
              <a:t>Novembre</a:t>
            </a:r>
          </a:p>
        </p:txBody>
      </p:sp>
      <p:sp>
        <p:nvSpPr>
          <p:cNvPr id="16" name="ZoneTexte 15"/>
          <p:cNvSpPr txBox="1"/>
          <p:nvPr/>
        </p:nvSpPr>
        <p:spPr>
          <a:xfrm>
            <a:off x="2284547" y="3318561"/>
            <a:ext cx="4911473" cy="2800767"/>
          </a:xfrm>
          <a:prstGeom prst="rect">
            <a:avLst/>
          </a:prstGeom>
          <a:noFill/>
        </p:spPr>
        <p:txBody>
          <a:bodyPr wrap="none" rtlCol="0">
            <a:spAutoFit/>
          </a:bodyPr>
          <a:lstStyle/>
          <a:p>
            <a:r>
              <a:rPr lang="fr-FR" sz="8800" dirty="0">
                <a:solidFill>
                  <a:schemeClr val="bg1"/>
                </a:solidFill>
              </a:rPr>
              <a:t>Décembre</a:t>
            </a:r>
          </a:p>
          <a:p>
            <a:endParaRPr lang="fr-FR" sz="8800" dirty="0">
              <a:solidFill>
                <a:schemeClr val="bg1"/>
              </a:solidFill>
            </a:endParaRPr>
          </a:p>
        </p:txBody>
      </p:sp>
      <p:sp>
        <p:nvSpPr>
          <p:cNvPr id="17" name="ZoneTexte 16"/>
          <p:cNvSpPr txBox="1"/>
          <p:nvPr/>
        </p:nvSpPr>
        <p:spPr>
          <a:xfrm>
            <a:off x="3312692" y="3286124"/>
            <a:ext cx="2473754" cy="1446550"/>
          </a:xfrm>
          <a:prstGeom prst="rect">
            <a:avLst/>
          </a:prstGeom>
          <a:noFill/>
        </p:spPr>
        <p:txBody>
          <a:bodyPr wrap="none" rtlCol="0">
            <a:prstTxWarp prst="textTriangleInverted">
              <a:avLst/>
            </a:prstTxWarp>
            <a:spAutoFit/>
          </a:bodyPr>
          <a:lstStyle/>
          <a:p>
            <a:endParaRPr lang="fr-FR" sz="8800" dirty="0">
              <a:blipFill>
                <a:blip r:embed="rId4"/>
                <a:stretch>
                  <a:fillRect/>
                </a:stretch>
              </a:blipFill>
            </a:endParaRPr>
          </a:p>
        </p:txBody>
      </p:sp>
      <p:sp>
        <p:nvSpPr>
          <p:cNvPr id="18" name="Text Box 59" descr="sparklebkgrx411"/>
          <p:cNvSpPr txBox="1">
            <a:spLocks noChangeArrowheads="1"/>
          </p:cNvSpPr>
          <p:nvPr/>
        </p:nvSpPr>
        <p:spPr bwMode="auto">
          <a:xfrm>
            <a:off x="-919971" y="595450"/>
            <a:ext cx="6769100" cy="5016758"/>
          </a:xfrm>
          <a:prstGeom prst="rect">
            <a:avLst/>
          </a:prstGeom>
          <a:noFill/>
          <a:ln w="9525">
            <a:noFill/>
            <a:miter lim="800000"/>
            <a:headEnd/>
            <a:tailEnd/>
          </a:ln>
          <a:effectLst/>
        </p:spPr>
        <p:txBody>
          <a:bodyPr>
            <a:spAutoFit/>
          </a:bodyPr>
          <a:lstStyle/>
          <a:p>
            <a:pPr algn="ctr" eaLnBrk="0" hangingPunct="0">
              <a:spcBef>
                <a:spcPct val="50000"/>
              </a:spcBef>
            </a:pPr>
            <a:r>
              <a:rPr lang="it-IT" sz="8000" b="1" dirty="0">
                <a:blipFill>
                  <a:blip r:embed="rId6"/>
                  <a:stretch>
                    <a:fillRect/>
                  </a:stretch>
                </a:blipFill>
                <a:latin typeface="DenverOutline" pitchFamily="2" charset="0"/>
              </a:rPr>
              <a:t>Et</a:t>
            </a:r>
          </a:p>
          <a:p>
            <a:pPr algn="ctr" eaLnBrk="0" hangingPunct="0">
              <a:spcBef>
                <a:spcPct val="50000"/>
              </a:spcBef>
            </a:pPr>
            <a:r>
              <a:rPr lang="it-IT" sz="8000" b="1" dirty="0">
                <a:blipFill>
                  <a:blip r:embed="rId6"/>
                  <a:stretch>
                    <a:fillRect/>
                  </a:stretch>
                </a:blipFill>
                <a:latin typeface="DenverOutline" pitchFamily="2" charset="0"/>
              </a:rPr>
              <a:t>BIENVENUE</a:t>
            </a:r>
          </a:p>
          <a:p>
            <a:pPr algn="ctr" eaLnBrk="0" hangingPunct="0">
              <a:spcBef>
                <a:spcPct val="50000"/>
              </a:spcBef>
            </a:pPr>
            <a:r>
              <a:rPr lang="it-IT" sz="8000" b="1" dirty="0">
                <a:blipFill>
                  <a:blip r:embed="rId6"/>
                  <a:stretch>
                    <a:fillRect/>
                  </a:stretch>
                </a:blipFill>
                <a:latin typeface="DenverOutline" pitchFamily="2" charset="0"/>
              </a:rPr>
              <a:t>A</a:t>
            </a:r>
            <a:endParaRPr lang="tr-TR" sz="8000" dirty="0">
              <a:blipFill>
                <a:blip r:embed="rId6"/>
                <a:stretch>
                  <a:fillRect/>
                </a:stretch>
              </a:blipFill>
              <a:latin typeface="DenverOutline" pitchFamily="2" charset="0"/>
            </a:endParaRPr>
          </a:p>
        </p:txBody>
      </p:sp>
      <p:sp>
        <p:nvSpPr>
          <p:cNvPr id="19" name="Ellipse 18"/>
          <p:cNvSpPr/>
          <p:nvPr/>
        </p:nvSpPr>
        <p:spPr>
          <a:xfrm>
            <a:off x="1027690" y="1818720"/>
            <a:ext cx="5572164" cy="4143404"/>
          </a:xfrm>
          <a:prstGeom prst="ellipse">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CurveUp">
              <a:avLst/>
            </a:prstTxWarp>
          </a:bodyPr>
          <a:lstStyle/>
          <a:p>
            <a:pPr algn="ctr"/>
            <a:r>
              <a:rPr lang="fr-FR" sz="9600" dirty="0">
                <a:blipFill>
                  <a:blip r:embed="rId8"/>
                  <a:stretch>
                    <a:fillRect/>
                  </a:stretch>
                </a:blipFill>
                <a:latin typeface="AbottOldStyle" pitchFamily="2" charset="0"/>
              </a:rPr>
              <a:t>2</a:t>
            </a:r>
            <a:r>
              <a:rPr lang="fr-FR" sz="9600" dirty="0">
                <a:blipFill>
                  <a:blip r:embed="rId9"/>
                  <a:stretch>
                    <a:fillRect/>
                  </a:stretch>
                </a:blipFill>
                <a:latin typeface="AbottOldStyle" pitchFamily="2" charset="0"/>
              </a:rPr>
              <a:t>0</a:t>
            </a:r>
            <a:r>
              <a:rPr lang="fr-FR" sz="9600" dirty="0">
                <a:blipFill>
                  <a:blip r:embed="rId10"/>
                  <a:stretch>
                    <a:fillRect/>
                  </a:stretch>
                </a:blipFill>
                <a:latin typeface="AbottOldStyle" pitchFamily="2" charset="0"/>
              </a:rPr>
              <a:t>21</a:t>
            </a:r>
            <a:endParaRPr lang="fr-FR" sz="9600" dirty="0">
              <a:blipFill>
                <a:blip r:embed="rId11"/>
                <a:stretch>
                  <a:fillRect/>
                </a:stretch>
              </a:blipFill>
              <a:latin typeface="AbottOldStyle" pitchFamily="2" charset="0"/>
            </a:endParaRPr>
          </a:p>
        </p:txBody>
      </p:sp>
      <p:pic>
        <p:nvPicPr>
          <p:cNvPr id="20" name="Picture 65" descr="fmgvt6wx"/>
          <p:cNvPicPr>
            <a:picLocks noChangeAspect="1" noChangeArrowheads="1"/>
          </p:cNvPicPr>
          <p:nvPr/>
        </p:nvPicPr>
        <p:blipFill>
          <a:blip r:embed="rId12" cstate="print"/>
          <a:srcRect/>
          <a:stretch>
            <a:fillRect/>
          </a:stretch>
        </p:blipFill>
        <p:spPr bwMode="auto">
          <a:xfrm>
            <a:off x="3000364" y="4678362"/>
            <a:ext cx="2808288" cy="2179638"/>
          </a:xfrm>
          <a:prstGeom prst="rect">
            <a:avLst/>
          </a:prstGeom>
          <a:noFill/>
          <a:ln w="9525">
            <a:noFill/>
            <a:miter lim="800000"/>
            <a:headEnd/>
            <a:tailEnd/>
          </a:ln>
        </p:spPr>
      </p:pic>
      <p:pic>
        <p:nvPicPr>
          <p:cNvPr id="24" name="Image 23" descr="6da39fb0.jpg"/>
          <p:cNvPicPr>
            <a:picLocks noChangeAspect="1"/>
          </p:cNvPicPr>
          <p:nvPr/>
        </p:nvPicPr>
        <p:blipFill>
          <a:blip r:embed="rId13" cstate="print"/>
          <a:srcRect l="50000"/>
          <a:stretch>
            <a:fillRect/>
          </a:stretch>
        </p:blipFill>
        <p:spPr>
          <a:xfrm>
            <a:off x="4496299" y="-2403"/>
            <a:ext cx="4572000" cy="6858016"/>
          </a:xfrm>
          <a:prstGeom prst="rect">
            <a:avLst/>
          </a:prstGeom>
        </p:spPr>
      </p:pic>
      <p:pic>
        <p:nvPicPr>
          <p:cNvPr id="25" name="Image 24" descr="6da39fb0.jpg"/>
          <p:cNvPicPr>
            <a:picLocks noChangeAspect="1"/>
          </p:cNvPicPr>
          <p:nvPr/>
        </p:nvPicPr>
        <p:blipFill>
          <a:blip r:embed="rId13" cstate="print"/>
          <a:srcRect r="50000"/>
          <a:stretch>
            <a:fillRect/>
          </a:stretch>
        </p:blipFill>
        <p:spPr>
          <a:xfrm>
            <a:off x="31631" y="0"/>
            <a:ext cx="4572000" cy="6858016"/>
          </a:xfrm>
          <a:prstGeom prst="rect">
            <a:avLst/>
          </a:prstGeom>
        </p:spPr>
      </p:pic>
      <p:sp>
        <p:nvSpPr>
          <p:cNvPr id="26" name="Rectangle 25"/>
          <p:cNvSpPr/>
          <p:nvPr/>
        </p:nvSpPr>
        <p:spPr>
          <a:xfrm>
            <a:off x="-37850" y="360388"/>
            <a:ext cx="9144000" cy="6143668"/>
          </a:xfrm>
          <a:prstGeom prst="rect">
            <a:avLst/>
          </a:prstGeom>
        </p:spPr>
        <p:txBody>
          <a:bodyPr wrap="square">
            <a:prstTxWarp prst="textCurveDown">
              <a:avLst/>
            </a:prstTxWarp>
            <a:spAutoFit/>
          </a:bodyPr>
          <a:lstStyle/>
          <a:p>
            <a:pPr algn="ctr"/>
            <a:r>
              <a:rPr lang="fr-FR" sz="9600" dirty="0">
                <a:blipFill>
                  <a:blip r:embed="rId14"/>
                  <a:stretch>
                    <a:fillRect/>
                  </a:stretch>
                </a:blipFill>
                <a:latin typeface="CommercialScriptTwo" pitchFamily="2" charset="0"/>
              </a:rPr>
              <a:t>Bonne Année</a:t>
            </a:r>
          </a:p>
          <a:p>
            <a:pPr algn="ctr"/>
            <a:endParaRPr lang="fr-FR" sz="9600" dirty="0">
              <a:blipFill>
                <a:blip r:embed="rId15"/>
                <a:stretch>
                  <a:fillRect/>
                </a:stretch>
              </a:blipFill>
              <a:latin typeface="CommercialScriptTwo" pitchFamily="2" charset="0"/>
            </a:endParaRPr>
          </a:p>
          <a:p>
            <a:pPr algn="ctr"/>
            <a:r>
              <a:rPr lang="fr-FR" sz="8800" dirty="0">
                <a:blipFill>
                  <a:blip r:embed="rId16"/>
                  <a:stretch>
                    <a:fillRect/>
                  </a:stretch>
                </a:blipFill>
                <a:latin typeface="CommercialScriptTwo" pitchFamily="2" charset="0"/>
              </a:rPr>
              <a:t>2021</a:t>
            </a:r>
          </a:p>
        </p:txBody>
      </p:sp>
      <p:sp>
        <p:nvSpPr>
          <p:cNvPr id="23" name="Rectangle 22">
            <a:extLst>
              <a:ext uri="{FF2B5EF4-FFF2-40B4-BE49-F238E27FC236}">
                <a16:creationId xmlns:a16="http://schemas.microsoft.com/office/drawing/2014/main" id="{EA9E9F17-04A3-4420-9804-47E914FD1059}"/>
              </a:ext>
            </a:extLst>
          </p:cNvPr>
          <p:cNvSpPr/>
          <p:nvPr/>
        </p:nvSpPr>
        <p:spPr>
          <a:xfrm>
            <a:off x="2256598" y="3106227"/>
            <a:ext cx="3775393" cy="2215991"/>
          </a:xfrm>
          <a:prstGeom prst="rect">
            <a:avLst/>
          </a:prstGeom>
        </p:spPr>
        <p:txBody>
          <a:bodyPr wrap="none">
            <a:spAutoFit/>
          </a:bodyPr>
          <a:lstStyle/>
          <a:p>
            <a:r>
              <a:rPr lang="fr-FR" sz="13800" dirty="0">
                <a:blipFill>
                  <a:blip r:embed="rId4"/>
                  <a:stretch>
                    <a:fillRect/>
                  </a:stretch>
                </a:blipFill>
              </a:rPr>
              <a:t>2020</a:t>
            </a:r>
          </a:p>
        </p:txBody>
      </p:sp>
      <p:sp>
        <p:nvSpPr>
          <p:cNvPr id="27" name="Titre 1">
            <a:extLst>
              <a:ext uri="{FF2B5EF4-FFF2-40B4-BE49-F238E27FC236}">
                <a16:creationId xmlns:a16="http://schemas.microsoft.com/office/drawing/2014/main" id="{63DC9BB9-7408-47D9-A49E-2EAFDAD4B919}"/>
              </a:ext>
            </a:extLst>
          </p:cNvPr>
          <p:cNvSpPr txBox="1">
            <a:spLocks/>
          </p:cNvSpPr>
          <p:nvPr/>
        </p:nvSpPr>
        <p:spPr>
          <a:xfrm>
            <a:off x="1611411" y="1571612"/>
            <a:ext cx="5786478" cy="3727467"/>
          </a:xfrm>
          <a:prstGeom prst="rect">
            <a:avLst/>
          </a:prstGeom>
        </p:spPr>
        <p:txBody>
          <a:bodyPr vert="horz" lIns="91440" tIns="45720" rIns="91440" bIns="45720" numCol="1" rtlCol="0" anchor="ctr">
            <a:prstTxWarp prst="textTriangleInverted">
              <a:avLst/>
            </a:prstTxWarp>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9600">
                <a:blipFill>
                  <a:blip r:embed="rId5"/>
                  <a:stretch>
                    <a:fillRect/>
                  </a:stretch>
                </a:blipFill>
              </a:rPr>
              <a:t>Adieux</a:t>
            </a:r>
            <a:br>
              <a:rPr lang="fr-FR" sz="9600">
                <a:blipFill>
                  <a:blip r:embed="rId5"/>
                  <a:stretch>
                    <a:fillRect/>
                  </a:stretch>
                </a:blipFill>
              </a:rPr>
            </a:br>
            <a:endParaRPr lang="fr-FR" sz="9600" dirty="0">
              <a:blipFill>
                <a:blip r:embed="rId5"/>
                <a:stretch>
                  <a:fillRect/>
                </a:stretch>
              </a:blipFill>
            </a:endParaRPr>
          </a:p>
        </p:txBody>
      </p:sp>
      <p:sp>
        <p:nvSpPr>
          <p:cNvPr id="28" name="ZoneTexte 27">
            <a:extLst>
              <a:ext uri="{FF2B5EF4-FFF2-40B4-BE49-F238E27FC236}">
                <a16:creationId xmlns:a16="http://schemas.microsoft.com/office/drawing/2014/main" id="{998BAA89-4290-46E0-9BB7-E687C5614DB0}"/>
              </a:ext>
            </a:extLst>
          </p:cNvPr>
          <p:cNvSpPr txBox="1"/>
          <p:nvPr/>
        </p:nvSpPr>
        <p:spPr>
          <a:xfrm>
            <a:off x="-3002623" y="0"/>
            <a:ext cx="3091487" cy="1323439"/>
          </a:xfrm>
          <a:prstGeom prst="rect">
            <a:avLst/>
          </a:prstGeom>
          <a:noFill/>
        </p:spPr>
        <p:txBody>
          <a:bodyPr wrap="none" rtlCol="0">
            <a:spAutoFit/>
          </a:bodyPr>
          <a:lstStyle/>
          <a:p>
            <a:r>
              <a:rPr lang="fr-FR" sz="8000" dirty="0">
                <a:solidFill>
                  <a:srgbClr val="FF0000"/>
                </a:solidFill>
              </a:rPr>
              <a:t>Janvier</a:t>
            </a:r>
          </a:p>
        </p:txBody>
      </p:sp>
      <p:sp>
        <p:nvSpPr>
          <p:cNvPr id="29" name="ZoneTexte 28">
            <a:extLst>
              <a:ext uri="{FF2B5EF4-FFF2-40B4-BE49-F238E27FC236}">
                <a16:creationId xmlns:a16="http://schemas.microsoft.com/office/drawing/2014/main" id="{50DB87AE-03C2-4AED-ADB7-2CD4001B6001}"/>
              </a:ext>
            </a:extLst>
          </p:cNvPr>
          <p:cNvSpPr txBox="1"/>
          <p:nvPr/>
        </p:nvSpPr>
        <p:spPr>
          <a:xfrm>
            <a:off x="2254353" y="-1015663"/>
            <a:ext cx="3069302" cy="1323439"/>
          </a:xfrm>
          <a:prstGeom prst="rect">
            <a:avLst/>
          </a:prstGeom>
          <a:noFill/>
        </p:spPr>
        <p:txBody>
          <a:bodyPr wrap="none" rtlCol="0">
            <a:spAutoFit/>
          </a:bodyPr>
          <a:lstStyle/>
          <a:p>
            <a:r>
              <a:rPr lang="fr-FR" sz="8000" dirty="0">
                <a:solidFill>
                  <a:srgbClr val="FFFF00"/>
                </a:solidFill>
              </a:rPr>
              <a:t>Février</a:t>
            </a:r>
          </a:p>
        </p:txBody>
      </p:sp>
      <p:sp>
        <p:nvSpPr>
          <p:cNvPr id="30" name="ZoneTexte 29">
            <a:extLst>
              <a:ext uri="{FF2B5EF4-FFF2-40B4-BE49-F238E27FC236}">
                <a16:creationId xmlns:a16="http://schemas.microsoft.com/office/drawing/2014/main" id="{BC827EC4-D8E2-4610-ABD5-3D4862EF1956}"/>
              </a:ext>
            </a:extLst>
          </p:cNvPr>
          <p:cNvSpPr txBox="1"/>
          <p:nvPr/>
        </p:nvSpPr>
        <p:spPr>
          <a:xfrm>
            <a:off x="-2404317" y="5842337"/>
            <a:ext cx="2294346" cy="1323439"/>
          </a:xfrm>
          <a:prstGeom prst="rect">
            <a:avLst/>
          </a:prstGeom>
          <a:noFill/>
        </p:spPr>
        <p:txBody>
          <a:bodyPr wrap="none" rtlCol="0">
            <a:spAutoFit/>
          </a:bodyPr>
          <a:lstStyle/>
          <a:p>
            <a:r>
              <a:rPr lang="fr-FR" sz="8000" dirty="0">
                <a:solidFill>
                  <a:srgbClr val="00B0F0"/>
                </a:solidFill>
              </a:rPr>
              <a:t>Mars</a:t>
            </a:r>
          </a:p>
        </p:txBody>
      </p:sp>
      <p:sp>
        <p:nvSpPr>
          <p:cNvPr id="31" name="ZoneTexte 30">
            <a:extLst>
              <a:ext uri="{FF2B5EF4-FFF2-40B4-BE49-F238E27FC236}">
                <a16:creationId xmlns:a16="http://schemas.microsoft.com/office/drawing/2014/main" id="{D15E835B-E3CA-429C-B270-1BB62705AAAF}"/>
              </a:ext>
            </a:extLst>
          </p:cNvPr>
          <p:cNvSpPr txBox="1"/>
          <p:nvPr/>
        </p:nvSpPr>
        <p:spPr>
          <a:xfrm>
            <a:off x="9112369" y="1857364"/>
            <a:ext cx="2050754" cy="1323439"/>
          </a:xfrm>
          <a:prstGeom prst="rect">
            <a:avLst/>
          </a:prstGeom>
          <a:noFill/>
        </p:spPr>
        <p:txBody>
          <a:bodyPr wrap="none" rtlCol="0">
            <a:spAutoFit/>
          </a:bodyPr>
          <a:lstStyle/>
          <a:p>
            <a:r>
              <a:rPr lang="fr-FR" sz="8000" dirty="0">
                <a:solidFill>
                  <a:schemeClr val="tx2">
                    <a:lumMod val="40000"/>
                    <a:lumOff val="60000"/>
                  </a:schemeClr>
                </a:solidFill>
              </a:rPr>
              <a:t>Avril</a:t>
            </a:r>
          </a:p>
        </p:txBody>
      </p:sp>
      <p:sp>
        <p:nvSpPr>
          <p:cNvPr id="32" name="ZoneTexte 31">
            <a:extLst>
              <a:ext uri="{FF2B5EF4-FFF2-40B4-BE49-F238E27FC236}">
                <a16:creationId xmlns:a16="http://schemas.microsoft.com/office/drawing/2014/main" id="{94F9D19E-8968-42D7-83A3-FA440B6052BB}"/>
              </a:ext>
            </a:extLst>
          </p:cNvPr>
          <p:cNvSpPr txBox="1"/>
          <p:nvPr/>
        </p:nvSpPr>
        <p:spPr>
          <a:xfrm>
            <a:off x="9112369" y="5643578"/>
            <a:ext cx="1789272" cy="1323439"/>
          </a:xfrm>
          <a:prstGeom prst="rect">
            <a:avLst/>
          </a:prstGeom>
          <a:noFill/>
        </p:spPr>
        <p:txBody>
          <a:bodyPr wrap="none" rtlCol="0">
            <a:spAutoFit/>
          </a:bodyPr>
          <a:lstStyle/>
          <a:p>
            <a:r>
              <a:rPr lang="fr-FR" sz="8000" dirty="0">
                <a:solidFill>
                  <a:schemeClr val="bg2">
                    <a:lumMod val="50000"/>
                  </a:schemeClr>
                </a:solidFill>
              </a:rPr>
              <a:t>Mai</a:t>
            </a:r>
          </a:p>
        </p:txBody>
      </p:sp>
      <p:sp>
        <p:nvSpPr>
          <p:cNvPr id="33" name="ZoneTexte 32">
            <a:extLst>
              <a:ext uri="{FF2B5EF4-FFF2-40B4-BE49-F238E27FC236}">
                <a16:creationId xmlns:a16="http://schemas.microsoft.com/office/drawing/2014/main" id="{43247628-6784-491E-BEE1-151F0A3A1436}"/>
              </a:ext>
            </a:extLst>
          </p:cNvPr>
          <p:cNvSpPr txBox="1"/>
          <p:nvPr/>
        </p:nvSpPr>
        <p:spPr>
          <a:xfrm>
            <a:off x="-2051978" y="4572008"/>
            <a:ext cx="1824538" cy="1323439"/>
          </a:xfrm>
          <a:prstGeom prst="rect">
            <a:avLst/>
          </a:prstGeom>
          <a:noFill/>
        </p:spPr>
        <p:txBody>
          <a:bodyPr wrap="none" rtlCol="0">
            <a:spAutoFit/>
          </a:bodyPr>
          <a:lstStyle/>
          <a:p>
            <a:r>
              <a:rPr lang="fr-FR" sz="8000" dirty="0">
                <a:solidFill>
                  <a:schemeClr val="accent2">
                    <a:lumMod val="60000"/>
                    <a:lumOff val="40000"/>
                  </a:schemeClr>
                </a:solidFill>
              </a:rPr>
              <a:t>Juin</a:t>
            </a:r>
          </a:p>
        </p:txBody>
      </p:sp>
      <p:sp>
        <p:nvSpPr>
          <p:cNvPr id="34" name="ZoneTexte 33">
            <a:extLst>
              <a:ext uri="{FF2B5EF4-FFF2-40B4-BE49-F238E27FC236}">
                <a16:creationId xmlns:a16="http://schemas.microsoft.com/office/drawing/2014/main" id="{7F538F95-6DC3-4AFE-99A4-7A57777C85B5}"/>
              </a:ext>
            </a:extLst>
          </p:cNvPr>
          <p:cNvSpPr txBox="1"/>
          <p:nvPr/>
        </p:nvSpPr>
        <p:spPr>
          <a:xfrm>
            <a:off x="6612071" y="-1015663"/>
            <a:ext cx="2604496" cy="1323439"/>
          </a:xfrm>
          <a:prstGeom prst="rect">
            <a:avLst/>
          </a:prstGeom>
          <a:noFill/>
        </p:spPr>
        <p:txBody>
          <a:bodyPr wrap="none" rtlCol="0">
            <a:spAutoFit/>
          </a:bodyPr>
          <a:lstStyle/>
          <a:p>
            <a:r>
              <a:rPr lang="fr-FR" sz="8000" dirty="0">
                <a:solidFill>
                  <a:srgbClr val="92D050"/>
                </a:solidFill>
              </a:rPr>
              <a:t>Juillet</a:t>
            </a:r>
          </a:p>
        </p:txBody>
      </p:sp>
      <p:sp>
        <p:nvSpPr>
          <p:cNvPr id="35" name="ZoneTexte 34">
            <a:extLst>
              <a:ext uri="{FF2B5EF4-FFF2-40B4-BE49-F238E27FC236}">
                <a16:creationId xmlns:a16="http://schemas.microsoft.com/office/drawing/2014/main" id="{2DFF01F3-F356-4D8E-BD19-8066F6E6823A}"/>
              </a:ext>
            </a:extLst>
          </p:cNvPr>
          <p:cNvSpPr txBox="1"/>
          <p:nvPr/>
        </p:nvSpPr>
        <p:spPr>
          <a:xfrm>
            <a:off x="7040699" y="6858000"/>
            <a:ext cx="2201244" cy="1323439"/>
          </a:xfrm>
          <a:prstGeom prst="rect">
            <a:avLst/>
          </a:prstGeom>
          <a:noFill/>
        </p:spPr>
        <p:txBody>
          <a:bodyPr wrap="none" rtlCol="0">
            <a:spAutoFit/>
          </a:bodyPr>
          <a:lstStyle/>
          <a:p>
            <a:r>
              <a:rPr lang="fr-FR" sz="8000" dirty="0">
                <a:solidFill>
                  <a:schemeClr val="accent4">
                    <a:lumMod val="75000"/>
                  </a:schemeClr>
                </a:solidFill>
              </a:rPr>
              <a:t>Août</a:t>
            </a:r>
          </a:p>
        </p:txBody>
      </p:sp>
      <p:sp>
        <p:nvSpPr>
          <p:cNvPr id="36" name="ZoneTexte 35">
            <a:extLst>
              <a:ext uri="{FF2B5EF4-FFF2-40B4-BE49-F238E27FC236}">
                <a16:creationId xmlns:a16="http://schemas.microsoft.com/office/drawing/2014/main" id="{C413260D-7844-4343-91EF-60BBE5341B76}"/>
              </a:ext>
            </a:extLst>
          </p:cNvPr>
          <p:cNvSpPr txBox="1"/>
          <p:nvPr/>
        </p:nvSpPr>
        <p:spPr>
          <a:xfrm>
            <a:off x="9112369" y="285728"/>
            <a:ext cx="4753032" cy="1323439"/>
          </a:xfrm>
          <a:prstGeom prst="rect">
            <a:avLst/>
          </a:prstGeom>
          <a:noFill/>
        </p:spPr>
        <p:txBody>
          <a:bodyPr wrap="none" rtlCol="0">
            <a:spAutoFit/>
          </a:bodyPr>
          <a:lstStyle/>
          <a:p>
            <a:r>
              <a:rPr lang="fr-FR" sz="8000" dirty="0">
                <a:solidFill>
                  <a:srgbClr val="FFC000"/>
                </a:solidFill>
              </a:rPr>
              <a:t>Septembre</a:t>
            </a:r>
          </a:p>
        </p:txBody>
      </p:sp>
      <p:sp>
        <p:nvSpPr>
          <p:cNvPr id="37" name="ZoneTexte 36">
            <a:extLst>
              <a:ext uri="{FF2B5EF4-FFF2-40B4-BE49-F238E27FC236}">
                <a16:creationId xmlns:a16="http://schemas.microsoft.com/office/drawing/2014/main" id="{CCD5BC8B-1D12-4164-B6D1-3BA129EE5121}"/>
              </a:ext>
            </a:extLst>
          </p:cNvPr>
          <p:cNvSpPr txBox="1"/>
          <p:nvPr/>
        </p:nvSpPr>
        <p:spPr>
          <a:xfrm>
            <a:off x="9112369" y="4357694"/>
            <a:ext cx="3565913" cy="1323439"/>
          </a:xfrm>
          <a:prstGeom prst="rect">
            <a:avLst/>
          </a:prstGeom>
          <a:noFill/>
        </p:spPr>
        <p:txBody>
          <a:bodyPr wrap="none" rtlCol="0">
            <a:spAutoFit/>
          </a:bodyPr>
          <a:lstStyle/>
          <a:p>
            <a:r>
              <a:rPr lang="fr-FR" sz="8000" dirty="0">
                <a:solidFill>
                  <a:schemeClr val="accent5">
                    <a:lumMod val="75000"/>
                  </a:schemeClr>
                </a:solidFill>
              </a:rPr>
              <a:t>Octobre</a:t>
            </a:r>
          </a:p>
        </p:txBody>
      </p:sp>
      <p:sp>
        <p:nvSpPr>
          <p:cNvPr id="38" name="ZoneTexte 37">
            <a:extLst>
              <a:ext uri="{FF2B5EF4-FFF2-40B4-BE49-F238E27FC236}">
                <a16:creationId xmlns:a16="http://schemas.microsoft.com/office/drawing/2014/main" id="{92CBDB07-7909-454C-9175-E4984CF137EB}"/>
              </a:ext>
            </a:extLst>
          </p:cNvPr>
          <p:cNvSpPr txBox="1"/>
          <p:nvPr/>
        </p:nvSpPr>
        <p:spPr>
          <a:xfrm>
            <a:off x="-4389381" y="1214422"/>
            <a:ext cx="4558492" cy="1323439"/>
          </a:xfrm>
          <a:prstGeom prst="rect">
            <a:avLst/>
          </a:prstGeom>
          <a:noFill/>
        </p:spPr>
        <p:txBody>
          <a:bodyPr wrap="none" rtlCol="0">
            <a:spAutoFit/>
          </a:bodyPr>
          <a:lstStyle/>
          <a:p>
            <a:r>
              <a:rPr lang="fr-FR" sz="8000" dirty="0">
                <a:solidFill>
                  <a:srgbClr val="33CC33"/>
                </a:solidFill>
              </a:rPr>
              <a:t>Novembre</a:t>
            </a:r>
          </a:p>
        </p:txBody>
      </p:sp>
      <p:sp>
        <p:nvSpPr>
          <p:cNvPr id="39" name="ZoneTexte 38">
            <a:extLst>
              <a:ext uri="{FF2B5EF4-FFF2-40B4-BE49-F238E27FC236}">
                <a16:creationId xmlns:a16="http://schemas.microsoft.com/office/drawing/2014/main" id="{DEA24DC5-5D49-44E3-BF24-B80A59DE0DD9}"/>
              </a:ext>
            </a:extLst>
          </p:cNvPr>
          <p:cNvSpPr txBox="1"/>
          <p:nvPr/>
        </p:nvSpPr>
        <p:spPr>
          <a:xfrm>
            <a:off x="2252916" y="3318561"/>
            <a:ext cx="4911473" cy="2800767"/>
          </a:xfrm>
          <a:prstGeom prst="rect">
            <a:avLst/>
          </a:prstGeom>
          <a:noFill/>
        </p:spPr>
        <p:txBody>
          <a:bodyPr wrap="none" rtlCol="0">
            <a:spAutoFit/>
          </a:bodyPr>
          <a:lstStyle/>
          <a:p>
            <a:r>
              <a:rPr lang="fr-FR" sz="8800" dirty="0">
                <a:solidFill>
                  <a:schemeClr val="bg1"/>
                </a:solidFill>
              </a:rPr>
              <a:t>Décembre</a:t>
            </a:r>
          </a:p>
          <a:p>
            <a:endParaRPr lang="fr-FR" sz="8800" dirty="0">
              <a:solidFill>
                <a:schemeClr val="bg1"/>
              </a:solidFill>
            </a:endParaRPr>
          </a:p>
        </p:txBody>
      </p:sp>
      <p:sp>
        <p:nvSpPr>
          <p:cNvPr id="40" name="ZoneTexte 39">
            <a:extLst>
              <a:ext uri="{FF2B5EF4-FFF2-40B4-BE49-F238E27FC236}">
                <a16:creationId xmlns:a16="http://schemas.microsoft.com/office/drawing/2014/main" id="{F1AD60F3-6CBD-4D6C-9592-AAB5FC2D133C}"/>
              </a:ext>
            </a:extLst>
          </p:cNvPr>
          <p:cNvSpPr txBox="1"/>
          <p:nvPr/>
        </p:nvSpPr>
        <p:spPr>
          <a:xfrm>
            <a:off x="3281061" y="3286124"/>
            <a:ext cx="2473754" cy="1446550"/>
          </a:xfrm>
          <a:prstGeom prst="rect">
            <a:avLst/>
          </a:prstGeom>
          <a:noFill/>
        </p:spPr>
        <p:txBody>
          <a:bodyPr wrap="none" rtlCol="0">
            <a:prstTxWarp prst="textTriangleInverted">
              <a:avLst/>
            </a:prstTxWarp>
            <a:spAutoFit/>
          </a:bodyPr>
          <a:lstStyle/>
          <a:p>
            <a:endParaRPr lang="fr-FR" sz="8800" dirty="0">
              <a:blipFill>
                <a:blip r:embed="rId4"/>
                <a:stretch>
                  <a:fillRect/>
                </a:stretch>
              </a:blipFill>
            </a:endParaRPr>
          </a:p>
        </p:txBody>
      </p:sp>
      <p:sp>
        <p:nvSpPr>
          <p:cNvPr id="41" name="Text Box 59" descr="sparklebkgrx411">
            <a:extLst>
              <a:ext uri="{FF2B5EF4-FFF2-40B4-BE49-F238E27FC236}">
                <a16:creationId xmlns:a16="http://schemas.microsoft.com/office/drawing/2014/main" id="{C437A27E-32DF-4D99-B4F7-AAB088462EF9}"/>
              </a:ext>
            </a:extLst>
          </p:cNvPr>
          <p:cNvSpPr txBox="1">
            <a:spLocks noChangeArrowheads="1"/>
          </p:cNvSpPr>
          <p:nvPr/>
        </p:nvSpPr>
        <p:spPr bwMode="auto">
          <a:xfrm>
            <a:off x="-951602" y="595450"/>
            <a:ext cx="6769100" cy="5016758"/>
          </a:xfrm>
          <a:prstGeom prst="rect">
            <a:avLst/>
          </a:prstGeom>
          <a:noFill/>
          <a:ln w="9525">
            <a:noFill/>
            <a:miter lim="800000"/>
            <a:headEnd/>
            <a:tailEnd/>
          </a:ln>
          <a:effectLst/>
        </p:spPr>
        <p:txBody>
          <a:bodyPr>
            <a:spAutoFit/>
          </a:bodyPr>
          <a:lstStyle/>
          <a:p>
            <a:pPr algn="ctr" eaLnBrk="0" hangingPunct="0">
              <a:spcBef>
                <a:spcPct val="50000"/>
              </a:spcBef>
            </a:pPr>
            <a:r>
              <a:rPr lang="it-IT" sz="8000" b="1" dirty="0">
                <a:blipFill>
                  <a:blip r:embed="rId6"/>
                  <a:stretch>
                    <a:fillRect/>
                  </a:stretch>
                </a:blipFill>
                <a:latin typeface="DenverOutline" pitchFamily="2" charset="0"/>
              </a:rPr>
              <a:t>Et</a:t>
            </a:r>
          </a:p>
          <a:p>
            <a:pPr algn="ctr" eaLnBrk="0" hangingPunct="0">
              <a:spcBef>
                <a:spcPct val="50000"/>
              </a:spcBef>
            </a:pPr>
            <a:r>
              <a:rPr lang="it-IT" sz="8000" b="1" dirty="0">
                <a:blipFill>
                  <a:blip r:embed="rId6"/>
                  <a:stretch>
                    <a:fillRect/>
                  </a:stretch>
                </a:blipFill>
                <a:latin typeface="DenverOutline" pitchFamily="2" charset="0"/>
              </a:rPr>
              <a:t>BIENVENUE</a:t>
            </a:r>
          </a:p>
          <a:p>
            <a:pPr algn="ctr" eaLnBrk="0" hangingPunct="0">
              <a:spcBef>
                <a:spcPct val="50000"/>
              </a:spcBef>
            </a:pPr>
            <a:r>
              <a:rPr lang="it-IT" sz="8000" b="1" dirty="0">
                <a:blipFill>
                  <a:blip r:embed="rId6"/>
                  <a:stretch>
                    <a:fillRect/>
                  </a:stretch>
                </a:blipFill>
                <a:latin typeface="DenverOutline" pitchFamily="2" charset="0"/>
              </a:rPr>
              <a:t>A</a:t>
            </a:r>
            <a:endParaRPr lang="tr-TR" sz="8000" dirty="0">
              <a:blipFill>
                <a:blip r:embed="rId6"/>
                <a:stretch>
                  <a:fillRect/>
                </a:stretch>
              </a:blipFill>
              <a:latin typeface="DenverOutline" pitchFamily="2" charset="0"/>
            </a:endParaRPr>
          </a:p>
        </p:txBody>
      </p:sp>
      <p:sp>
        <p:nvSpPr>
          <p:cNvPr id="42" name="Ellipse 41">
            <a:extLst>
              <a:ext uri="{FF2B5EF4-FFF2-40B4-BE49-F238E27FC236}">
                <a16:creationId xmlns:a16="http://schemas.microsoft.com/office/drawing/2014/main" id="{7C3DC66A-B589-44A6-878A-68E6090F72E6}"/>
              </a:ext>
            </a:extLst>
          </p:cNvPr>
          <p:cNvSpPr/>
          <p:nvPr/>
        </p:nvSpPr>
        <p:spPr>
          <a:xfrm>
            <a:off x="996059" y="1818720"/>
            <a:ext cx="5572164" cy="4143404"/>
          </a:xfrm>
          <a:prstGeom prst="ellipse">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CurveUp">
              <a:avLst/>
            </a:prstTxWarp>
          </a:bodyPr>
          <a:lstStyle/>
          <a:p>
            <a:pPr algn="ctr"/>
            <a:r>
              <a:rPr lang="fr-FR" sz="9600" dirty="0">
                <a:blipFill>
                  <a:blip r:embed="rId8"/>
                  <a:stretch>
                    <a:fillRect/>
                  </a:stretch>
                </a:blipFill>
                <a:latin typeface="AbottOldStyle" pitchFamily="2" charset="0"/>
              </a:rPr>
              <a:t>2</a:t>
            </a:r>
            <a:r>
              <a:rPr lang="fr-FR" sz="9600" dirty="0">
                <a:blipFill>
                  <a:blip r:embed="rId9"/>
                  <a:stretch>
                    <a:fillRect/>
                  </a:stretch>
                </a:blipFill>
                <a:latin typeface="AbottOldStyle" pitchFamily="2" charset="0"/>
              </a:rPr>
              <a:t>0</a:t>
            </a:r>
            <a:r>
              <a:rPr lang="fr-FR" sz="9600" dirty="0">
                <a:blipFill>
                  <a:blip r:embed="rId10"/>
                  <a:stretch>
                    <a:fillRect/>
                  </a:stretch>
                </a:blipFill>
                <a:latin typeface="AbottOldStyle" pitchFamily="2" charset="0"/>
              </a:rPr>
              <a:t>21</a:t>
            </a:r>
            <a:endParaRPr lang="fr-FR" sz="9600" dirty="0">
              <a:blipFill>
                <a:blip r:embed="rId11"/>
                <a:stretch>
                  <a:fillRect/>
                </a:stretch>
              </a:blipFill>
              <a:latin typeface="AbottOldStyle" pitchFamily="2" charset="0"/>
            </a:endParaRPr>
          </a:p>
        </p:txBody>
      </p:sp>
      <p:pic>
        <p:nvPicPr>
          <p:cNvPr id="43" name="Picture 65" descr="fmgvt6wx">
            <a:extLst>
              <a:ext uri="{FF2B5EF4-FFF2-40B4-BE49-F238E27FC236}">
                <a16:creationId xmlns:a16="http://schemas.microsoft.com/office/drawing/2014/main" id="{49D01E8C-1029-4119-982D-8C2EE88F25E1}"/>
              </a:ext>
            </a:extLst>
          </p:cNvPr>
          <p:cNvPicPr>
            <a:picLocks noChangeAspect="1" noChangeArrowheads="1"/>
          </p:cNvPicPr>
          <p:nvPr/>
        </p:nvPicPr>
        <p:blipFill>
          <a:blip r:embed="rId12" cstate="print"/>
          <a:srcRect/>
          <a:stretch>
            <a:fillRect/>
          </a:stretch>
        </p:blipFill>
        <p:spPr bwMode="auto">
          <a:xfrm>
            <a:off x="2968733" y="4678362"/>
            <a:ext cx="2808288" cy="2179638"/>
          </a:xfrm>
          <a:prstGeom prst="rect">
            <a:avLst/>
          </a:prstGeom>
          <a:noFill/>
          <a:ln w="9525">
            <a:noFill/>
            <a:miter lim="800000"/>
            <a:headEnd/>
            <a:tailEnd/>
          </a:ln>
        </p:spPr>
      </p:pic>
      <p:pic>
        <p:nvPicPr>
          <p:cNvPr id="44" name="Image 43" descr="6da39fb0.jpg">
            <a:extLst>
              <a:ext uri="{FF2B5EF4-FFF2-40B4-BE49-F238E27FC236}">
                <a16:creationId xmlns:a16="http://schemas.microsoft.com/office/drawing/2014/main" id="{3419C6A9-EC5B-4BD5-9381-91A08278FCCD}"/>
              </a:ext>
            </a:extLst>
          </p:cNvPr>
          <p:cNvPicPr>
            <a:picLocks noChangeAspect="1"/>
          </p:cNvPicPr>
          <p:nvPr/>
        </p:nvPicPr>
        <p:blipFill>
          <a:blip r:embed="rId13" cstate="print"/>
          <a:srcRect l="50000"/>
          <a:stretch>
            <a:fillRect/>
          </a:stretch>
        </p:blipFill>
        <p:spPr>
          <a:xfrm>
            <a:off x="4464668" y="-2403"/>
            <a:ext cx="4572000" cy="6858016"/>
          </a:xfrm>
          <a:prstGeom prst="rect">
            <a:avLst/>
          </a:prstGeom>
        </p:spPr>
      </p:pic>
      <p:pic>
        <p:nvPicPr>
          <p:cNvPr id="45" name="Image 44" descr="6da39fb0.jpg">
            <a:extLst>
              <a:ext uri="{FF2B5EF4-FFF2-40B4-BE49-F238E27FC236}">
                <a16:creationId xmlns:a16="http://schemas.microsoft.com/office/drawing/2014/main" id="{C75CF8CD-88C6-4016-90DF-C6A6C191B854}"/>
              </a:ext>
            </a:extLst>
          </p:cNvPr>
          <p:cNvPicPr>
            <a:picLocks noChangeAspect="1"/>
          </p:cNvPicPr>
          <p:nvPr/>
        </p:nvPicPr>
        <p:blipFill>
          <a:blip r:embed="rId13" cstate="print"/>
          <a:srcRect r="50000"/>
          <a:stretch>
            <a:fillRect/>
          </a:stretch>
        </p:blipFill>
        <p:spPr>
          <a:xfrm>
            <a:off x="0" y="0"/>
            <a:ext cx="4572000" cy="6858016"/>
          </a:xfrm>
          <a:prstGeom prst="rect">
            <a:avLst/>
          </a:prstGeom>
        </p:spPr>
      </p:pic>
      <p:sp>
        <p:nvSpPr>
          <p:cNvPr id="46" name="Rectangle 45">
            <a:extLst>
              <a:ext uri="{FF2B5EF4-FFF2-40B4-BE49-F238E27FC236}">
                <a16:creationId xmlns:a16="http://schemas.microsoft.com/office/drawing/2014/main" id="{F8C7BAF3-7E53-44EF-B151-23E22DD60B09}"/>
              </a:ext>
            </a:extLst>
          </p:cNvPr>
          <p:cNvSpPr/>
          <p:nvPr/>
        </p:nvSpPr>
        <p:spPr>
          <a:xfrm>
            <a:off x="-69481" y="360388"/>
            <a:ext cx="9144000" cy="6143668"/>
          </a:xfrm>
          <a:prstGeom prst="rect">
            <a:avLst/>
          </a:prstGeom>
        </p:spPr>
        <p:txBody>
          <a:bodyPr wrap="square">
            <a:prstTxWarp prst="textCurveDown">
              <a:avLst/>
            </a:prstTxWarp>
            <a:spAutoFit/>
          </a:bodyPr>
          <a:lstStyle/>
          <a:p>
            <a:pPr algn="ctr"/>
            <a:r>
              <a:rPr lang="fr-FR" sz="9600" dirty="0">
                <a:blipFill>
                  <a:blip r:embed="rId14"/>
                  <a:stretch>
                    <a:fillRect/>
                  </a:stretch>
                </a:blipFill>
                <a:latin typeface="CommercialScriptTwo" pitchFamily="2" charset="0"/>
              </a:rPr>
              <a:t>Bonne Année</a:t>
            </a:r>
          </a:p>
          <a:p>
            <a:pPr algn="ctr"/>
            <a:endParaRPr lang="fr-FR" sz="9600" dirty="0">
              <a:blipFill>
                <a:blip r:embed="rId15"/>
                <a:stretch>
                  <a:fillRect/>
                </a:stretch>
              </a:blipFill>
              <a:latin typeface="CommercialScriptTwo" pitchFamily="2" charset="0"/>
            </a:endParaRPr>
          </a:p>
          <a:p>
            <a:pPr algn="ctr"/>
            <a:r>
              <a:rPr lang="fr-FR" sz="8800" dirty="0">
                <a:blipFill>
                  <a:blip r:embed="rId16"/>
                  <a:stretch>
                    <a:fillRect/>
                  </a:stretch>
                </a:blipFill>
                <a:latin typeface="CommercialScriptTwo" pitchFamily="2" charset="0"/>
              </a:rPr>
              <a:t>2021</a:t>
            </a:r>
          </a:p>
        </p:txBody>
      </p:sp>
    </p:spTree>
  </p:cSld>
  <p:clrMapOvr>
    <a:masterClrMapping/>
  </p:clrMapOvr>
  <p:transition advTm="53000">
    <p:sndAc>
      <p:stSnd>
        <p:snd r:embed="rId2" name="la compagnie creol bonne anné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iterate type="lt">
                                    <p:tmPct val="1000"/>
                                  </p:iterate>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0" fill="hold"/>
                                        <p:tgtEl>
                                          <p:spTgt spid="26"/>
                                        </p:tgtEl>
                                        <p:attrNameLst>
                                          <p:attrName>ppt_x</p:attrName>
                                        </p:attrNameLst>
                                      </p:cBhvr>
                                      <p:tavLst>
                                        <p:tav tm="0">
                                          <p:val>
                                            <p:strVal val="#ppt_x"/>
                                          </p:val>
                                        </p:tav>
                                        <p:tav tm="100000">
                                          <p:val>
                                            <p:strVal val="#ppt_x"/>
                                          </p:val>
                                        </p:tav>
                                      </p:tavLst>
                                    </p:anim>
                                    <p:anim calcmode="lin" valueType="num">
                                      <p:cBhvr additive="base">
                                        <p:cTn id="8" dur="50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650"/>
                            </p:stCondLst>
                            <p:childTnLst>
                              <p:par>
                                <p:cTn id="10" presetID="7" presetClass="exit" presetSubtype="8" fill="hold" nodeType="afterEffect">
                                  <p:stCondLst>
                                    <p:cond delay="5000"/>
                                  </p:stCondLst>
                                  <p:childTnLst>
                                    <p:anim calcmode="lin" valueType="num">
                                      <p:cBhvr additive="base">
                                        <p:cTn id="11" dur="5000"/>
                                        <p:tgtEl>
                                          <p:spTgt spid="25"/>
                                        </p:tgtEl>
                                        <p:attrNameLst>
                                          <p:attrName>ppt_x</p:attrName>
                                        </p:attrNameLst>
                                      </p:cBhvr>
                                      <p:tavLst>
                                        <p:tav tm="0">
                                          <p:val>
                                            <p:strVal val="ppt_x"/>
                                          </p:val>
                                        </p:tav>
                                        <p:tav tm="100000">
                                          <p:val>
                                            <p:strVal val="0-ppt_w/2"/>
                                          </p:val>
                                        </p:tav>
                                      </p:tavLst>
                                    </p:anim>
                                    <p:anim calcmode="lin" valueType="num">
                                      <p:cBhvr additive="base">
                                        <p:cTn id="12" dur="5000"/>
                                        <p:tgtEl>
                                          <p:spTgt spid="25"/>
                                        </p:tgtEl>
                                        <p:attrNameLst>
                                          <p:attrName>ppt_y</p:attrName>
                                        </p:attrNameLst>
                                      </p:cBhvr>
                                      <p:tavLst>
                                        <p:tav tm="0">
                                          <p:val>
                                            <p:strVal val="ppt_y"/>
                                          </p:val>
                                        </p:tav>
                                        <p:tav tm="100000">
                                          <p:val>
                                            <p:strVal val="ppt_y"/>
                                          </p:val>
                                        </p:tav>
                                      </p:tavLst>
                                    </p:anim>
                                    <p:set>
                                      <p:cBhvr>
                                        <p:cTn id="13" dur="1" fill="hold">
                                          <p:stCondLst>
                                            <p:cond delay="4999"/>
                                          </p:stCondLst>
                                        </p:cTn>
                                        <p:tgtEl>
                                          <p:spTgt spid="25"/>
                                        </p:tgtEl>
                                        <p:attrNameLst>
                                          <p:attrName>style.visibility</p:attrName>
                                        </p:attrNameLst>
                                      </p:cBhvr>
                                      <p:to>
                                        <p:strVal val="hidden"/>
                                      </p:to>
                                    </p:set>
                                  </p:childTnLst>
                                </p:cTn>
                              </p:par>
                              <p:par>
                                <p:cTn id="14" presetID="7" presetClass="exit" presetSubtype="2" fill="hold" nodeType="withEffect">
                                  <p:stCondLst>
                                    <p:cond delay="5000"/>
                                  </p:stCondLst>
                                  <p:childTnLst>
                                    <p:anim calcmode="lin" valueType="num">
                                      <p:cBhvr additive="base">
                                        <p:cTn id="15" dur="5000"/>
                                        <p:tgtEl>
                                          <p:spTgt spid="24"/>
                                        </p:tgtEl>
                                        <p:attrNameLst>
                                          <p:attrName>ppt_x</p:attrName>
                                        </p:attrNameLst>
                                      </p:cBhvr>
                                      <p:tavLst>
                                        <p:tav tm="0">
                                          <p:val>
                                            <p:strVal val="ppt_x"/>
                                          </p:val>
                                        </p:tav>
                                        <p:tav tm="100000">
                                          <p:val>
                                            <p:strVal val="1+ppt_w/2"/>
                                          </p:val>
                                        </p:tav>
                                      </p:tavLst>
                                    </p:anim>
                                    <p:anim calcmode="lin" valueType="num">
                                      <p:cBhvr additive="base">
                                        <p:cTn id="16" dur="5000"/>
                                        <p:tgtEl>
                                          <p:spTgt spid="24"/>
                                        </p:tgtEl>
                                        <p:attrNameLst>
                                          <p:attrName>ppt_y</p:attrName>
                                        </p:attrNameLst>
                                      </p:cBhvr>
                                      <p:tavLst>
                                        <p:tav tm="0">
                                          <p:val>
                                            <p:strVal val="ppt_y"/>
                                          </p:val>
                                        </p:tav>
                                        <p:tav tm="100000">
                                          <p:val>
                                            <p:strVal val="ppt_y"/>
                                          </p:val>
                                        </p:tav>
                                      </p:tavLst>
                                    </p:anim>
                                    <p:set>
                                      <p:cBhvr>
                                        <p:cTn id="17" dur="1" fill="hold">
                                          <p:stCondLst>
                                            <p:cond delay="4999"/>
                                          </p:stCondLst>
                                        </p:cTn>
                                        <p:tgtEl>
                                          <p:spTgt spid="24"/>
                                        </p:tgtEl>
                                        <p:attrNameLst>
                                          <p:attrName>style.visibility</p:attrName>
                                        </p:attrNameLst>
                                      </p:cBhvr>
                                      <p:to>
                                        <p:strVal val="hidden"/>
                                      </p:to>
                                    </p:set>
                                  </p:childTnLst>
                                </p:cTn>
                              </p:par>
                              <p:par>
                                <p:cTn id="18" presetID="16" presetClass="exit" presetSubtype="37" fill="hold" grpId="1" nodeType="withEffect">
                                  <p:stCondLst>
                                    <p:cond delay="5000"/>
                                  </p:stCondLst>
                                  <p:iterate type="lt">
                                    <p:tmPct val="0"/>
                                  </p:iterate>
                                  <p:childTnLst>
                                    <p:animEffect transition="out" filter="barn(outVertical)">
                                      <p:cBhvr>
                                        <p:cTn id="19" dur="500"/>
                                        <p:tgtEl>
                                          <p:spTgt spid="26"/>
                                        </p:tgtEl>
                                      </p:cBhvr>
                                    </p:animEffect>
                                    <p:set>
                                      <p:cBhvr>
                                        <p:cTn id="20" dur="1" fill="hold">
                                          <p:stCondLst>
                                            <p:cond delay="499"/>
                                          </p:stCondLst>
                                        </p:cTn>
                                        <p:tgtEl>
                                          <p:spTgt spid="26"/>
                                        </p:tgtEl>
                                        <p:attrNameLst>
                                          <p:attrName>style.visibility</p:attrName>
                                        </p:attrNameLst>
                                      </p:cBhvr>
                                      <p:to>
                                        <p:strVal val="hidden"/>
                                      </p:to>
                                    </p:set>
                                  </p:childTnLst>
                                </p:cTn>
                              </p:par>
                            </p:childTnLst>
                          </p:cTn>
                        </p:par>
                        <p:par>
                          <p:cTn id="21" fill="hold">
                            <p:stCondLst>
                              <p:cond delay="15650"/>
                            </p:stCondLst>
                            <p:childTnLst>
                              <p:par>
                                <p:cTn id="22" presetID="23" presetClass="entr" presetSubtype="52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anim calcmode="lin" valueType="num">
                                      <p:cBhvr>
                                        <p:cTn id="26" dur="2000" fill="hold"/>
                                        <p:tgtEl>
                                          <p:spTgt spid="5"/>
                                        </p:tgtEl>
                                        <p:attrNameLst>
                                          <p:attrName>ppt_x</p:attrName>
                                        </p:attrNameLst>
                                      </p:cBhvr>
                                      <p:tavLst>
                                        <p:tav tm="0">
                                          <p:val>
                                            <p:fltVal val="0.5"/>
                                          </p:val>
                                        </p:tav>
                                        <p:tav tm="100000">
                                          <p:val>
                                            <p:strVal val="#ppt_x"/>
                                          </p:val>
                                        </p:tav>
                                      </p:tavLst>
                                    </p:anim>
                                    <p:anim calcmode="lin" valueType="num">
                                      <p:cBhvr>
                                        <p:cTn id="27" dur="2000" fill="hold"/>
                                        <p:tgtEl>
                                          <p:spTgt spid="5"/>
                                        </p:tgtEl>
                                        <p:attrNameLst>
                                          <p:attrName>ppt_y</p:attrName>
                                        </p:attrNameLst>
                                      </p:cBhvr>
                                      <p:tavLst>
                                        <p:tav tm="0">
                                          <p:val>
                                            <p:fltVal val="0.5"/>
                                          </p:val>
                                        </p:tav>
                                        <p:tav tm="100000">
                                          <p:val>
                                            <p:strVal val="#ppt_y"/>
                                          </p:val>
                                        </p:tav>
                                      </p:tavLst>
                                    </p:anim>
                                  </p:childTnLst>
                                </p:cTn>
                              </p:par>
                            </p:childTnLst>
                          </p:cTn>
                        </p:par>
                        <p:par>
                          <p:cTn id="28" fill="hold">
                            <p:stCondLst>
                              <p:cond delay="17650"/>
                            </p:stCondLst>
                            <p:childTnLst>
                              <p:par>
                                <p:cTn id="29" presetID="23" presetClass="entr" presetSubtype="52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anim calcmode="lin" valueType="num">
                                      <p:cBhvr>
                                        <p:cTn id="33" dur="2000" fill="hold"/>
                                        <p:tgtEl>
                                          <p:spTgt spid="6"/>
                                        </p:tgtEl>
                                        <p:attrNameLst>
                                          <p:attrName>ppt_x</p:attrName>
                                        </p:attrNameLst>
                                      </p:cBhvr>
                                      <p:tavLst>
                                        <p:tav tm="0">
                                          <p:val>
                                            <p:fltVal val="0.5"/>
                                          </p:val>
                                        </p:tav>
                                        <p:tav tm="100000">
                                          <p:val>
                                            <p:strVal val="#ppt_x"/>
                                          </p:val>
                                        </p:tav>
                                      </p:tavLst>
                                    </p:anim>
                                    <p:anim calcmode="lin" valueType="num">
                                      <p:cBhvr>
                                        <p:cTn id="34" dur="2000" fill="hold"/>
                                        <p:tgtEl>
                                          <p:spTgt spid="6"/>
                                        </p:tgtEl>
                                        <p:attrNameLst>
                                          <p:attrName>ppt_y</p:attrName>
                                        </p:attrNameLst>
                                      </p:cBhvr>
                                      <p:tavLst>
                                        <p:tav tm="0">
                                          <p:val>
                                            <p:fltVal val="0.5"/>
                                          </p:val>
                                        </p:tav>
                                        <p:tav tm="100000">
                                          <p:val>
                                            <p:strVal val="#ppt_y"/>
                                          </p:val>
                                        </p:tav>
                                      </p:tavLst>
                                    </p:anim>
                                  </p:childTnLst>
                                </p:cTn>
                              </p:par>
                            </p:childTnLst>
                          </p:cTn>
                        </p:par>
                        <p:par>
                          <p:cTn id="35" fill="hold">
                            <p:stCondLst>
                              <p:cond delay="19650"/>
                            </p:stCondLst>
                            <p:childTnLst>
                              <p:par>
                                <p:cTn id="36" presetID="23" presetClass="entr" presetSubtype="528"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000" fill="hold"/>
                                        <p:tgtEl>
                                          <p:spTgt spid="7"/>
                                        </p:tgtEl>
                                        <p:attrNameLst>
                                          <p:attrName>ppt_w</p:attrName>
                                        </p:attrNameLst>
                                      </p:cBhvr>
                                      <p:tavLst>
                                        <p:tav tm="0">
                                          <p:val>
                                            <p:fltVal val="0"/>
                                          </p:val>
                                        </p:tav>
                                        <p:tav tm="100000">
                                          <p:val>
                                            <p:strVal val="#ppt_w"/>
                                          </p:val>
                                        </p:tav>
                                      </p:tavLst>
                                    </p:anim>
                                    <p:anim calcmode="lin" valueType="num">
                                      <p:cBhvr>
                                        <p:cTn id="39" dur="2000" fill="hold"/>
                                        <p:tgtEl>
                                          <p:spTgt spid="7"/>
                                        </p:tgtEl>
                                        <p:attrNameLst>
                                          <p:attrName>ppt_h</p:attrName>
                                        </p:attrNameLst>
                                      </p:cBhvr>
                                      <p:tavLst>
                                        <p:tav tm="0">
                                          <p:val>
                                            <p:fltVal val="0"/>
                                          </p:val>
                                        </p:tav>
                                        <p:tav tm="100000">
                                          <p:val>
                                            <p:strVal val="#ppt_h"/>
                                          </p:val>
                                        </p:tav>
                                      </p:tavLst>
                                    </p:anim>
                                    <p:anim calcmode="lin" valueType="num">
                                      <p:cBhvr>
                                        <p:cTn id="40" dur="2000" fill="hold"/>
                                        <p:tgtEl>
                                          <p:spTgt spid="7"/>
                                        </p:tgtEl>
                                        <p:attrNameLst>
                                          <p:attrName>ppt_x</p:attrName>
                                        </p:attrNameLst>
                                      </p:cBhvr>
                                      <p:tavLst>
                                        <p:tav tm="0">
                                          <p:val>
                                            <p:fltVal val="0.5"/>
                                          </p:val>
                                        </p:tav>
                                        <p:tav tm="100000">
                                          <p:val>
                                            <p:strVal val="#ppt_x"/>
                                          </p:val>
                                        </p:tav>
                                      </p:tavLst>
                                    </p:anim>
                                    <p:anim calcmode="lin" valueType="num">
                                      <p:cBhvr>
                                        <p:cTn id="41" dur="2000" fill="hold"/>
                                        <p:tgtEl>
                                          <p:spTgt spid="7"/>
                                        </p:tgtEl>
                                        <p:attrNameLst>
                                          <p:attrName>ppt_y</p:attrName>
                                        </p:attrNameLst>
                                      </p:cBhvr>
                                      <p:tavLst>
                                        <p:tav tm="0">
                                          <p:val>
                                            <p:fltVal val="0.5"/>
                                          </p:val>
                                        </p:tav>
                                        <p:tav tm="100000">
                                          <p:val>
                                            <p:strVal val="#ppt_y"/>
                                          </p:val>
                                        </p:tav>
                                      </p:tavLst>
                                    </p:anim>
                                  </p:childTnLst>
                                </p:cTn>
                              </p:par>
                            </p:childTnLst>
                          </p:cTn>
                        </p:par>
                        <p:par>
                          <p:cTn id="42" fill="hold">
                            <p:stCondLst>
                              <p:cond delay="21650"/>
                            </p:stCondLst>
                            <p:childTnLst>
                              <p:par>
                                <p:cTn id="43" presetID="23" presetClass="entr" presetSubtype="528"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2000" fill="hold"/>
                                        <p:tgtEl>
                                          <p:spTgt spid="8"/>
                                        </p:tgtEl>
                                        <p:attrNameLst>
                                          <p:attrName>ppt_w</p:attrName>
                                        </p:attrNameLst>
                                      </p:cBhvr>
                                      <p:tavLst>
                                        <p:tav tm="0">
                                          <p:val>
                                            <p:fltVal val="0"/>
                                          </p:val>
                                        </p:tav>
                                        <p:tav tm="100000">
                                          <p:val>
                                            <p:strVal val="#ppt_w"/>
                                          </p:val>
                                        </p:tav>
                                      </p:tavLst>
                                    </p:anim>
                                    <p:anim calcmode="lin" valueType="num">
                                      <p:cBhvr>
                                        <p:cTn id="46" dur="2000" fill="hold"/>
                                        <p:tgtEl>
                                          <p:spTgt spid="8"/>
                                        </p:tgtEl>
                                        <p:attrNameLst>
                                          <p:attrName>ppt_h</p:attrName>
                                        </p:attrNameLst>
                                      </p:cBhvr>
                                      <p:tavLst>
                                        <p:tav tm="0">
                                          <p:val>
                                            <p:fltVal val="0"/>
                                          </p:val>
                                        </p:tav>
                                        <p:tav tm="100000">
                                          <p:val>
                                            <p:strVal val="#ppt_h"/>
                                          </p:val>
                                        </p:tav>
                                      </p:tavLst>
                                    </p:anim>
                                    <p:anim calcmode="lin" valueType="num">
                                      <p:cBhvr>
                                        <p:cTn id="47" dur="2000" fill="hold"/>
                                        <p:tgtEl>
                                          <p:spTgt spid="8"/>
                                        </p:tgtEl>
                                        <p:attrNameLst>
                                          <p:attrName>ppt_x</p:attrName>
                                        </p:attrNameLst>
                                      </p:cBhvr>
                                      <p:tavLst>
                                        <p:tav tm="0">
                                          <p:val>
                                            <p:fltVal val="0.5"/>
                                          </p:val>
                                        </p:tav>
                                        <p:tav tm="100000">
                                          <p:val>
                                            <p:strVal val="#ppt_x"/>
                                          </p:val>
                                        </p:tav>
                                      </p:tavLst>
                                    </p:anim>
                                    <p:anim calcmode="lin" valueType="num">
                                      <p:cBhvr>
                                        <p:cTn id="48" dur="2000" fill="hold"/>
                                        <p:tgtEl>
                                          <p:spTgt spid="8"/>
                                        </p:tgtEl>
                                        <p:attrNameLst>
                                          <p:attrName>ppt_y</p:attrName>
                                        </p:attrNameLst>
                                      </p:cBhvr>
                                      <p:tavLst>
                                        <p:tav tm="0">
                                          <p:val>
                                            <p:fltVal val="0.5"/>
                                          </p:val>
                                        </p:tav>
                                        <p:tav tm="100000">
                                          <p:val>
                                            <p:strVal val="#ppt_y"/>
                                          </p:val>
                                        </p:tav>
                                      </p:tavLst>
                                    </p:anim>
                                  </p:childTnLst>
                                </p:cTn>
                              </p:par>
                            </p:childTnLst>
                          </p:cTn>
                        </p:par>
                        <p:par>
                          <p:cTn id="49" fill="hold">
                            <p:stCondLst>
                              <p:cond delay="23650"/>
                            </p:stCondLst>
                            <p:childTnLst>
                              <p:par>
                                <p:cTn id="50" presetID="23" presetClass="entr" presetSubtype="528"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2000" fill="hold"/>
                                        <p:tgtEl>
                                          <p:spTgt spid="9"/>
                                        </p:tgtEl>
                                        <p:attrNameLst>
                                          <p:attrName>ppt_w</p:attrName>
                                        </p:attrNameLst>
                                      </p:cBhvr>
                                      <p:tavLst>
                                        <p:tav tm="0">
                                          <p:val>
                                            <p:fltVal val="0"/>
                                          </p:val>
                                        </p:tav>
                                        <p:tav tm="100000">
                                          <p:val>
                                            <p:strVal val="#ppt_w"/>
                                          </p:val>
                                        </p:tav>
                                      </p:tavLst>
                                    </p:anim>
                                    <p:anim calcmode="lin" valueType="num">
                                      <p:cBhvr>
                                        <p:cTn id="53" dur="2000" fill="hold"/>
                                        <p:tgtEl>
                                          <p:spTgt spid="9"/>
                                        </p:tgtEl>
                                        <p:attrNameLst>
                                          <p:attrName>ppt_h</p:attrName>
                                        </p:attrNameLst>
                                      </p:cBhvr>
                                      <p:tavLst>
                                        <p:tav tm="0">
                                          <p:val>
                                            <p:fltVal val="0"/>
                                          </p:val>
                                        </p:tav>
                                        <p:tav tm="100000">
                                          <p:val>
                                            <p:strVal val="#ppt_h"/>
                                          </p:val>
                                        </p:tav>
                                      </p:tavLst>
                                    </p:anim>
                                    <p:anim calcmode="lin" valueType="num">
                                      <p:cBhvr>
                                        <p:cTn id="54" dur="2000" fill="hold"/>
                                        <p:tgtEl>
                                          <p:spTgt spid="9"/>
                                        </p:tgtEl>
                                        <p:attrNameLst>
                                          <p:attrName>ppt_x</p:attrName>
                                        </p:attrNameLst>
                                      </p:cBhvr>
                                      <p:tavLst>
                                        <p:tav tm="0">
                                          <p:val>
                                            <p:fltVal val="0.5"/>
                                          </p:val>
                                        </p:tav>
                                        <p:tav tm="100000">
                                          <p:val>
                                            <p:strVal val="#ppt_x"/>
                                          </p:val>
                                        </p:tav>
                                      </p:tavLst>
                                    </p:anim>
                                    <p:anim calcmode="lin" valueType="num">
                                      <p:cBhvr>
                                        <p:cTn id="55" dur="2000" fill="hold"/>
                                        <p:tgtEl>
                                          <p:spTgt spid="9"/>
                                        </p:tgtEl>
                                        <p:attrNameLst>
                                          <p:attrName>ppt_y</p:attrName>
                                        </p:attrNameLst>
                                      </p:cBhvr>
                                      <p:tavLst>
                                        <p:tav tm="0">
                                          <p:val>
                                            <p:fltVal val="0.5"/>
                                          </p:val>
                                        </p:tav>
                                        <p:tav tm="100000">
                                          <p:val>
                                            <p:strVal val="#ppt_y"/>
                                          </p:val>
                                        </p:tav>
                                      </p:tavLst>
                                    </p:anim>
                                  </p:childTnLst>
                                </p:cTn>
                              </p:par>
                            </p:childTnLst>
                          </p:cTn>
                        </p:par>
                        <p:par>
                          <p:cTn id="56" fill="hold">
                            <p:stCondLst>
                              <p:cond delay="25650"/>
                            </p:stCondLst>
                            <p:childTnLst>
                              <p:par>
                                <p:cTn id="57" presetID="23" presetClass="entr" presetSubtype="528"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2000" fill="hold"/>
                                        <p:tgtEl>
                                          <p:spTgt spid="10"/>
                                        </p:tgtEl>
                                        <p:attrNameLst>
                                          <p:attrName>ppt_w</p:attrName>
                                        </p:attrNameLst>
                                      </p:cBhvr>
                                      <p:tavLst>
                                        <p:tav tm="0">
                                          <p:val>
                                            <p:fltVal val="0"/>
                                          </p:val>
                                        </p:tav>
                                        <p:tav tm="100000">
                                          <p:val>
                                            <p:strVal val="#ppt_w"/>
                                          </p:val>
                                        </p:tav>
                                      </p:tavLst>
                                    </p:anim>
                                    <p:anim calcmode="lin" valueType="num">
                                      <p:cBhvr>
                                        <p:cTn id="60" dur="2000" fill="hold"/>
                                        <p:tgtEl>
                                          <p:spTgt spid="10"/>
                                        </p:tgtEl>
                                        <p:attrNameLst>
                                          <p:attrName>ppt_h</p:attrName>
                                        </p:attrNameLst>
                                      </p:cBhvr>
                                      <p:tavLst>
                                        <p:tav tm="0">
                                          <p:val>
                                            <p:fltVal val="0"/>
                                          </p:val>
                                        </p:tav>
                                        <p:tav tm="100000">
                                          <p:val>
                                            <p:strVal val="#ppt_h"/>
                                          </p:val>
                                        </p:tav>
                                      </p:tavLst>
                                    </p:anim>
                                    <p:anim calcmode="lin" valueType="num">
                                      <p:cBhvr>
                                        <p:cTn id="61" dur="2000" fill="hold"/>
                                        <p:tgtEl>
                                          <p:spTgt spid="10"/>
                                        </p:tgtEl>
                                        <p:attrNameLst>
                                          <p:attrName>ppt_x</p:attrName>
                                        </p:attrNameLst>
                                      </p:cBhvr>
                                      <p:tavLst>
                                        <p:tav tm="0">
                                          <p:val>
                                            <p:fltVal val="0.5"/>
                                          </p:val>
                                        </p:tav>
                                        <p:tav tm="100000">
                                          <p:val>
                                            <p:strVal val="#ppt_x"/>
                                          </p:val>
                                        </p:tav>
                                      </p:tavLst>
                                    </p:anim>
                                    <p:anim calcmode="lin" valueType="num">
                                      <p:cBhvr>
                                        <p:cTn id="62" dur="2000" fill="hold"/>
                                        <p:tgtEl>
                                          <p:spTgt spid="10"/>
                                        </p:tgtEl>
                                        <p:attrNameLst>
                                          <p:attrName>ppt_y</p:attrName>
                                        </p:attrNameLst>
                                      </p:cBhvr>
                                      <p:tavLst>
                                        <p:tav tm="0">
                                          <p:val>
                                            <p:fltVal val="0.5"/>
                                          </p:val>
                                        </p:tav>
                                        <p:tav tm="100000">
                                          <p:val>
                                            <p:strVal val="#ppt_y"/>
                                          </p:val>
                                        </p:tav>
                                      </p:tavLst>
                                    </p:anim>
                                  </p:childTnLst>
                                </p:cTn>
                              </p:par>
                            </p:childTnLst>
                          </p:cTn>
                        </p:par>
                        <p:par>
                          <p:cTn id="63" fill="hold">
                            <p:stCondLst>
                              <p:cond delay="27650"/>
                            </p:stCondLst>
                            <p:childTnLst>
                              <p:par>
                                <p:cTn id="64" presetID="23" presetClass="entr" presetSubtype="528"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2000" fill="hold"/>
                                        <p:tgtEl>
                                          <p:spTgt spid="11"/>
                                        </p:tgtEl>
                                        <p:attrNameLst>
                                          <p:attrName>ppt_w</p:attrName>
                                        </p:attrNameLst>
                                      </p:cBhvr>
                                      <p:tavLst>
                                        <p:tav tm="0">
                                          <p:val>
                                            <p:fltVal val="0"/>
                                          </p:val>
                                        </p:tav>
                                        <p:tav tm="100000">
                                          <p:val>
                                            <p:strVal val="#ppt_w"/>
                                          </p:val>
                                        </p:tav>
                                      </p:tavLst>
                                    </p:anim>
                                    <p:anim calcmode="lin" valueType="num">
                                      <p:cBhvr>
                                        <p:cTn id="67" dur="2000" fill="hold"/>
                                        <p:tgtEl>
                                          <p:spTgt spid="11"/>
                                        </p:tgtEl>
                                        <p:attrNameLst>
                                          <p:attrName>ppt_h</p:attrName>
                                        </p:attrNameLst>
                                      </p:cBhvr>
                                      <p:tavLst>
                                        <p:tav tm="0">
                                          <p:val>
                                            <p:fltVal val="0"/>
                                          </p:val>
                                        </p:tav>
                                        <p:tav tm="100000">
                                          <p:val>
                                            <p:strVal val="#ppt_h"/>
                                          </p:val>
                                        </p:tav>
                                      </p:tavLst>
                                    </p:anim>
                                    <p:anim calcmode="lin" valueType="num">
                                      <p:cBhvr>
                                        <p:cTn id="68" dur="2000" fill="hold"/>
                                        <p:tgtEl>
                                          <p:spTgt spid="11"/>
                                        </p:tgtEl>
                                        <p:attrNameLst>
                                          <p:attrName>ppt_x</p:attrName>
                                        </p:attrNameLst>
                                      </p:cBhvr>
                                      <p:tavLst>
                                        <p:tav tm="0">
                                          <p:val>
                                            <p:fltVal val="0.5"/>
                                          </p:val>
                                        </p:tav>
                                        <p:tav tm="100000">
                                          <p:val>
                                            <p:strVal val="#ppt_x"/>
                                          </p:val>
                                        </p:tav>
                                      </p:tavLst>
                                    </p:anim>
                                    <p:anim calcmode="lin" valueType="num">
                                      <p:cBhvr>
                                        <p:cTn id="69" dur="2000" fill="hold"/>
                                        <p:tgtEl>
                                          <p:spTgt spid="11"/>
                                        </p:tgtEl>
                                        <p:attrNameLst>
                                          <p:attrName>ppt_y</p:attrName>
                                        </p:attrNameLst>
                                      </p:cBhvr>
                                      <p:tavLst>
                                        <p:tav tm="0">
                                          <p:val>
                                            <p:fltVal val="0.5"/>
                                          </p:val>
                                        </p:tav>
                                        <p:tav tm="100000">
                                          <p:val>
                                            <p:strVal val="#ppt_y"/>
                                          </p:val>
                                        </p:tav>
                                      </p:tavLst>
                                    </p:anim>
                                  </p:childTnLst>
                                </p:cTn>
                              </p:par>
                            </p:childTnLst>
                          </p:cTn>
                        </p:par>
                        <p:par>
                          <p:cTn id="70" fill="hold">
                            <p:stCondLst>
                              <p:cond delay="29650"/>
                            </p:stCondLst>
                            <p:childTnLst>
                              <p:par>
                                <p:cTn id="71" presetID="23" presetClass="entr" presetSubtype="528"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2000" fill="hold"/>
                                        <p:tgtEl>
                                          <p:spTgt spid="12"/>
                                        </p:tgtEl>
                                        <p:attrNameLst>
                                          <p:attrName>ppt_w</p:attrName>
                                        </p:attrNameLst>
                                      </p:cBhvr>
                                      <p:tavLst>
                                        <p:tav tm="0">
                                          <p:val>
                                            <p:fltVal val="0"/>
                                          </p:val>
                                        </p:tav>
                                        <p:tav tm="100000">
                                          <p:val>
                                            <p:strVal val="#ppt_w"/>
                                          </p:val>
                                        </p:tav>
                                      </p:tavLst>
                                    </p:anim>
                                    <p:anim calcmode="lin" valueType="num">
                                      <p:cBhvr>
                                        <p:cTn id="74" dur="2000" fill="hold"/>
                                        <p:tgtEl>
                                          <p:spTgt spid="12"/>
                                        </p:tgtEl>
                                        <p:attrNameLst>
                                          <p:attrName>ppt_h</p:attrName>
                                        </p:attrNameLst>
                                      </p:cBhvr>
                                      <p:tavLst>
                                        <p:tav tm="0">
                                          <p:val>
                                            <p:fltVal val="0"/>
                                          </p:val>
                                        </p:tav>
                                        <p:tav tm="100000">
                                          <p:val>
                                            <p:strVal val="#ppt_h"/>
                                          </p:val>
                                        </p:tav>
                                      </p:tavLst>
                                    </p:anim>
                                    <p:anim calcmode="lin" valueType="num">
                                      <p:cBhvr>
                                        <p:cTn id="75" dur="2000" fill="hold"/>
                                        <p:tgtEl>
                                          <p:spTgt spid="12"/>
                                        </p:tgtEl>
                                        <p:attrNameLst>
                                          <p:attrName>ppt_x</p:attrName>
                                        </p:attrNameLst>
                                      </p:cBhvr>
                                      <p:tavLst>
                                        <p:tav tm="0">
                                          <p:val>
                                            <p:fltVal val="0.5"/>
                                          </p:val>
                                        </p:tav>
                                        <p:tav tm="100000">
                                          <p:val>
                                            <p:strVal val="#ppt_x"/>
                                          </p:val>
                                        </p:tav>
                                      </p:tavLst>
                                    </p:anim>
                                    <p:anim calcmode="lin" valueType="num">
                                      <p:cBhvr>
                                        <p:cTn id="76" dur="2000" fill="hold"/>
                                        <p:tgtEl>
                                          <p:spTgt spid="12"/>
                                        </p:tgtEl>
                                        <p:attrNameLst>
                                          <p:attrName>ppt_y</p:attrName>
                                        </p:attrNameLst>
                                      </p:cBhvr>
                                      <p:tavLst>
                                        <p:tav tm="0">
                                          <p:val>
                                            <p:fltVal val="0.5"/>
                                          </p:val>
                                        </p:tav>
                                        <p:tav tm="100000">
                                          <p:val>
                                            <p:strVal val="#ppt_y"/>
                                          </p:val>
                                        </p:tav>
                                      </p:tavLst>
                                    </p:anim>
                                  </p:childTnLst>
                                </p:cTn>
                              </p:par>
                            </p:childTnLst>
                          </p:cTn>
                        </p:par>
                        <p:par>
                          <p:cTn id="77" fill="hold">
                            <p:stCondLst>
                              <p:cond delay="31650"/>
                            </p:stCondLst>
                            <p:childTnLst>
                              <p:par>
                                <p:cTn id="78" presetID="23" presetClass="entr" presetSubtype="528"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p:cTn id="80" dur="2000" fill="hold"/>
                                        <p:tgtEl>
                                          <p:spTgt spid="13"/>
                                        </p:tgtEl>
                                        <p:attrNameLst>
                                          <p:attrName>ppt_w</p:attrName>
                                        </p:attrNameLst>
                                      </p:cBhvr>
                                      <p:tavLst>
                                        <p:tav tm="0">
                                          <p:val>
                                            <p:fltVal val="0"/>
                                          </p:val>
                                        </p:tav>
                                        <p:tav tm="100000">
                                          <p:val>
                                            <p:strVal val="#ppt_w"/>
                                          </p:val>
                                        </p:tav>
                                      </p:tavLst>
                                    </p:anim>
                                    <p:anim calcmode="lin" valueType="num">
                                      <p:cBhvr>
                                        <p:cTn id="81" dur="2000" fill="hold"/>
                                        <p:tgtEl>
                                          <p:spTgt spid="13"/>
                                        </p:tgtEl>
                                        <p:attrNameLst>
                                          <p:attrName>ppt_h</p:attrName>
                                        </p:attrNameLst>
                                      </p:cBhvr>
                                      <p:tavLst>
                                        <p:tav tm="0">
                                          <p:val>
                                            <p:fltVal val="0"/>
                                          </p:val>
                                        </p:tav>
                                        <p:tav tm="100000">
                                          <p:val>
                                            <p:strVal val="#ppt_h"/>
                                          </p:val>
                                        </p:tav>
                                      </p:tavLst>
                                    </p:anim>
                                    <p:anim calcmode="lin" valueType="num">
                                      <p:cBhvr>
                                        <p:cTn id="82" dur="2000" fill="hold"/>
                                        <p:tgtEl>
                                          <p:spTgt spid="13"/>
                                        </p:tgtEl>
                                        <p:attrNameLst>
                                          <p:attrName>ppt_x</p:attrName>
                                        </p:attrNameLst>
                                      </p:cBhvr>
                                      <p:tavLst>
                                        <p:tav tm="0">
                                          <p:val>
                                            <p:fltVal val="0.5"/>
                                          </p:val>
                                        </p:tav>
                                        <p:tav tm="100000">
                                          <p:val>
                                            <p:strVal val="#ppt_x"/>
                                          </p:val>
                                        </p:tav>
                                      </p:tavLst>
                                    </p:anim>
                                    <p:anim calcmode="lin" valueType="num">
                                      <p:cBhvr>
                                        <p:cTn id="83" dur="2000" fill="hold"/>
                                        <p:tgtEl>
                                          <p:spTgt spid="13"/>
                                        </p:tgtEl>
                                        <p:attrNameLst>
                                          <p:attrName>ppt_y</p:attrName>
                                        </p:attrNameLst>
                                      </p:cBhvr>
                                      <p:tavLst>
                                        <p:tav tm="0">
                                          <p:val>
                                            <p:fltVal val="0.5"/>
                                          </p:val>
                                        </p:tav>
                                        <p:tav tm="100000">
                                          <p:val>
                                            <p:strVal val="#ppt_y"/>
                                          </p:val>
                                        </p:tav>
                                      </p:tavLst>
                                    </p:anim>
                                  </p:childTnLst>
                                </p:cTn>
                              </p:par>
                            </p:childTnLst>
                          </p:cTn>
                        </p:par>
                        <p:par>
                          <p:cTn id="84" fill="hold">
                            <p:stCondLst>
                              <p:cond delay="33650"/>
                            </p:stCondLst>
                            <p:childTnLst>
                              <p:par>
                                <p:cTn id="85" presetID="23" presetClass="entr" presetSubtype="528"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2000" fill="hold"/>
                                        <p:tgtEl>
                                          <p:spTgt spid="14"/>
                                        </p:tgtEl>
                                        <p:attrNameLst>
                                          <p:attrName>ppt_w</p:attrName>
                                        </p:attrNameLst>
                                      </p:cBhvr>
                                      <p:tavLst>
                                        <p:tav tm="0">
                                          <p:val>
                                            <p:fltVal val="0"/>
                                          </p:val>
                                        </p:tav>
                                        <p:tav tm="100000">
                                          <p:val>
                                            <p:strVal val="#ppt_w"/>
                                          </p:val>
                                        </p:tav>
                                      </p:tavLst>
                                    </p:anim>
                                    <p:anim calcmode="lin" valueType="num">
                                      <p:cBhvr>
                                        <p:cTn id="88" dur="2000" fill="hold"/>
                                        <p:tgtEl>
                                          <p:spTgt spid="14"/>
                                        </p:tgtEl>
                                        <p:attrNameLst>
                                          <p:attrName>ppt_h</p:attrName>
                                        </p:attrNameLst>
                                      </p:cBhvr>
                                      <p:tavLst>
                                        <p:tav tm="0">
                                          <p:val>
                                            <p:fltVal val="0"/>
                                          </p:val>
                                        </p:tav>
                                        <p:tav tm="100000">
                                          <p:val>
                                            <p:strVal val="#ppt_h"/>
                                          </p:val>
                                        </p:tav>
                                      </p:tavLst>
                                    </p:anim>
                                    <p:anim calcmode="lin" valueType="num">
                                      <p:cBhvr>
                                        <p:cTn id="89" dur="2000" fill="hold"/>
                                        <p:tgtEl>
                                          <p:spTgt spid="14"/>
                                        </p:tgtEl>
                                        <p:attrNameLst>
                                          <p:attrName>ppt_x</p:attrName>
                                        </p:attrNameLst>
                                      </p:cBhvr>
                                      <p:tavLst>
                                        <p:tav tm="0">
                                          <p:val>
                                            <p:fltVal val="0.5"/>
                                          </p:val>
                                        </p:tav>
                                        <p:tav tm="100000">
                                          <p:val>
                                            <p:strVal val="#ppt_x"/>
                                          </p:val>
                                        </p:tav>
                                      </p:tavLst>
                                    </p:anim>
                                    <p:anim calcmode="lin" valueType="num">
                                      <p:cBhvr>
                                        <p:cTn id="90" dur="2000" fill="hold"/>
                                        <p:tgtEl>
                                          <p:spTgt spid="14"/>
                                        </p:tgtEl>
                                        <p:attrNameLst>
                                          <p:attrName>ppt_y</p:attrName>
                                        </p:attrNameLst>
                                      </p:cBhvr>
                                      <p:tavLst>
                                        <p:tav tm="0">
                                          <p:val>
                                            <p:fltVal val="0.5"/>
                                          </p:val>
                                        </p:tav>
                                        <p:tav tm="100000">
                                          <p:val>
                                            <p:strVal val="#ppt_y"/>
                                          </p:val>
                                        </p:tav>
                                      </p:tavLst>
                                    </p:anim>
                                  </p:childTnLst>
                                </p:cTn>
                              </p:par>
                            </p:childTnLst>
                          </p:cTn>
                        </p:par>
                        <p:par>
                          <p:cTn id="91" fill="hold">
                            <p:stCondLst>
                              <p:cond delay="35650"/>
                            </p:stCondLst>
                            <p:childTnLst>
                              <p:par>
                                <p:cTn id="92" presetID="23" presetClass="entr" presetSubtype="528" fill="hold" grpId="0" nodeType="after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000" fill="hold"/>
                                        <p:tgtEl>
                                          <p:spTgt spid="15"/>
                                        </p:tgtEl>
                                        <p:attrNameLst>
                                          <p:attrName>ppt_w</p:attrName>
                                        </p:attrNameLst>
                                      </p:cBhvr>
                                      <p:tavLst>
                                        <p:tav tm="0">
                                          <p:val>
                                            <p:fltVal val="0"/>
                                          </p:val>
                                        </p:tav>
                                        <p:tav tm="100000">
                                          <p:val>
                                            <p:strVal val="#ppt_w"/>
                                          </p:val>
                                        </p:tav>
                                      </p:tavLst>
                                    </p:anim>
                                    <p:anim calcmode="lin" valueType="num">
                                      <p:cBhvr>
                                        <p:cTn id="95" dur="2000" fill="hold"/>
                                        <p:tgtEl>
                                          <p:spTgt spid="15"/>
                                        </p:tgtEl>
                                        <p:attrNameLst>
                                          <p:attrName>ppt_h</p:attrName>
                                        </p:attrNameLst>
                                      </p:cBhvr>
                                      <p:tavLst>
                                        <p:tav tm="0">
                                          <p:val>
                                            <p:fltVal val="0"/>
                                          </p:val>
                                        </p:tav>
                                        <p:tav tm="100000">
                                          <p:val>
                                            <p:strVal val="#ppt_h"/>
                                          </p:val>
                                        </p:tav>
                                      </p:tavLst>
                                    </p:anim>
                                    <p:anim calcmode="lin" valueType="num">
                                      <p:cBhvr>
                                        <p:cTn id="96" dur="2000" fill="hold"/>
                                        <p:tgtEl>
                                          <p:spTgt spid="15"/>
                                        </p:tgtEl>
                                        <p:attrNameLst>
                                          <p:attrName>ppt_x</p:attrName>
                                        </p:attrNameLst>
                                      </p:cBhvr>
                                      <p:tavLst>
                                        <p:tav tm="0">
                                          <p:val>
                                            <p:fltVal val="0.5"/>
                                          </p:val>
                                        </p:tav>
                                        <p:tav tm="100000">
                                          <p:val>
                                            <p:strVal val="#ppt_x"/>
                                          </p:val>
                                        </p:tav>
                                      </p:tavLst>
                                    </p:anim>
                                    <p:anim calcmode="lin" valueType="num">
                                      <p:cBhvr>
                                        <p:cTn id="97" dur="2000" fill="hold"/>
                                        <p:tgtEl>
                                          <p:spTgt spid="15"/>
                                        </p:tgtEl>
                                        <p:attrNameLst>
                                          <p:attrName>ppt_y</p:attrName>
                                        </p:attrNameLst>
                                      </p:cBhvr>
                                      <p:tavLst>
                                        <p:tav tm="0">
                                          <p:val>
                                            <p:fltVal val="0.5"/>
                                          </p:val>
                                        </p:tav>
                                        <p:tav tm="100000">
                                          <p:val>
                                            <p:strVal val="#ppt_y"/>
                                          </p:val>
                                        </p:tav>
                                      </p:tavLst>
                                    </p:anim>
                                  </p:childTnLst>
                                </p:cTn>
                              </p:par>
                            </p:childTnLst>
                          </p:cTn>
                        </p:par>
                        <p:par>
                          <p:cTn id="98" fill="hold">
                            <p:stCondLst>
                              <p:cond delay="37650"/>
                            </p:stCondLst>
                            <p:childTnLst>
                              <p:par>
                                <p:cTn id="99" presetID="23" presetClass="entr" presetSubtype="528" fill="hold" grpId="0" nodeType="after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p:cTn id="101" dur="2000" fill="hold"/>
                                        <p:tgtEl>
                                          <p:spTgt spid="16"/>
                                        </p:tgtEl>
                                        <p:attrNameLst>
                                          <p:attrName>ppt_w</p:attrName>
                                        </p:attrNameLst>
                                      </p:cBhvr>
                                      <p:tavLst>
                                        <p:tav tm="0">
                                          <p:val>
                                            <p:fltVal val="0"/>
                                          </p:val>
                                        </p:tav>
                                        <p:tav tm="100000">
                                          <p:val>
                                            <p:strVal val="#ppt_w"/>
                                          </p:val>
                                        </p:tav>
                                      </p:tavLst>
                                    </p:anim>
                                    <p:anim calcmode="lin" valueType="num">
                                      <p:cBhvr>
                                        <p:cTn id="102" dur="2000" fill="hold"/>
                                        <p:tgtEl>
                                          <p:spTgt spid="16"/>
                                        </p:tgtEl>
                                        <p:attrNameLst>
                                          <p:attrName>ppt_h</p:attrName>
                                        </p:attrNameLst>
                                      </p:cBhvr>
                                      <p:tavLst>
                                        <p:tav tm="0">
                                          <p:val>
                                            <p:fltVal val="0"/>
                                          </p:val>
                                        </p:tav>
                                        <p:tav tm="100000">
                                          <p:val>
                                            <p:strVal val="#ppt_h"/>
                                          </p:val>
                                        </p:tav>
                                      </p:tavLst>
                                    </p:anim>
                                    <p:anim calcmode="lin" valueType="num">
                                      <p:cBhvr>
                                        <p:cTn id="103" dur="2000" fill="hold"/>
                                        <p:tgtEl>
                                          <p:spTgt spid="16"/>
                                        </p:tgtEl>
                                        <p:attrNameLst>
                                          <p:attrName>ppt_x</p:attrName>
                                        </p:attrNameLst>
                                      </p:cBhvr>
                                      <p:tavLst>
                                        <p:tav tm="0">
                                          <p:val>
                                            <p:fltVal val="0.5"/>
                                          </p:val>
                                        </p:tav>
                                        <p:tav tm="100000">
                                          <p:val>
                                            <p:strVal val="#ppt_x"/>
                                          </p:val>
                                        </p:tav>
                                      </p:tavLst>
                                    </p:anim>
                                    <p:anim calcmode="lin" valueType="num">
                                      <p:cBhvr>
                                        <p:cTn id="104" dur="2000" fill="hold"/>
                                        <p:tgtEl>
                                          <p:spTgt spid="16"/>
                                        </p:tgtEl>
                                        <p:attrNameLst>
                                          <p:attrName>ppt_y</p:attrName>
                                        </p:attrNameLst>
                                      </p:cBhvr>
                                      <p:tavLst>
                                        <p:tav tm="0">
                                          <p:val>
                                            <p:fltVal val="0.5"/>
                                          </p:val>
                                        </p:tav>
                                        <p:tav tm="100000">
                                          <p:val>
                                            <p:strVal val="#ppt_y"/>
                                          </p:val>
                                        </p:tav>
                                      </p:tavLst>
                                    </p:anim>
                                  </p:childTnLst>
                                </p:cTn>
                              </p:par>
                              <p:par>
                                <p:cTn id="105" presetID="23" presetClass="entr" presetSubtype="16"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 calcmode="lin" valueType="num">
                                      <p:cBhvr>
                                        <p:cTn id="107" dur="500" fill="hold"/>
                                        <p:tgtEl>
                                          <p:spTgt spid="21"/>
                                        </p:tgtEl>
                                        <p:attrNameLst>
                                          <p:attrName>ppt_w</p:attrName>
                                        </p:attrNameLst>
                                      </p:cBhvr>
                                      <p:tavLst>
                                        <p:tav tm="0">
                                          <p:val>
                                            <p:fltVal val="0"/>
                                          </p:val>
                                        </p:tav>
                                        <p:tav tm="100000">
                                          <p:val>
                                            <p:strVal val="#ppt_w"/>
                                          </p:val>
                                        </p:tav>
                                      </p:tavLst>
                                    </p:anim>
                                    <p:anim calcmode="lin" valueType="num">
                                      <p:cBhvr>
                                        <p:cTn id="108" dur="500" fill="hold"/>
                                        <p:tgtEl>
                                          <p:spTgt spid="21"/>
                                        </p:tgtEl>
                                        <p:attrNameLst>
                                          <p:attrName>ppt_h</p:attrName>
                                        </p:attrNameLst>
                                      </p:cBhvr>
                                      <p:tavLst>
                                        <p:tav tm="0">
                                          <p:val>
                                            <p:fltVal val="0"/>
                                          </p:val>
                                        </p:tav>
                                        <p:tav tm="100000">
                                          <p:val>
                                            <p:strVal val="#ppt_h"/>
                                          </p:val>
                                        </p:tav>
                                      </p:tavLst>
                                    </p:anim>
                                  </p:childTnLst>
                                </p:cTn>
                              </p:par>
                            </p:childTnLst>
                          </p:cTn>
                        </p:par>
                        <p:par>
                          <p:cTn id="109" fill="hold">
                            <p:stCondLst>
                              <p:cond delay="39650"/>
                            </p:stCondLst>
                            <p:childTnLst>
                              <p:par>
                                <p:cTn id="110" presetID="1" presetClass="exit" presetSubtype="0" fill="hold" grpId="0" nodeType="afterEffect">
                                  <p:stCondLst>
                                    <p:cond delay="0"/>
                                  </p:stCondLst>
                                  <p:childTnLst>
                                    <p:set>
                                      <p:cBhvr>
                                        <p:cTn id="111" dur="1" fill="hold">
                                          <p:stCondLst>
                                            <p:cond delay="0"/>
                                          </p:stCondLst>
                                        </p:cTn>
                                        <p:tgtEl>
                                          <p:spTgt spid="2"/>
                                        </p:tgtEl>
                                        <p:attrNameLst>
                                          <p:attrName>style.visibility</p:attrName>
                                        </p:attrNameLst>
                                      </p:cBhvr>
                                      <p:to>
                                        <p:strVal val="hidden"/>
                                      </p:to>
                                    </p:set>
                                  </p:childTnLst>
                                </p:cTn>
                              </p:par>
                              <p:par>
                                <p:cTn id="112" presetID="1" presetClass="entr" presetSubtype="0" fill="hold" grpId="0" nodeType="withEffect" nodePh="1">
                                  <p:stCondLst>
                                    <p:cond delay="0"/>
                                  </p:stCondLst>
                                  <p:endCondLst>
                                    <p:cond evt="begin" delay="0">
                                      <p:tn val="112"/>
                                    </p:cond>
                                  </p:endCondLst>
                                  <p:childTnLst>
                                    <p:set>
                                      <p:cBhvr>
                                        <p:cTn id="113" dur="1" fill="hold">
                                          <p:stCondLst>
                                            <p:cond delay="0"/>
                                          </p:stCondLst>
                                        </p:cTn>
                                        <p:tgtEl>
                                          <p:spTgt spid="17"/>
                                        </p:tgtEl>
                                        <p:attrNameLst>
                                          <p:attrName>style.visibility</p:attrName>
                                        </p:attrNameLst>
                                      </p:cBhvr>
                                      <p:to>
                                        <p:strVal val="visible"/>
                                      </p:to>
                                    </p:set>
                                  </p:childTnLst>
                                </p:cTn>
                              </p:par>
                            </p:childTnLst>
                          </p:cTn>
                        </p:par>
                        <p:par>
                          <p:cTn id="114" fill="hold">
                            <p:stCondLst>
                              <p:cond delay="39650"/>
                            </p:stCondLst>
                            <p:childTnLst>
                              <p:par>
                                <p:cTn id="115" presetID="1" presetClass="exit" presetSubtype="0" fill="hold" grpId="1" nodeType="afterEffect">
                                  <p:stCondLst>
                                    <p:cond delay="0"/>
                                  </p:stCondLst>
                                  <p:childTnLst>
                                    <p:set>
                                      <p:cBhvr>
                                        <p:cTn id="116" dur="1" fill="hold">
                                          <p:stCondLst>
                                            <p:cond delay="0"/>
                                          </p:stCondLst>
                                        </p:cTn>
                                        <p:tgtEl>
                                          <p:spTgt spid="16"/>
                                        </p:tgtEl>
                                        <p:attrNameLst>
                                          <p:attrName>style.visibility</p:attrName>
                                        </p:attrNameLst>
                                      </p:cBhvr>
                                      <p:to>
                                        <p:strVal val="hidden"/>
                                      </p:to>
                                    </p:set>
                                  </p:childTnLst>
                                </p:cTn>
                              </p:par>
                              <p:par>
                                <p:cTn id="117" presetID="1" presetClass="exit" presetSubtype="0" fill="hold" grpId="1" nodeType="withEffect">
                                  <p:stCondLst>
                                    <p:cond delay="0"/>
                                  </p:stCondLst>
                                  <p:childTnLst>
                                    <p:set>
                                      <p:cBhvr>
                                        <p:cTn id="118" dur="1" fill="hold">
                                          <p:stCondLst>
                                            <p:cond delay="0"/>
                                          </p:stCondLst>
                                        </p:cTn>
                                        <p:tgtEl>
                                          <p:spTgt spid="21"/>
                                        </p:tgtEl>
                                        <p:attrNameLst>
                                          <p:attrName>style.visibility</p:attrName>
                                        </p:attrNameLst>
                                      </p:cBhvr>
                                      <p:to>
                                        <p:strVal val="hidden"/>
                                      </p:to>
                                    </p:set>
                                  </p:childTnLst>
                                </p:cTn>
                              </p:par>
                              <p:par>
                                <p:cTn id="119" presetID="23" presetClass="entr" presetSubtype="528" fill="hold" grpId="0" nodeType="withEffect">
                                  <p:stCondLst>
                                    <p:cond delay="1000"/>
                                  </p:stCondLst>
                                  <p:childTnLst>
                                    <p:set>
                                      <p:cBhvr>
                                        <p:cTn id="120" dur="1" fill="hold">
                                          <p:stCondLst>
                                            <p:cond delay="0"/>
                                          </p:stCondLst>
                                        </p:cTn>
                                        <p:tgtEl>
                                          <p:spTgt spid="18"/>
                                        </p:tgtEl>
                                        <p:attrNameLst>
                                          <p:attrName>style.visibility</p:attrName>
                                        </p:attrNameLst>
                                      </p:cBhvr>
                                      <p:to>
                                        <p:strVal val="visible"/>
                                      </p:to>
                                    </p:set>
                                    <p:anim calcmode="lin" valueType="num">
                                      <p:cBhvr>
                                        <p:cTn id="121" dur="3000" fill="hold"/>
                                        <p:tgtEl>
                                          <p:spTgt spid="18"/>
                                        </p:tgtEl>
                                        <p:attrNameLst>
                                          <p:attrName>ppt_w</p:attrName>
                                        </p:attrNameLst>
                                      </p:cBhvr>
                                      <p:tavLst>
                                        <p:tav tm="0">
                                          <p:val>
                                            <p:fltVal val="0"/>
                                          </p:val>
                                        </p:tav>
                                        <p:tav tm="100000">
                                          <p:val>
                                            <p:strVal val="#ppt_w"/>
                                          </p:val>
                                        </p:tav>
                                      </p:tavLst>
                                    </p:anim>
                                    <p:anim calcmode="lin" valueType="num">
                                      <p:cBhvr>
                                        <p:cTn id="122" dur="3000" fill="hold"/>
                                        <p:tgtEl>
                                          <p:spTgt spid="18"/>
                                        </p:tgtEl>
                                        <p:attrNameLst>
                                          <p:attrName>ppt_h</p:attrName>
                                        </p:attrNameLst>
                                      </p:cBhvr>
                                      <p:tavLst>
                                        <p:tav tm="0">
                                          <p:val>
                                            <p:fltVal val="0"/>
                                          </p:val>
                                        </p:tav>
                                        <p:tav tm="100000">
                                          <p:val>
                                            <p:strVal val="#ppt_h"/>
                                          </p:val>
                                        </p:tav>
                                      </p:tavLst>
                                    </p:anim>
                                    <p:anim calcmode="lin" valueType="num">
                                      <p:cBhvr>
                                        <p:cTn id="123" dur="3000" fill="hold"/>
                                        <p:tgtEl>
                                          <p:spTgt spid="18"/>
                                        </p:tgtEl>
                                        <p:attrNameLst>
                                          <p:attrName>ppt_x</p:attrName>
                                        </p:attrNameLst>
                                      </p:cBhvr>
                                      <p:tavLst>
                                        <p:tav tm="0">
                                          <p:val>
                                            <p:fltVal val="0.5"/>
                                          </p:val>
                                        </p:tav>
                                        <p:tav tm="100000">
                                          <p:val>
                                            <p:strVal val="#ppt_x"/>
                                          </p:val>
                                        </p:tav>
                                      </p:tavLst>
                                    </p:anim>
                                    <p:anim calcmode="lin" valueType="num">
                                      <p:cBhvr>
                                        <p:cTn id="124" dur="3000" fill="hold"/>
                                        <p:tgtEl>
                                          <p:spTgt spid="18"/>
                                        </p:tgtEl>
                                        <p:attrNameLst>
                                          <p:attrName>ppt_y</p:attrName>
                                        </p:attrNameLst>
                                      </p:cBhvr>
                                      <p:tavLst>
                                        <p:tav tm="0">
                                          <p:val>
                                            <p:fltVal val="0.5"/>
                                          </p:val>
                                        </p:tav>
                                        <p:tav tm="100000">
                                          <p:val>
                                            <p:strVal val="#ppt_y"/>
                                          </p:val>
                                        </p:tav>
                                      </p:tavLst>
                                    </p:anim>
                                  </p:childTnLst>
                                </p:cTn>
                              </p:par>
                            </p:childTnLst>
                          </p:cTn>
                        </p:par>
                        <p:par>
                          <p:cTn id="125" fill="hold">
                            <p:stCondLst>
                              <p:cond delay="43650"/>
                            </p:stCondLst>
                            <p:childTnLst>
                              <p:par>
                                <p:cTn id="126" presetID="1" presetClass="exit" presetSubtype="0" fill="hold" grpId="1" nodeType="afterEffect">
                                  <p:stCondLst>
                                    <p:cond delay="2000"/>
                                  </p:stCondLst>
                                  <p:childTnLst>
                                    <p:set>
                                      <p:cBhvr>
                                        <p:cTn id="127" dur="1" fill="hold">
                                          <p:stCondLst>
                                            <p:cond delay="0"/>
                                          </p:stCondLst>
                                        </p:cTn>
                                        <p:tgtEl>
                                          <p:spTgt spid="18"/>
                                        </p:tgtEl>
                                        <p:attrNameLst>
                                          <p:attrName>style.visibility</p:attrName>
                                        </p:attrNameLst>
                                      </p:cBhvr>
                                      <p:to>
                                        <p:strVal val="hidden"/>
                                      </p:to>
                                    </p:set>
                                  </p:childTnLst>
                                </p:cTn>
                              </p:par>
                            </p:childTnLst>
                          </p:cTn>
                        </p:par>
                        <p:par>
                          <p:cTn id="128" fill="hold">
                            <p:stCondLst>
                              <p:cond delay="45650"/>
                            </p:stCondLst>
                            <p:childTnLst>
                              <p:par>
                                <p:cTn id="129" presetID="23" presetClass="entr" presetSubtype="16" fill="hold" grpId="0" nodeType="after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500" fill="hold"/>
                                        <p:tgtEl>
                                          <p:spTgt spid="19"/>
                                        </p:tgtEl>
                                        <p:attrNameLst>
                                          <p:attrName>ppt_w</p:attrName>
                                        </p:attrNameLst>
                                      </p:cBhvr>
                                      <p:tavLst>
                                        <p:tav tm="0">
                                          <p:val>
                                            <p:fltVal val="0"/>
                                          </p:val>
                                        </p:tav>
                                        <p:tav tm="100000">
                                          <p:val>
                                            <p:strVal val="#ppt_w"/>
                                          </p:val>
                                        </p:tav>
                                      </p:tavLst>
                                    </p:anim>
                                    <p:anim calcmode="lin" valueType="num">
                                      <p:cBhvr>
                                        <p:cTn id="132" dur="500" fill="hold"/>
                                        <p:tgtEl>
                                          <p:spTgt spid="19"/>
                                        </p:tgtEl>
                                        <p:attrNameLst>
                                          <p:attrName>ppt_h</p:attrName>
                                        </p:attrNameLst>
                                      </p:cBhvr>
                                      <p:tavLst>
                                        <p:tav tm="0">
                                          <p:val>
                                            <p:fltVal val="0"/>
                                          </p:val>
                                        </p:tav>
                                        <p:tav tm="100000">
                                          <p:val>
                                            <p:strVal val="#ppt_h"/>
                                          </p:val>
                                        </p:tav>
                                      </p:tavLst>
                                    </p:anim>
                                  </p:childTnLst>
                                </p:cTn>
                              </p:par>
                            </p:childTnLst>
                          </p:cTn>
                        </p:par>
                        <p:par>
                          <p:cTn id="133" fill="hold">
                            <p:stCondLst>
                              <p:cond delay="46150"/>
                            </p:stCondLst>
                            <p:childTnLst>
                              <p:par>
                                <p:cTn id="134" presetID="7" presetClass="entr" presetSubtype="1" fill="hold" grpId="0" nodeType="afterEffect">
                                  <p:stCondLst>
                                    <p:cond delay="0"/>
                                  </p:stCondLst>
                                  <p:iterate type="lt">
                                    <p:tmPct val="1000"/>
                                  </p:iterate>
                                  <p:childTnLst>
                                    <p:set>
                                      <p:cBhvr>
                                        <p:cTn id="135" dur="1" fill="hold">
                                          <p:stCondLst>
                                            <p:cond delay="0"/>
                                          </p:stCondLst>
                                        </p:cTn>
                                        <p:tgtEl>
                                          <p:spTgt spid="46"/>
                                        </p:tgtEl>
                                        <p:attrNameLst>
                                          <p:attrName>style.visibility</p:attrName>
                                        </p:attrNameLst>
                                      </p:cBhvr>
                                      <p:to>
                                        <p:strVal val="visible"/>
                                      </p:to>
                                    </p:set>
                                    <p:anim calcmode="lin" valueType="num">
                                      <p:cBhvr additive="base">
                                        <p:cTn id="136" dur="5000" fill="hold"/>
                                        <p:tgtEl>
                                          <p:spTgt spid="46"/>
                                        </p:tgtEl>
                                        <p:attrNameLst>
                                          <p:attrName>ppt_x</p:attrName>
                                        </p:attrNameLst>
                                      </p:cBhvr>
                                      <p:tavLst>
                                        <p:tav tm="0">
                                          <p:val>
                                            <p:strVal val="#ppt_x"/>
                                          </p:val>
                                        </p:tav>
                                        <p:tav tm="100000">
                                          <p:val>
                                            <p:strVal val="#ppt_x"/>
                                          </p:val>
                                        </p:tav>
                                      </p:tavLst>
                                    </p:anim>
                                    <p:anim calcmode="lin" valueType="num">
                                      <p:cBhvr additive="base">
                                        <p:cTn id="137" dur="5000" fill="hold"/>
                                        <p:tgtEl>
                                          <p:spTgt spid="46"/>
                                        </p:tgtEl>
                                        <p:attrNameLst>
                                          <p:attrName>ppt_y</p:attrName>
                                        </p:attrNameLst>
                                      </p:cBhvr>
                                      <p:tavLst>
                                        <p:tav tm="0">
                                          <p:val>
                                            <p:strVal val="0-#ppt_h/2"/>
                                          </p:val>
                                        </p:tav>
                                        <p:tav tm="100000">
                                          <p:val>
                                            <p:strVal val="#ppt_y"/>
                                          </p:val>
                                        </p:tav>
                                      </p:tavLst>
                                    </p:anim>
                                  </p:childTnLst>
                                </p:cTn>
                              </p:par>
                            </p:childTnLst>
                          </p:cTn>
                        </p:par>
                        <p:par>
                          <p:cTn id="138" fill="hold">
                            <p:stCondLst>
                              <p:cond delay="51800"/>
                            </p:stCondLst>
                            <p:childTnLst>
                              <p:par>
                                <p:cTn id="139" presetID="7" presetClass="exit" presetSubtype="8" fill="hold" nodeType="afterEffect">
                                  <p:stCondLst>
                                    <p:cond delay="5000"/>
                                  </p:stCondLst>
                                  <p:childTnLst>
                                    <p:anim calcmode="lin" valueType="num">
                                      <p:cBhvr additive="base">
                                        <p:cTn id="140" dur="5000"/>
                                        <p:tgtEl>
                                          <p:spTgt spid="45"/>
                                        </p:tgtEl>
                                        <p:attrNameLst>
                                          <p:attrName>ppt_x</p:attrName>
                                        </p:attrNameLst>
                                      </p:cBhvr>
                                      <p:tavLst>
                                        <p:tav tm="0">
                                          <p:val>
                                            <p:strVal val="ppt_x"/>
                                          </p:val>
                                        </p:tav>
                                        <p:tav tm="100000">
                                          <p:val>
                                            <p:strVal val="0-ppt_w/2"/>
                                          </p:val>
                                        </p:tav>
                                      </p:tavLst>
                                    </p:anim>
                                    <p:anim calcmode="lin" valueType="num">
                                      <p:cBhvr additive="base">
                                        <p:cTn id="141" dur="5000"/>
                                        <p:tgtEl>
                                          <p:spTgt spid="45"/>
                                        </p:tgtEl>
                                        <p:attrNameLst>
                                          <p:attrName>ppt_y</p:attrName>
                                        </p:attrNameLst>
                                      </p:cBhvr>
                                      <p:tavLst>
                                        <p:tav tm="0">
                                          <p:val>
                                            <p:strVal val="ppt_y"/>
                                          </p:val>
                                        </p:tav>
                                        <p:tav tm="100000">
                                          <p:val>
                                            <p:strVal val="ppt_y"/>
                                          </p:val>
                                        </p:tav>
                                      </p:tavLst>
                                    </p:anim>
                                    <p:set>
                                      <p:cBhvr>
                                        <p:cTn id="142" dur="1" fill="hold">
                                          <p:stCondLst>
                                            <p:cond delay="4999"/>
                                          </p:stCondLst>
                                        </p:cTn>
                                        <p:tgtEl>
                                          <p:spTgt spid="45"/>
                                        </p:tgtEl>
                                        <p:attrNameLst>
                                          <p:attrName>style.visibility</p:attrName>
                                        </p:attrNameLst>
                                      </p:cBhvr>
                                      <p:to>
                                        <p:strVal val="hidden"/>
                                      </p:to>
                                    </p:set>
                                  </p:childTnLst>
                                </p:cTn>
                              </p:par>
                              <p:par>
                                <p:cTn id="143" presetID="7" presetClass="exit" presetSubtype="2" fill="hold" nodeType="withEffect">
                                  <p:stCondLst>
                                    <p:cond delay="5000"/>
                                  </p:stCondLst>
                                  <p:childTnLst>
                                    <p:anim calcmode="lin" valueType="num">
                                      <p:cBhvr additive="base">
                                        <p:cTn id="144" dur="5000"/>
                                        <p:tgtEl>
                                          <p:spTgt spid="44"/>
                                        </p:tgtEl>
                                        <p:attrNameLst>
                                          <p:attrName>ppt_x</p:attrName>
                                        </p:attrNameLst>
                                      </p:cBhvr>
                                      <p:tavLst>
                                        <p:tav tm="0">
                                          <p:val>
                                            <p:strVal val="ppt_x"/>
                                          </p:val>
                                        </p:tav>
                                        <p:tav tm="100000">
                                          <p:val>
                                            <p:strVal val="1+ppt_w/2"/>
                                          </p:val>
                                        </p:tav>
                                      </p:tavLst>
                                    </p:anim>
                                    <p:anim calcmode="lin" valueType="num">
                                      <p:cBhvr additive="base">
                                        <p:cTn id="145" dur="5000"/>
                                        <p:tgtEl>
                                          <p:spTgt spid="44"/>
                                        </p:tgtEl>
                                        <p:attrNameLst>
                                          <p:attrName>ppt_y</p:attrName>
                                        </p:attrNameLst>
                                      </p:cBhvr>
                                      <p:tavLst>
                                        <p:tav tm="0">
                                          <p:val>
                                            <p:strVal val="ppt_y"/>
                                          </p:val>
                                        </p:tav>
                                        <p:tav tm="100000">
                                          <p:val>
                                            <p:strVal val="ppt_y"/>
                                          </p:val>
                                        </p:tav>
                                      </p:tavLst>
                                    </p:anim>
                                    <p:set>
                                      <p:cBhvr>
                                        <p:cTn id="146" dur="1" fill="hold">
                                          <p:stCondLst>
                                            <p:cond delay="4999"/>
                                          </p:stCondLst>
                                        </p:cTn>
                                        <p:tgtEl>
                                          <p:spTgt spid="44"/>
                                        </p:tgtEl>
                                        <p:attrNameLst>
                                          <p:attrName>style.visibility</p:attrName>
                                        </p:attrNameLst>
                                      </p:cBhvr>
                                      <p:to>
                                        <p:strVal val="hidden"/>
                                      </p:to>
                                    </p:set>
                                  </p:childTnLst>
                                </p:cTn>
                              </p:par>
                              <p:par>
                                <p:cTn id="147" presetID="16" presetClass="exit" presetSubtype="37" fill="hold" grpId="1" nodeType="withEffect">
                                  <p:stCondLst>
                                    <p:cond delay="5000"/>
                                  </p:stCondLst>
                                  <p:iterate type="lt">
                                    <p:tmPct val="0"/>
                                  </p:iterate>
                                  <p:childTnLst>
                                    <p:animEffect transition="out" filter="barn(outVertical)">
                                      <p:cBhvr>
                                        <p:cTn id="148" dur="500"/>
                                        <p:tgtEl>
                                          <p:spTgt spid="46"/>
                                        </p:tgtEl>
                                      </p:cBhvr>
                                    </p:animEffect>
                                    <p:set>
                                      <p:cBhvr>
                                        <p:cTn id="149" dur="1" fill="hold">
                                          <p:stCondLst>
                                            <p:cond delay="499"/>
                                          </p:stCondLst>
                                        </p:cTn>
                                        <p:tgtEl>
                                          <p:spTgt spid="46"/>
                                        </p:tgtEl>
                                        <p:attrNameLst>
                                          <p:attrName>style.visibility</p:attrName>
                                        </p:attrNameLst>
                                      </p:cBhvr>
                                      <p:to>
                                        <p:strVal val="hidden"/>
                                      </p:to>
                                    </p:set>
                                  </p:childTnLst>
                                </p:cTn>
                              </p:par>
                            </p:childTnLst>
                          </p:cTn>
                        </p:par>
                        <p:par>
                          <p:cTn id="150" fill="hold">
                            <p:stCondLst>
                              <p:cond delay="61800"/>
                            </p:stCondLst>
                            <p:childTnLst>
                              <p:par>
                                <p:cTn id="151" presetID="23" presetClass="entr" presetSubtype="528" fill="hold" grpId="0" nodeType="after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p:cTn id="153" dur="2000" fill="hold"/>
                                        <p:tgtEl>
                                          <p:spTgt spid="28"/>
                                        </p:tgtEl>
                                        <p:attrNameLst>
                                          <p:attrName>ppt_w</p:attrName>
                                        </p:attrNameLst>
                                      </p:cBhvr>
                                      <p:tavLst>
                                        <p:tav tm="0">
                                          <p:val>
                                            <p:fltVal val="0"/>
                                          </p:val>
                                        </p:tav>
                                        <p:tav tm="100000">
                                          <p:val>
                                            <p:strVal val="#ppt_w"/>
                                          </p:val>
                                        </p:tav>
                                      </p:tavLst>
                                    </p:anim>
                                    <p:anim calcmode="lin" valueType="num">
                                      <p:cBhvr>
                                        <p:cTn id="154" dur="2000" fill="hold"/>
                                        <p:tgtEl>
                                          <p:spTgt spid="28"/>
                                        </p:tgtEl>
                                        <p:attrNameLst>
                                          <p:attrName>ppt_h</p:attrName>
                                        </p:attrNameLst>
                                      </p:cBhvr>
                                      <p:tavLst>
                                        <p:tav tm="0">
                                          <p:val>
                                            <p:fltVal val="0"/>
                                          </p:val>
                                        </p:tav>
                                        <p:tav tm="100000">
                                          <p:val>
                                            <p:strVal val="#ppt_h"/>
                                          </p:val>
                                        </p:tav>
                                      </p:tavLst>
                                    </p:anim>
                                    <p:anim calcmode="lin" valueType="num">
                                      <p:cBhvr>
                                        <p:cTn id="155" dur="2000" fill="hold"/>
                                        <p:tgtEl>
                                          <p:spTgt spid="28"/>
                                        </p:tgtEl>
                                        <p:attrNameLst>
                                          <p:attrName>ppt_x</p:attrName>
                                        </p:attrNameLst>
                                      </p:cBhvr>
                                      <p:tavLst>
                                        <p:tav tm="0">
                                          <p:val>
                                            <p:fltVal val="0.5"/>
                                          </p:val>
                                        </p:tav>
                                        <p:tav tm="100000">
                                          <p:val>
                                            <p:strVal val="#ppt_x"/>
                                          </p:val>
                                        </p:tav>
                                      </p:tavLst>
                                    </p:anim>
                                    <p:anim calcmode="lin" valueType="num">
                                      <p:cBhvr>
                                        <p:cTn id="156" dur="2000" fill="hold"/>
                                        <p:tgtEl>
                                          <p:spTgt spid="28"/>
                                        </p:tgtEl>
                                        <p:attrNameLst>
                                          <p:attrName>ppt_y</p:attrName>
                                        </p:attrNameLst>
                                      </p:cBhvr>
                                      <p:tavLst>
                                        <p:tav tm="0">
                                          <p:val>
                                            <p:fltVal val="0.5"/>
                                          </p:val>
                                        </p:tav>
                                        <p:tav tm="100000">
                                          <p:val>
                                            <p:strVal val="#ppt_y"/>
                                          </p:val>
                                        </p:tav>
                                      </p:tavLst>
                                    </p:anim>
                                  </p:childTnLst>
                                </p:cTn>
                              </p:par>
                            </p:childTnLst>
                          </p:cTn>
                        </p:par>
                        <p:par>
                          <p:cTn id="157" fill="hold">
                            <p:stCondLst>
                              <p:cond delay="63800"/>
                            </p:stCondLst>
                            <p:childTnLst>
                              <p:par>
                                <p:cTn id="158" presetID="23" presetClass="entr" presetSubtype="528" fill="hold" grpId="0" nodeType="afterEffect">
                                  <p:stCondLst>
                                    <p:cond delay="0"/>
                                  </p:stCondLst>
                                  <p:childTnLst>
                                    <p:set>
                                      <p:cBhvr>
                                        <p:cTn id="159" dur="1" fill="hold">
                                          <p:stCondLst>
                                            <p:cond delay="0"/>
                                          </p:stCondLst>
                                        </p:cTn>
                                        <p:tgtEl>
                                          <p:spTgt spid="29"/>
                                        </p:tgtEl>
                                        <p:attrNameLst>
                                          <p:attrName>style.visibility</p:attrName>
                                        </p:attrNameLst>
                                      </p:cBhvr>
                                      <p:to>
                                        <p:strVal val="visible"/>
                                      </p:to>
                                    </p:set>
                                    <p:anim calcmode="lin" valueType="num">
                                      <p:cBhvr>
                                        <p:cTn id="160" dur="2000" fill="hold"/>
                                        <p:tgtEl>
                                          <p:spTgt spid="29"/>
                                        </p:tgtEl>
                                        <p:attrNameLst>
                                          <p:attrName>ppt_w</p:attrName>
                                        </p:attrNameLst>
                                      </p:cBhvr>
                                      <p:tavLst>
                                        <p:tav tm="0">
                                          <p:val>
                                            <p:fltVal val="0"/>
                                          </p:val>
                                        </p:tav>
                                        <p:tav tm="100000">
                                          <p:val>
                                            <p:strVal val="#ppt_w"/>
                                          </p:val>
                                        </p:tav>
                                      </p:tavLst>
                                    </p:anim>
                                    <p:anim calcmode="lin" valueType="num">
                                      <p:cBhvr>
                                        <p:cTn id="161" dur="2000" fill="hold"/>
                                        <p:tgtEl>
                                          <p:spTgt spid="29"/>
                                        </p:tgtEl>
                                        <p:attrNameLst>
                                          <p:attrName>ppt_h</p:attrName>
                                        </p:attrNameLst>
                                      </p:cBhvr>
                                      <p:tavLst>
                                        <p:tav tm="0">
                                          <p:val>
                                            <p:fltVal val="0"/>
                                          </p:val>
                                        </p:tav>
                                        <p:tav tm="100000">
                                          <p:val>
                                            <p:strVal val="#ppt_h"/>
                                          </p:val>
                                        </p:tav>
                                      </p:tavLst>
                                    </p:anim>
                                    <p:anim calcmode="lin" valueType="num">
                                      <p:cBhvr>
                                        <p:cTn id="162" dur="2000" fill="hold"/>
                                        <p:tgtEl>
                                          <p:spTgt spid="29"/>
                                        </p:tgtEl>
                                        <p:attrNameLst>
                                          <p:attrName>ppt_x</p:attrName>
                                        </p:attrNameLst>
                                      </p:cBhvr>
                                      <p:tavLst>
                                        <p:tav tm="0">
                                          <p:val>
                                            <p:fltVal val="0.5"/>
                                          </p:val>
                                        </p:tav>
                                        <p:tav tm="100000">
                                          <p:val>
                                            <p:strVal val="#ppt_x"/>
                                          </p:val>
                                        </p:tav>
                                      </p:tavLst>
                                    </p:anim>
                                    <p:anim calcmode="lin" valueType="num">
                                      <p:cBhvr>
                                        <p:cTn id="163" dur="2000" fill="hold"/>
                                        <p:tgtEl>
                                          <p:spTgt spid="29"/>
                                        </p:tgtEl>
                                        <p:attrNameLst>
                                          <p:attrName>ppt_y</p:attrName>
                                        </p:attrNameLst>
                                      </p:cBhvr>
                                      <p:tavLst>
                                        <p:tav tm="0">
                                          <p:val>
                                            <p:fltVal val="0.5"/>
                                          </p:val>
                                        </p:tav>
                                        <p:tav tm="100000">
                                          <p:val>
                                            <p:strVal val="#ppt_y"/>
                                          </p:val>
                                        </p:tav>
                                      </p:tavLst>
                                    </p:anim>
                                  </p:childTnLst>
                                </p:cTn>
                              </p:par>
                            </p:childTnLst>
                          </p:cTn>
                        </p:par>
                        <p:par>
                          <p:cTn id="164" fill="hold">
                            <p:stCondLst>
                              <p:cond delay="65800"/>
                            </p:stCondLst>
                            <p:childTnLst>
                              <p:par>
                                <p:cTn id="165" presetID="23" presetClass="entr" presetSubtype="528" fill="hold" grpId="0" nodeType="afterEffect">
                                  <p:stCondLst>
                                    <p:cond delay="0"/>
                                  </p:stCondLst>
                                  <p:childTnLst>
                                    <p:set>
                                      <p:cBhvr>
                                        <p:cTn id="166" dur="1" fill="hold">
                                          <p:stCondLst>
                                            <p:cond delay="0"/>
                                          </p:stCondLst>
                                        </p:cTn>
                                        <p:tgtEl>
                                          <p:spTgt spid="30"/>
                                        </p:tgtEl>
                                        <p:attrNameLst>
                                          <p:attrName>style.visibility</p:attrName>
                                        </p:attrNameLst>
                                      </p:cBhvr>
                                      <p:to>
                                        <p:strVal val="visible"/>
                                      </p:to>
                                    </p:set>
                                    <p:anim calcmode="lin" valueType="num">
                                      <p:cBhvr>
                                        <p:cTn id="167" dur="2000" fill="hold"/>
                                        <p:tgtEl>
                                          <p:spTgt spid="30"/>
                                        </p:tgtEl>
                                        <p:attrNameLst>
                                          <p:attrName>ppt_w</p:attrName>
                                        </p:attrNameLst>
                                      </p:cBhvr>
                                      <p:tavLst>
                                        <p:tav tm="0">
                                          <p:val>
                                            <p:fltVal val="0"/>
                                          </p:val>
                                        </p:tav>
                                        <p:tav tm="100000">
                                          <p:val>
                                            <p:strVal val="#ppt_w"/>
                                          </p:val>
                                        </p:tav>
                                      </p:tavLst>
                                    </p:anim>
                                    <p:anim calcmode="lin" valueType="num">
                                      <p:cBhvr>
                                        <p:cTn id="168" dur="2000" fill="hold"/>
                                        <p:tgtEl>
                                          <p:spTgt spid="30"/>
                                        </p:tgtEl>
                                        <p:attrNameLst>
                                          <p:attrName>ppt_h</p:attrName>
                                        </p:attrNameLst>
                                      </p:cBhvr>
                                      <p:tavLst>
                                        <p:tav tm="0">
                                          <p:val>
                                            <p:fltVal val="0"/>
                                          </p:val>
                                        </p:tav>
                                        <p:tav tm="100000">
                                          <p:val>
                                            <p:strVal val="#ppt_h"/>
                                          </p:val>
                                        </p:tav>
                                      </p:tavLst>
                                    </p:anim>
                                    <p:anim calcmode="lin" valueType="num">
                                      <p:cBhvr>
                                        <p:cTn id="169" dur="2000" fill="hold"/>
                                        <p:tgtEl>
                                          <p:spTgt spid="30"/>
                                        </p:tgtEl>
                                        <p:attrNameLst>
                                          <p:attrName>ppt_x</p:attrName>
                                        </p:attrNameLst>
                                      </p:cBhvr>
                                      <p:tavLst>
                                        <p:tav tm="0">
                                          <p:val>
                                            <p:fltVal val="0.5"/>
                                          </p:val>
                                        </p:tav>
                                        <p:tav tm="100000">
                                          <p:val>
                                            <p:strVal val="#ppt_x"/>
                                          </p:val>
                                        </p:tav>
                                      </p:tavLst>
                                    </p:anim>
                                    <p:anim calcmode="lin" valueType="num">
                                      <p:cBhvr>
                                        <p:cTn id="170" dur="2000" fill="hold"/>
                                        <p:tgtEl>
                                          <p:spTgt spid="30"/>
                                        </p:tgtEl>
                                        <p:attrNameLst>
                                          <p:attrName>ppt_y</p:attrName>
                                        </p:attrNameLst>
                                      </p:cBhvr>
                                      <p:tavLst>
                                        <p:tav tm="0">
                                          <p:val>
                                            <p:fltVal val="0.5"/>
                                          </p:val>
                                        </p:tav>
                                        <p:tav tm="100000">
                                          <p:val>
                                            <p:strVal val="#ppt_y"/>
                                          </p:val>
                                        </p:tav>
                                      </p:tavLst>
                                    </p:anim>
                                  </p:childTnLst>
                                </p:cTn>
                              </p:par>
                            </p:childTnLst>
                          </p:cTn>
                        </p:par>
                        <p:par>
                          <p:cTn id="171" fill="hold">
                            <p:stCondLst>
                              <p:cond delay="67800"/>
                            </p:stCondLst>
                            <p:childTnLst>
                              <p:par>
                                <p:cTn id="172" presetID="23" presetClass="entr" presetSubtype="528" fill="hold" grpId="0" nodeType="after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p:cTn id="174" dur="2000" fill="hold"/>
                                        <p:tgtEl>
                                          <p:spTgt spid="31"/>
                                        </p:tgtEl>
                                        <p:attrNameLst>
                                          <p:attrName>ppt_w</p:attrName>
                                        </p:attrNameLst>
                                      </p:cBhvr>
                                      <p:tavLst>
                                        <p:tav tm="0">
                                          <p:val>
                                            <p:fltVal val="0"/>
                                          </p:val>
                                        </p:tav>
                                        <p:tav tm="100000">
                                          <p:val>
                                            <p:strVal val="#ppt_w"/>
                                          </p:val>
                                        </p:tav>
                                      </p:tavLst>
                                    </p:anim>
                                    <p:anim calcmode="lin" valueType="num">
                                      <p:cBhvr>
                                        <p:cTn id="175" dur="2000" fill="hold"/>
                                        <p:tgtEl>
                                          <p:spTgt spid="31"/>
                                        </p:tgtEl>
                                        <p:attrNameLst>
                                          <p:attrName>ppt_h</p:attrName>
                                        </p:attrNameLst>
                                      </p:cBhvr>
                                      <p:tavLst>
                                        <p:tav tm="0">
                                          <p:val>
                                            <p:fltVal val="0"/>
                                          </p:val>
                                        </p:tav>
                                        <p:tav tm="100000">
                                          <p:val>
                                            <p:strVal val="#ppt_h"/>
                                          </p:val>
                                        </p:tav>
                                      </p:tavLst>
                                    </p:anim>
                                    <p:anim calcmode="lin" valueType="num">
                                      <p:cBhvr>
                                        <p:cTn id="176" dur="2000" fill="hold"/>
                                        <p:tgtEl>
                                          <p:spTgt spid="31"/>
                                        </p:tgtEl>
                                        <p:attrNameLst>
                                          <p:attrName>ppt_x</p:attrName>
                                        </p:attrNameLst>
                                      </p:cBhvr>
                                      <p:tavLst>
                                        <p:tav tm="0">
                                          <p:val>
                                            <p:fltVal val="0.5"/>
                                          </p:val>
                                        </p:tav>
                                        <p:tav tm="100000">
                                          <p:val>
                                            <p:strVal val="#ppt_x"/>
                                          </p:val>
                                        </p:tav>
                                      </p:tavLst>
                                    </p:anim>
                                    <p:anim calcmode="lin" valueType="num">
                                      <p:cBhvr>
                                        <p:cTn id="177" dur="2000" fill="hold"/>
                                        <p:tgtEl>
                                          <p:spTgt spid="31"/>
                                        </p:tgtEl>
                                        <p:attrNameLst>
                                          <p:attrName>ppt_y</p:attrName>
                                        </p:attrNameLst>
                                      </p:cBhvr>
                                      <p:tavLst>
                                        <p:tav tm="0">
                                          <p:val>
                                            <p:fltVal val="0.5"/>
                                          </p:val>
                                        </p:tav>
                                        <p:tav tm="100000">
                                          <p:val>
                                            <p:strVal val="#ppt_y"/>
                                          </p:val>
                                        </p:tav>
                                      </p:tavLst>
                                    </p:anim>
                                  </p:childTnLst>
                                </p:cTn>
                              </p:par>
                            </p:childTnLst>
                          </p:cTn>
                        </p:par>
                        <p:par>
                          <p:cTn id="178" fill="hold">
                            <p:stCondLst>
                              <p:cond delay="69800"/>
                            </p:stCondLst>
                            <p:childTnLst>
                              <p:par>
                                <p:cTn id="179" presetID="23" presetClass="entr" presetSubtype="528" fill="hold" grpId="0" nodeType="afterEffect">
                                  <p:stCondLst>
                                    <p:cond delay="0"/>
                                  </p:stCondLst>
                                  <p:childTnLst>
                                    <p:set>
                                      <p:cBhvr>
                                        <p:cTn id="180" dur="1" fill="hold">
                                          <p:stCondLst>
                                            <p:cond delay="0"/>
                                          </p:stCondLst>
                                        </p:cTn>
                                        <p:tgtEl>
                                          <p:spTgt spid="32"/>
                                        </p:tgtEl>
                                        <p:attrNameLst>
                                          <p:attrName>style.visibility</p:attrName>
                                        </p:attrNameLst>
                                      </p:cBhvr>
                                      <p:to>
                                        <p:strVal val="visible"/>
                                      </p:to>
                                    </p:set>
                                    <p:anim calcmode="lin" valueType="num">
                                      <p:cBhvr>
                                        <p:cTn id="181" dur="2000" fill="hold"/>
                                        <p:tgtEl>
                                          <p:spTgt spid="32"/>
                                        </p:tgtEl>
                                        <p:attrNameLst>
                                          <p:attrName>ppt_w</p:attrName>
                                        </p:attrNameLst>
                                      </p:cBhvr>
                                      <p:tavLst>
                                        <p:tav tm="0">
                                          <p:val>
                                            <p:fltVal val="0"/>
                                          </p:val>
                                        </p:tav>
                                        <p:tav tm="100000">
                                          <p:val>
                                            <p:strVal val="#ppt_w"/>
                                          </p:val>
                                        </p:tav>
                                      </p:tavLst>
                                    </p:anim>
                                    <p:anim calcmode="lin" valueType="num">
                                      <p:cBhvr>
                                        <p:cTn id="182" dur="2000" fill="hold"/>
                                        <p:tgtEl>
                                          <p:spTgt spid="32"/>
                                        </p:tgtEl>
                                        <p:attrNameLst>
                                          <p:attrName>ppt_h</p:attrName>
                                        </p:attrNameLst>
                                      </p:cBhvr>
                                      <p:tavLst>
                                        <p:tav tm="0">
                                          <p:val>
                                            <p:fltVal val="0"/>
                                          </p:val>
                                        </p:tav>
                                        <p:tav tm="100000">
                                          <p:val>
                                            <p:strVal val="#ppt_h"/>
                                          </p:val>
                                        </p:tav>
                                      </p:tavLst>
                                    </p:anim>
                                    <p:anim calcmode="lin" valueType="num">
                                      <p:cBhvr>
                                        <p:cTn id="183" dur="2000" fill="hold"/>
                                        <p:tgtEl>
                                          <p:spTgt spid="32"/>
                                        </p:tgtEl>
                                        <p:attrNameLst>
                                          <p:attrName>ppt_x</p:attrName>
                                        </p:attrNameLst>
                                      </p:cBhvr>
                                      <p:tavLst>
                                        <p:tav tm="0">
                                          <p:val>
                                            <p:fltVal val="0.5"/>
                                          </p:val>
                                        </p:tav>
                                        <p:tav tm="100000">
                                          <p:val>
                                            <p:strVal val="#ppt_x"/>
                                          </p:val>
                                        </p:tav>
                                      </p:tavLst>
                                    </p:anim>
                                    <p:anim calcmode="lin" valueType="num">
                                      <p:cBhvr>
                                        <p:cTn id="184" dur="2000" fill="hold"/>
                                        <p:tgtEl>
                                          <p:spTgt spid="32"/>
                                        </p:tgtEl>
                                        <p:attrNameLst>
                                          <p:attrName>ppt_y</p:attrName>
                                        </p:attrNameLst>
                                      </p:cBhvr>
                                      <p:tavLst>
                                        <p:tav tm="0">
                                          <p:val>
                                            <p:fltVal val="0.5"/>
                                          </p:val>
                                        </p:tav>
                                        <p:tav tm="100000">
                                          <p:val>
                                            <p:strVal val="#ppt_y"/>
                                          </p:val>
                                        </p:tav>
                                      </p:tavLst>
                                    </p:anim>
                                  </p:childTnLst>
                                </p:cTn>
                              </p:par>
                            </p:childTnLst>
                          </p:cTn>
                        </p:par>
                        <p:par>
                          <p:cTn id="185" fill="hold">
                            <p:stCondLst>
                              <p:cond delay="71800"/>
                            </p:stCondLst>
                            <p:childTnLst>
                              <p:par>
                                <p:cTn id="186" presetID="23" presetClass="entr" presetSubtype="528" fill="hold" grpId="0" nodeType="afterEffect">
                                  <p:stCondLst>
                                    <p:cond delay="0"/>
                                  </p:stCondLst>
                                  <p:childTnLst>
                                    <p:set>
                                      <p:cBhvr>
                                        <p:cTn id="187" dur="1" fill="hold">
                                          <p:stCondLst>
                                            <p:cond delay="0"/>
                                          </p:stCondLst>
                                        </p:cTn>
                                        <p:tgtEl>
                                          <p:spTgt spid="33"/>
                                        </p:tgtEl>
                                        <p:attrNameLst>
                                          <p:attrName>style.visibility</p:attrName>
                                        </p:attrNameLst>
                                      </p:cBhvr>
                                      <p:to>
                                        <p:strVal val="visible"/>
                                      </p:to>
                                    </p:set>
                                    <p:anim calcmode="lin" valueType="num">
                                      <p:cBhvr>
                                        <p:cTn id="188" dur="2000" fill="hold"/>
                                        <p:tgtEl>
                                          <p:spTgt spid="33"/>
                                        </p:tgtEl>
                                        <p:attrNameLst>
                                          <p:attrName>ppt_w</p:attrName>
                                        </p:attrNameLst>
                                      </p:cBhvr>
                                      <p:tavLst>
                                        <p:tav tm="0">
                                          <p:val>
                                            <p:fltVal val="0"/>
                                          </p:val>
                                        </p:tav>
                                        <p:tav tm="100000">
                                          <p:val>
                                            <p:strVal val="#ppt_w"/>
                                          </p:val>
                                        </p:tav>
                                      </p:tavLst>
                                    </p:anim>
                                    <p:anim calcmode="lin" valueType="num">
                                      <p:cBhvr>
                                        <p:cTn id="189" dur="2000" fill="hold"/>
                                        <p:tgtEl>
                                          <p:spTgt spid="33"/>
                                        </p:tgtEl>
                                        <p:attrNameLst>
                                          <p:attrName>ppt_h</p:attrName>
                                        </p:attrNameLst>
                                      </p:cBhvr>
                                      <p:tavLst>
                                        <p:tav tm="0">
                                          <p:val>
                                            <p:fltVal val="0"/>
                                          </p:val>
                                        </p:tav>
                                        <p:tav tm="100000">
                                          <p:val>
                                            <p:strVal val="#ppt_h"/>
                                          </p:val>
                                        </p:tav>
                                      </p:tavLst>
                                    </p:anim>
                                    <p:anim calcmode="lin" valueType="num">
                                      <p:cBhvr>
                                        <p:cTn id="190" dur="2000" fill="hold"/>
                                        <p:tgtEl>
                                          <p:spTgt spid="33"/>
                                        </p:tgtEl>
                                        <p:attrNameLst>
                                          <p:attrName>ppt_x</p:attrName>
                                        </p:attrNameLst>
                                      </p:cBhvr>
                                      <p:tavLst>
                                        <p:tav tm="0">
                                          <p:val>
                                            <p:fltVal val="0.5"/>
                                          </p:val>
                                        </p:tav>
                                        <p:tav tm="100000">
                                          <p:val>
                                            <p:strVal val="#ppt_x"/>
                                          </p:val>
                                        </p:tav>
                                      </p:tavLst>
                                    </p:anim>
                                    <p:anim calcmode="lin" valueType="num">
                                      <p:cBhvr>
                                        <p:cTn id="191" dur="2000" fill="hold"/>
                                        <p:tgtEl>
                                          <p:spTgt spid="33"/>
                                        </p:tgtEl>
                                        <p:attrNameLst>
                                          <p:attrName>ppt_y</p:attrName>
                                        </p:attrNameLst>
                                      </p:cBhvr>
                                      <p:tavLst>
                                        <p:tav tm="0">
                                          <p:val>
                                            <p:fltVal val="0.5"/>
                                          </p:val>
                                        </p:tav>
                                        <p:tav tm="100000">
                                          <p:val>
                                            <p:strVal val="#ppt_y"/>
                                          </p:val>
                                        </p:tav>
                                      </p:tavLst>
                                    </p:anim>
                                  </p:childTnLst>
                                </p:cTn>
                              </p:par>
                            </p:childTnLst>
                          </p:cTn>
                        </p:par>
                        <p:par>
                          <p:cTn id="192" fill="hold">
                            <p:stCondLst>
                              <p:cond delay="73800"/>
                            </p:stCondLst>
                            <p:childTnLst>
                              <p:par>
                                <p:cTn id="193" presetID="23" presetClass="entr" presetSubtype="528" fill="hold" grpId="0" nodeType="afterEffect">
                                  <p:stCondLst>
                                    <p:cond delay="0"/>
                                  </p:stCondLst>
                                  <p:childTnLst>
                                    <p:set>
                                      <p:cBhvr>
                                        <p:cTn id="194" dur="1" fill="hold">
                                          <p:stCondLst>
                                            <p:cond delay="0"/>
                                          </p:stCondLst>
                                        </p:cTn>
                                        <p:tgtEl>
                                          <p:spTgt spid="34"/>
                                        </p:tgtEl>
                                        <p:attrNameLst>
                                          <p:attrName>style.visibility</p:attrName>
                                        </p:attrNameLst>
                                      </p:cBhvr>
                                      <p:to>
                                        <p:strVal val="visible"/>
                                      </p:to>
                                    </p:set>
                                    <p:anim calcmode="lin" valueType="num">
                                      <p:cBhvr>
                                        <p:cTn id="195" dur="2000" fill="hold"/>
                                        <p:tgtEl>
                                          <p:spTgt spid="34"/>
                                        </p:tgtEl>
                                        <p:attrNameLst>
                                          <p:attrName>ppt_w</p:attrName>
                                        </p:attrNameLst>
                                      </p:cBhvr>
                                      <p:tavLst>
                                        <p:tav tm="0">
                                          <p:val>
                                            <p:fltVal val="0"/>
                                          </p:val>
                                        </p:tav>
                                        <p:tav tm="100000">
                                          <p:val>
                                            <p:strVal val="#ppt_w"/>
                                          </p:val>
                                        </p:tav>
                                      </p:tavLst>
                                    </p:anim>
                                    <p:anim calcmode="lin" valueType="num">
                                      <p:cBhvr>
                                        <p:cTn id="196" dur="2000" fill="hold"/>
                                        <p:tgtEl>
                                          <p:spTgt spid="34"/>
                                        </p:tgtEl>
                                        <p:attrNameLst>
                                          <p:attrName>ppt_h</p:attrName>
                                        </p:attrNameLst>
                                      </p:cBhvr>
                                      <p:tavLst>
                                        <p:tav tm="0">
                                          <p:val>
                                            <p:fltVal val="0"/>
                                          </p:val>
                                        </p:tav>
                                        <p:tav tm="100000">
                                          <p:val>
                                            <p:strVal val="#ppt_h"/>
                                          </p:val>
                                        </p:tav>
                                      </p:tavLst>
                                    </p:anim>
                                    <p:anim calcmode="lin" valueType="num">
                                      <p:cBhvr>
                                        <p:cTn id="197" dur="2000" fill="hold"/>
                                        <p:tgtEl>
                                          <p:spTgt spid="34"/>
                                        </p:tgtEl>
                                        <p:attrNameLst>
                                          <p:attrName>ppt_x</p:attrName>
                                        </p:attrNameLst>
                                      </p:cBhvr>
                                      <p:tavLst>
                                        <p:tav tm="0">
                                          <p:val>
                                            <p:fltVal val="0.5"/>
                                          </p:val>
                                        </p:tav>
                                        <p:tav tm="100000">
                                          <p:val>
                                            <p:strVal val="#ppt_x"/>
                                          </p:val>
                                        </p:tav>
                                      </p:tavLst>
                                    </p:anim>
                                    <p:anim calcmode="lin" valueType="num">
                                      <p:cBhvr>
                                        <p:cTn id="198" dur="2000" fill="hold"/>
                                        <p:tgtEl>
                                          <p:spTgt spid="34"/>
                                        </p:tgtEl>
                                        <p:attrNameLst>
                                          <p:attrName>ppt_y</p:attrName>
                                        </p:attrNameLst>
                                      </p:cBhvr>
                                      <p:tavLst>
                                        <p:tav tm="0">
                                          <p:val>
                                            <p:fltVal val="0.5"/>
                                          </p:val>
                                        </p:tav>
                                        <p:tav tm="100000">
                                          <p:val>
                                            <p:strVal val="#ppt_y"/>
                                          </p:val>
                                        </p:tav>
                                      </p:tavLst>
                                    </p:anim>
                                  </p:childTnLst>
                                </p:cTn>
                              </p:par>
                            </p:childTnLst>
                          </p:cTn>
                        </p:par>
                        <p:par>
                          <p:cTn id="199" fill="hold">
                            <p:stCondLst>
                              <p:cond delay="75800"/>
                            </p:stCondLst>
                            <p:childTnLst>
                              <p:par>
                                <p:cTn id="200" presetID="23" presetClass="entr" presetSubtype="528" fill="hold" grpId="0" nodeType="afterEffect">
                                  <p:stCondLst>
                                    <p:cond delay="0"/>
                                  </p:stCondLst>
                                  <p:childTnLst>
                                    <p:set>
                                      <p:cBhvr>
                                        <p:cTn id="201" dur="1" fill="hold">
                                          <p:stCondLst>
                                            <p:cond delay="0"/>
                                          </p:stCondLst>
                                        </p:cTn>
                                        <p:tgtEl>
                                          <p:spTgt spid="35"/>
                                        </p:tgtEl>
                                        <p:attrNameLst>
                                          <p:attrName>style.visibility</p:attrName>
                                        </p:attrNameLst>
                                      </p:cBhvr>
                                      <p:to>
                                        <p:strVal val="visible"/>
                                      </p:to>
                                    </p:set>
                                    <p:anim calcmode="lin" valueType="num">
                                      <p:cBhvr>
                                        <p:cTn id="202" dur="2000" fill="hold"/>
                                        <p:tgtEl>
                                          <p:spTgt spid="35"/>
                                        </p:tgtEl>
                                        <p:attrNameLst>
                                          <p:attrName>ppt_w</p:attrName>
                                        </p:attrNameLst>
                                      </p:cBhvr>
                                      <p:tavLst>
                                        <p:tav tm="0">
                                          <p:val>
                                            <p:fltVal val="0"/>
                                          </p:val>
                                        </p:tav>
                                        <p:tav tm="100000">
                                          <p:val>
                                            <p:strVal val="#ppt_w"/>
                                          </p:val>
                                        </p:tav>
                                      </p:tavLst>
                                    </p:anim>
                                    <p:anim calcmode="lin" valueType="num">
                                      <p:cBhvr>
                                        <p:cTn id="203" dur="2000" fill="hold"/>
                                        <p:tgtEl>
                                          <p:spTgt spid="35"/>
                                        </p:tgtEl>
                                        <p:attrNameLst>
                                          <p:attrName>ppt_h</p:attrName>
                                        </p:attrNameLst>
                                      </p:cBhvr>
                                      <p:tavLst>
                                        <p:tav tm="0">
                                          <p:val>
                                            <p:fltVal val="0"/>
                                          </p:val>
                                        </p:tav>
                                        <p:tav tm="100000">
                                          <p:val>
                                            <p:strVal val="#ppt_h"/>
                                          </p:val>
                                        </p:tav>
                                      </p:tavLst>
                                    </p:anim>
                                    <p:anim calcmode="lin" valueType="num">
                                      <p:cBhvr>
                                        <p:cTn id="204" dur="2000" fill="hold"/>
                                        <p:tgtEl>
                                          <p:spTgt spid="35"/>
                                        </p:tgtEl>
                                        <p:attrNameLst>
                                          <p:attrName>ppt_x</p:attrName>
                                        </p:attrNameLst>
                                      </p:cBhvr>
                                      <p:tavLst>
                                        <p:tav tm="0">
                                          <p:val>
                                            <p:fltVal val="0.5"/>
                                          </p:val>
                                        </p:tav>
                                        <p:tav tm="100000">
                                          <p:val>
                                            <p:strVal val="#ppt_x"/>
                                          </p:val>
                                        </p:tav>
                                      </p:tavLst>
                                    </p:anim>
                                    <p:anim calcmode="lin" valueType="num">
                                      <p:cBhvr>
                                        <p:cTn id="205" dur="2000" fill="hold"/>
                                        <p:tgtEl>
                                          <p:spTgt spid="35"/>
                                        </p:tgtEl>
                                        <p:attrNameLst>
                                          <p:attrName>ppt_y</p:attrName>
                                        </p:attrNameLst>
                                      </p:cBhvr>
                                      <p:tavLst>
                                        <p:tav tm="0">
                                          <p:val>
                                            <p:fltVal val="0.5"/>
                                          </p:val>
                                        </p:tav>
                                        <p:tav tm="100000">
                                          <p:val>
                                            <p:strVal val="#ppt_y"/>
                                          </p:val>
                                        </p:tav>
                                      </p:tavLst>
                                    </p:anim>
                                  </p:childTnLst>
                                </p:cTn>
                              </p:par>
                            </p:childTnLst>
                          </p:cTn>
                        </p:par>
                        <p:par>
                          <p:cTn id="206" fill="hold">
                            <p:stCondLst>
                              <p:cond delay="77800"/>
                            </p:stCondLst>
                            <p:childTnLst>
                              <p:par>
                                <p:cTn id="207" presetID="23" presetClass="entr" presetSubtype="528" fill="hold" grpId="0" nodeType="afterEffect">
                                  <p:stCondLst>
                                    <p:cond delay="0"/>
                                  </p:stCondLst>
                                  <p:childTnLst>
                                    <p:set>
                                      <p:cBhvr>
                                        <p:cTn id="208" dur="1" fill="hold">
                                          <p:stCondLst>
                                            <p:cond delay="0"/>
                                          </p:stCondLst>
                                        </p:cTn>
                                        <p:tgtEl>
                                          <p:spTgt spid="36"/>
                                        </p:tgtEl>
                                        <p:attrNameLst>
                                          <p:attrName>style.visibility</p:attrName>
                                        </p:attrNameLst>
                                      </p:cBhvr>
                                      <p:to>
                                        <p:strVal val="visible"/>
                                      </p:to>
                                    </p:set>
                                    <p:anim calcmode="lin" valueType="num">
                                      <p:cBhvr>
                                        <p:cTn id="209" dur="2000" fill="hold"/>
                                        <p:tgtEl>
                                          <p:spTgt spid="36"/>
                                        </p:tgtEl>
                                        <p:attrNameLst>
                                          <p:attrName>ppt_w</p:attrName>
                                        </p:attrNameLst>
                                      </p:cBhvr>
                                      <p:tavLst>
                                        <p:tav tm="0">
                                          <p:val>
                                            <p:fltVal val="0"/>
                                          </p:val>
                                        </p:tav>
                                        <p:tav tm="100000">
                                          <p:val>
                                            <p:strVal val="#ppt_w"/>
                                          </p:val>
                                        </p:tav>
                                      </p:tavLst>
                                    </p:anim>
                                    <p:anim calcmode="lin" valueType="num">
                                      <p:cBhvr>
                                        <p:cTn id="210" dur="2000" fill="hold"/>
                                        <p:tgtEl>
                                          <p:spTgt spid="36"/>
                                        </p:tgtEl>
                                        <p:attrNameLst>
                                          <p:attrName>ppt_h</p:attrName>
                                        </p:attrNameLst>
                                      </p:cBhvr>
                                      <p:tavLst>
                                        <p:tav tm="0">
                                          <p:val>
                                            <p:fltVal val="0"/>
                                          </p:val>
                                        </p:tav>
                                        <p:tav tm="100000">
                                          <p:val>
                                            <p:strVal val="#ppt_h"/>
                                          </p:val>
                                        </p:tav>
                                      </p:tavLst>
                                    </p:anim>
                                    <p:anim calcmode="lin" valueType="num">
                                      <p:cBhvr>
                                        <p:cTn id="211" dur="2000" fill="hold"/>
                                        <p:tgtEl>
                                          <p:spTgt spid="36"/>
                                        </p:tgtEl>
                                        <p:attrNameLst>
                                          <p:attrName>ppt_x</p:attrName>
                                        </p:attrNameLst>
                                      </p:cBhvr>
                                      <p:tavLst>
                                        <p:tav tm="0">
                                          <p:val>
                                            <p:fltVal val="0.5"/>
                                          </p:val>
                                        </p:tav>
                                        <p:tav tm="100000">
                                          <p:val>
                                            <p:strVal val="#ppt_x"/>
                                          </p:val>
                                        </p:tav>
                                      </p:tavLst>
                                    </p:anim>
                                    <p:anim calcmode="lin" valueType="num">
                                      <p:cBhvr>
                                        <p:cTn id="212" dur="2000" fill="hold"/>
                                        <p:tgtEl>
                                          <p:spTgt spid="36"/>
                                        </p:tgtEl>
                                        <p:attrNameLst>
                                          <p:attrName>ppt_y</p:attrName>
                                        </p:attrNameLst>
                                      </p:cBhvr>
                                      <p:tavLst>
                                        <p:tav tm="0">
                                          <p:val>
                                            <p:fltVal val="0.5"/>
                                          </p:val>
                                        </p:tav>
                                        <p:tav tm="100000">
                                          <p:val>
                                            <p:strVal val="#ppt_y"/>
                                          </p:val>
                                        </p:tav>
                                      </p:tavLst>
                                    </p:anim>
                                  </p:childTnLst>
                                </p:cTn>
                              </p:par>
                            </p:childTnLst>
                          </p:cTn>
                        </p:par>
                        <p:par>
                          <p:cTn id="213" fill="hold">
                            <p:stCondLst>
                              <p:cond delay="79800"/>
                            </p:stCondLst>
                            <p:childTnLst>
                              <p:par>
                                <p:cTn id="214" presetID="23" presetClass="entr" presetSubtype="528" fill="hold" grpId="0" nodeType="afterEffect">
                                  <p:stCondLst>
                                    <p:cond delay="0"/>
                                  </p:stCondLst>
                                  <p:childTnLst>
                                    <p:set>
                                      <p:cBhvr>
                                        <p:cTn id="215" dur="1" fill="hold">
                                          <p:stCondLst>
                                            <p:cond delay="0"/>
                                          </p:stCondLst>
                                        </p:cTn>
                                        <p:tgtEl>
                                          <p:spTgt spid="37"/>
                                        </p:tgtEl>
                                        <p:attrNameLst>
                                          <p:attrName>style.visibility</p:attrName>
                                        </p:attrNameLst>
                                      </p:cBhvr>
                                      <p:to>
                                        <p:strVal val="visible"/>
                                      </p:to>
                                    </p:set>
                                    <p:anim calcmode="lin" valueType="num">
                                      <p:cBhvr>
                                        <p:cTn id="216" dur="2000" fill="hold"/>
                                        <p:tgtEl>
                                          <p:spTgt spid="37"/>
                                        </p:tgtEl>
                                        <p:attrNameLst>
                                          <p:attrName>ppt_w</p:attrName>
                                        </p:attrNameLst>
                                      </p:cBhvr>
                                      <p:tavLst>
                                        <p:tav tm="0">
                                          <p:val>
                                            <p:fltVal val="0"/>
                                          </p:val>
                                        </p:tav>
                                        <p:tav tm="100000">
                                          <p:val>
                                            <p:strVal val="#ppt_w"/>
                                          </p:val>
                                        </p:tav>
                                      </p:tavLst>
                                    </p:anim>
                                    <p:anim calcmode="lin" valueType="num">
                                      <p:cBhvr>
                                        <p:cTn id="217" dur="2000" fill="hold"/>
                                        <p:tgtEl>
                                          <p:spTgt spid="37"/>
                                        </p:tgtEl>
                                        <p:attrNameLst>
                                          <p:attrName>ppt_h</p:attrName>
                                        </p:attrNameLst>
                                      </p:cBhvr>
                                      <p:tavLst>
                                        <p:tav tm="0">
                                          <p:val>
                                            <p:fltVal val="0"/>
                                          </p:val>
                                        </p:tav>
                                        <p:tav tm="100000">
                                          <p:val>
                                            <p:strVal val="#ppt_h"/>
                                          </p:val>
                                        </p:tav>
                                      </p:tavLst>
                                    </p:anim>
                                    <p:anim calcmode="lin" valueType="num">
                                      <p:cBhvr>
                                        <p:cTn id="218" dur="2000" fill="hold"/>
                                        <p:tgtEl>
                                          <p:spTgt spid="37"/>
                                        </p:tgtEl>
                                        <p:attrNameLst>
                                          <p:attrName>ppt_x</p:attrName>
                                        </p:attrNameLst>
                                      </p:cBhvr>
                                      <p:tavLst>
                                        <p:tav tm="0">
                                          <p:val>
                                            <p:fltVal val="0.5"/>
                                          </p:val>
                                        </p:tav>
                                        <p:tav tm="100000">
                                          <p:val>
                                            <p:strVal val="#ppt_x"/>
                                          </p:val>
                                        </p:tav>
                                      </p:tavLst>
                                    </p:anim>
                                    <p:anim calcmode="lin" valueType="num">
                                      <p:cBhvr>
                                        <p:cTn id="219" dur="2000" fill="hold"/>
                                        <p:tgtEl>
                                          <p:spTgt spid="37"/>
                                        </p:tgtEl>
                                        <p:attrNameLst>
                                          <p:attrName>ppt_y</p:attrName>
                                        </p:attrNameLst>
                                      </p:cBhvr>
                                      <p:tavLst>
                                        <p:tav tm="0">
                                          <p:val>
                                            <p:fltVal val="0.5"/>
                                          </p:val>
                                        </p:tav>
                                        <p:tav tm="100000">
                                          <p:val>
                                            <p:strVal val="#ppt_y"/>
                                          </p:val>
                                        </p:tav>
                                      </p:tavLst>
                                    </p:anim>
                                  </p:childTnLst>
                                </p:cTn>
                              </p:par>
                            </p:childTnLst>
                          </p:cTn>
                        </p:par>
                        <p:par>
                          <p:cTn id="220" fill="hold">
                            <p:stCondLst>
                              <p:cond delay="81800"/>
                            </p:stCondLst>
                            <p:childTnLst>
                              <p:par>
                                <p:cTn id="221" presetID="23" presetClass="entr" presetSubtype="528" fill="hold" grpId="0" nodeType="afterEffect">
                                  <p:stCondLst>
                                    <p:cond delay="0"/>
                                  </p:stCondLst>
                                  <p:childTnLst>
                                    <p:set>
                                      <p:cBhvr>
                                        <p:cTn id="222" dur="1" fill="hold">
                                          <p:stCondLst>
                                            <p:cond delay="0"/>
                                          </p:stCondLst>
                                        </p:cTn>
                                        <p:tgtEl>
                                          <p:spTgt spid="38"/>
                                        </p:tgtEl>
                                        <p:attrNameLst>
                                          <p:attrName>style.visibility</p:attrName>
                                        </p:attrNameLst>
                                      </p:cBhvr>
                                      <p:to>
                                        <p:strVal val="visible"/>
                                      </p:to>
                                    </p:set>
                                    <p:anim calcmode="lin" valueType="num">
                                      <p:cBhvr>
                                        <p:cTn id="223" dur="2000" fill="hold"/>
                                        <p:tgtEl>
                                          <p:spTgt spid="38"/>
                                        </p:tgtEl>
                                        <p:attrNameLst>
                                          <p:attrName>ppt_w</p:attrName>
                                        </p:attrNameLst>
                                      </p:cBhvr>
                                      <p:tavLst>
                                        <p:tav tm="0">
                                          <p:val>
                                            <p:fltVal val="0"/>
                                          </p:val>
                                        </p:tav>
                                        <p:tav tm="100000">
                                          <p:val>
                                            <p:strVal val="#ppt_w"/>
                                          </p:val>
                                        </p:tav>
                                      </p:tavLst>
                                    </p:anim>
                                    <p:anim calcmode="lin" valueType="num">
                                      <p:cBhvr>
                                        <p:cTn id="224" dur="2000" fill="hold"/>
                                        <p:tgtEl>
                                          <p:spTgt spid="38"/>
                                        </p:tgtEl>
                                        <p:attrNameLst>
                                          <p:attrName>ppt_h</p:attrName>
                                        </p:attrNameLst>
                                      </p:cBhvr>
                                      <p:tavLst>
                                        <p:tav tm="0">
                                          <p:val>
                                            <p:fltVal val="0"/>
                                          </p:val>
                                        </p:tav>
                                        <p:tav tm="100000">
                                          <p:val>
                                            <p:strVal val="#ppt_h"/>
                                          </p:val>
                                        </p:tav>
                                      </p:tavLst>
                                    </p:anim>
                                    <p:anim calcmode="lin" valueType="num">
                                      <p:cBhvr>
                                        <p:cTn id="225" dur="2000" fill="hold"/>
                                        <p:tgtEl>
                                          <p:spTgt spid="38"/>
                                        </p:tgtEl>
                                        <p:attrNameLst>
                                          <p:attrName>ppt_x</p:attrName>
                                        </p:attrNameLst>
                                      </p:cBhvr>
                                      <p:tavLst>
                                        <p:tav tm="0">
                                          <p:val>
                                            <p:fltVal val="0.5"/>
                                          </p:val>
                                        </p:tav>
                                        <p:tav tm="100000">
                                          <p:val>
                                            <p:strVal val="#ppt_x"/>
                                          </p:val>
                                        </p:tav>
                                      </p:tavLst>
                                    </p:anim>
                                    <p:anim calcmode="lin" valueType="num">
                                      <p:cBhvr>
                                        <p:cTn id="226" dur="2000" fill="hold"/>
                                        <p:tgtEl>
                                          <p:spTgt spid="38"/>
                                        </p:tgtEl>
                                        <p:attrNameLst>
                                          <p:attrName>ppt_y</p:attrName>
                                        </p:attrNameLst>
                                      </p:cBhvr>
                                      <p:tavLst>
                                        <p:tav tm="0">
                                          <p:val>
                                            <p:fltVal val="0.5"/>
                                          </p:val>
                                        </p:tav>
                                        <p:tav tm="100000">
                                          <p:val>
                                            <p:strVal val="#ppt_y"/>
                                          </p:val>
                                        </p:tav>
                                      </p:tavLst>
                                    </p:anim>
                                  </p:childTnLst>
                                </p:cTn>
                              </p:par>
                            </p:childTnLst>
                          </p:cTn>
                        </p:par>
                        <p:par>
                          <p:cTn id="227" fill="hold">
                            <p:stCondLst>
                              <p:cond delay="83800"/>
                            </p:stCondLst>
                            <p:childTnLst>
                              <p:par>
                                <p:cTn id="228" presetID="23" presetClass="entr" presetSubtype="528" fill="hold" grpId="0" nodeType="afterEffect">
                                  <p:stCondLst>
                                    <p:cond delay="0"/>
                                  </p:stCondLst>
                                  <p:childTnLst>
                                    <p:set>
                                      <p:cBhvr>
                                        <p:cTn id="229" dur="1" fill="hold">
                                          <p:stCondLst>
                                            <p:cond delay="0"/>
                                          </p:stCondLst>
                                        </p:cTn>
                                        <p:tgtEl>
                                          <p:spTgt spid="39"/>
                                        </p:tgtEl>
                                        <p:attrNameLst>
                                          <p:attrName>style.visibility</p:attrName>
                                        </p:attrNameLst>
                                      </p:cBhvr>
                                      <p:to>
                                        <p:strVal val="visible"/>
                                      </p:to>
                                    </p:set>
                                    <p:anim calcmode="lin" valueType="num">
                                      <p:cBhvr>
                                        <p:cTn id="230" dur="2000" fill="hold"/>
                                        <p:tgtEl>
                                          <p:spTgt spid="39"/>
                                        </p:tgtEl>
                                        <p:attrNameLst>
                                          <p:attrName>ppt_w</p:attrName>
                                        </p:attrNameLst>
                                      </p:cBhvr>
                                      <p:tavLst>
                                        <p:tav tm="0">
                                          <p:val>
                                            <p:fltVal val="0"/>
                                          </p:val>
                                        </p:tav>
                                        <p:tav tm="100000">
                                          <p:val>
                                            <p:strVal val="#ppt_w"/>
                                          </p:val>
                                        </p:tav>
                                      </p:tavLst>
                                    </p:anim>
                                    <p:anim calcmode="lin" valueType="num">
                                      <p:cBhvr>
                                        <p:cTn id="231" dur="2000" fill="hold"/>
                                        <p:tgtEl>
                                          <p:spTgt spid="39"/>
                                        </p:tgtEl>
                                        <p:attrNameLst>
                                          <p:attrName>ppt_h</p:attrName>
                                        </p:attrNameLst>
                                      </p:cBhvr>
                                      <p:tavLst>
                                        <p:tav tm="0">
                                          <p:val>
                                            <p:fltVal val="0"/>
                                          </p:val>
                                        </p:tav>
                                        <p:tav tm="100000">
                                          <p:val>
                                            <p:strVal val="#ppt_h"/>
                                          </p:val>
                                        </p:tav>
                                      </p:tavLst>
                                    </p:anim>
                                    <p:anim calcmode="lin" valueType="num">
                                      <p:cBhvr>
                                        <p:cTn id="232" dur="2000" fill="hold"/>
                                        <p:tgtEl>
                                          <p:spTgt spid="39"/>
                                        </p:tgtEl>
                                        <p:attrNameLst>
                                          <p:attrName>ppt_x</p:attrName>
                                        </p:attrNameLst>
                                      </p:cBhvr>
                                      <p:tavLst>
                                        <p:tav tm="0">
                                          <p:val>
                                            <p:fltVal val="0.5"/>
                                          </p:val>
                                        </p:tav>
                                        <p:tav tm="100000">
                                          <p:val>
                                            <p:strVal val="#ppt_x"/>
                                          </p:val>
                                        </p:tav>
                                      </p:tavLst>
                                    </p:anim>
                                    <p:anim calcmode="lin" valueType="num">
                                      <p:cBhvr>
                                        <p:cTn id="233" dur="2000" fill="hold"/>
                                        <p:tgtEl>
                                          <p:spTgt spid="39"/>
                                        </p:tgtEl>
                                        <p:attrNameLst>
                                          <p:attrName>ppt_y</p:attrName>
                                        </p:attrNameLst>
                                      </p:cBhvr>
                                      <p:tavLst>
                                        <p:tav tm="0">
                                          <p:val>
                                            <p:fltVal val="0.5"/>
                                          </p:val>
                                        </p:tav>
                                        <p:tav tm="100000">
                                          <p:val>
                                            <p:strVal val="#ppt_y"/>
                                          </p:val>
                                        </p:tav>
                                      </p:tavLst>
                                    </p:anim>
                                  </p:childTnLst>
                                </p:cTn>
                              </p:par>
                              <p:par>
                                <p:cTn id="234" presetID="23" presetClass="entr" presetSubtype="16" fill="hold" grpId="0" nodeType="withEffect">
                                  <p:stCondLst>
                                    <p:cond delay="0"/>
                                  </p:stCondLst>
                                  <p:childTnLst>
                                    <p:set>
                                      <p:cBhvr>
                                        <p:cTn id="235" dur="1" fill="hold">
                                          <p:stCondLst>
                                            <p:cond delay="0"/>
                                          </p:stCondLst>
                                        </p:cTn>
                                        <p:tgtEl>
                                          <p:spTgt spid="23"/>
                                        </p:tgtEl>
                                        <p:attrNameLst>
                                          <p:attrName>style.visibility</p:attrName>
                                        </p:attrNameLst>
                                      </p:cBhvr>
                                      <p:to>
                                        <p:strVal val="visible"/>
                                      </p:to>
                                    </p:set>
                                    <p:anim calcmode="lin" valueType="num">
                                      <p:cBhvr>
                                        <p:cTn id="236" dur="500" fill="hold"/>
                                        <p:tgtEl>
                                          <p:spTgt spid="23"/>
                                        </p:tgtEl>
                                        <p:attrNameLst>
                                          <p:attrName>ppt_w</p:attrName>
                                        </p:attrNameLst>
                                      </p:cBhvr>
                                      <p:tavLst>
                                        <p:tav tm="0">
                                          <p:val>
                                            <p:fltVal val="0"/>
                                          </p:val>
                                        </p:tav>
                                        <p:tav tm="100000">
                                          <p:val>
                                            <p:strVal val="#ppt_w"/>
                                          </p:val>
                                        </p:tav>
                                      </p:tavLst>
                                    </p:anim>
                                    <p:anim calcmode="lin" valueType="num">
                                      <p:cBhvr>
                                        <p:cTn id="237" dur="500" fill="hold"/>
                                        <p:tgtEl>
                                          <p:spTgt spid="23"/>
                                        </p:tgtEl>
                                        <p:attrNameLst>
                                          <p:attrName>ppt_h</p:attrName>
                                        </p:attrNameLst>
                                      </p:cBhvr>
                                      <p:tavLst>
                                        <p:tav tm="0">
                                          <p:val>
                                            <p:fltVal val="0"/>
                                          </p:val>
                                        </p:tav>
                                        <p:tav tm="100000">
                                          <p:val>
                                            <p:strVal val="#ppt_h"/>
                                          </p:val>
                                        </p:tav>
                                      </p:tavLst>
                                    </p:anim>
                                  </p:childTnLst>
                                </p:cTn>
                              </p:par>
                            </p:childTnLst>
                          </p:cTn>
                        </p:par>
                        <p:par>
                          <p:cTn id="238" fill="hold">
                            <p:stCondLst>
                              <p:cond delay="85800"/>
                            </p:stCondLst>
                            <p:childTnLst>
                              <p:par>
                                <p:cTn id="239" presetID="1" presetClass="exit" presetSubtype="0" fill="hold" grpId="0" nodeType="afterEffect">
                                  <p:stCondLst>
                                    <p:cond delay="0"/>
                                  </p:stCondLst>
                                  <p:childTnLst>
                                    <p:set>
                                      <p:cBhvr>
                                        <p:cTn id="240" dur="1" fill="hold">
                                          <p:stCondLst>
                                            <p:cond delay="0"/>
                                          </p:stCondLst>
                                        </p:cTn>
                                        <p:tgtEl>
                                          <p:spTgt spid="27"/>
                                        </p:tgtEl>
                                        <p:attrNameLst>
                                          <p:attrName>style.visibility</p:attrName>
                                        </p:attrNameLst>
                                      </p:cBhvr>
                                      <p:to>
                                        <p:strVal val="hidden"/>
                                      </p:to>
                                    </p:set>
                                  </p:childTnLst>
                                </p:cTn>
                              </p:par>
                              <p:par>
                                <p:cTn id="241" presetID="1" presetClass="entr" presetSubtype="0" fill="hold" grpId="0" nodeType="withEffect" nodePh="1">
                                  <p:stCondLst>
                                    <p:cond delay="0"/>
                                  </p:stCondLst>
                                  <p:endCondLst>
                                    <p:cond evt="begin" delay="0">
                                      <p:tn val="241"/>
                                    </p:cond>
                                  </p:endCondLst>
                                  <p:childTnLst>
                                    <p:set>
                                      <p:cBhvr>
                                        <p:cTn id="242" dur="1" fill="hold">
                                          <p:stCondLst>
                                            <p:cond delay="0"/>
                                          </p:stCondLst>
                                        </p:cTn>
                                        <p:tgtEl>
                                          <p:spTgt spid="40"/>
                                        </p:tgtEl>
                                        <p:attrNameLst>
                                          <p:attrName>style.visibility</p:attrName>
                                        </p:attrNameLst>
                                      </p:cBhvr>
                                      <p:to>
                                        <p:strVal val="visible"/>
                                      </p:to>
                                    </p:set>
                                  </p:childTnLst>
                                </p:cTn>
                              </p:par>
                            </p:childTnLst>
                          </p:cTn>
                        </p:par>
                        <p:par>
                          <p:cTn id="243" fill="hold">
                            <p:stCondLst>
                              <p:cond delay="85800"/>
                            </p:stCondLst>
                            <p:childTnLst>
                              <p:par>
                                <p:cTn id="244" presetID="1" presetClass="exit" presetSubtype="0" fill="hold" grpId="1" nodeType="afterEffect">
                                  <p:stCondLst>
                                    <p:cond delay="0"/>
                                  </p:stCondLst>
                                  <p:childTnLst>
                                    <p:set>
                                      <p:cBhvr>
                                        <p:cTn id="245" dur="1" fill="hold">
                                          <p:stCondLst>
                                            <p:cond delay="0"/>
                                          </p:stCondLst>
                                        </p:cTn>
                                        <p:tgtEl>
                                          <p:spTgt spid="39"/>
                                        </p:tgtEl>
                                        <p:attrNameLst>
                                          <p:attrName>style.visibility</p:attrName>
                                        </p:attrNameLst>
                                      </p:cBhvr>
                                      <p:to>
                                        <p:strVal val="hidden"/>
                                      </p:to>
                                    </p:set>
                                  </p:childTnLst>
                                </p:cTn>
                              </p:par>
                              <p:par>
                                <p:cTn id="246" presetID="1" presetClass="exit" presetSubtype="0" fill="hold" grpId="1" nodeType="withEffect">
                                  <p:stCondLst>
                                    <p:cond delay="0"/>
                                  </p:stCondLst>
                                  <p:childTnLst>
                                    <p:set>
                                      <p:cBhvr>
                                        <p:cTn id="247" dur="1" fill="hold">
                                          <p:stCondLst>
                                            <p:cond delay="0"/>
                                          </p:stCondLst>
                                        </p:cTn>
                                        <p:tgtEl>
                                          <p:spTgt spid="23"/>
                                        </p:tgtEl>
                                        <p:attrNameLst>
                                          <p:attrName>style.visibility</p:attrName>
                                        </p:attrNameLst>
                                      </p:cBhvr>
                                      <p:to>
                                        <p:strVal val="hidden"/>
                                      </p:to>
                                    </p:set>
                                  </p:childTnLst>
                                </p:cTn>
                              </p:par>
                              <p:par>
                                <p:cTn id="248" presetID="23" presetClass="entr" presetSubtype="528" fill="hold" grpId="0" nodeType="withEffect">
                                  <p:stCondLst>
                                    <p:cond delay="1000"/>
                                  </p:stCondLst>
                                  <p:childTnLst>
                                    <p:set>
                                      <p:cBhvr>
                                        <p:cTn id="249" dur="1" fill="hold">
                                          <p:stCondLst>
                                            <p:cond delay="0"/>
                                          </p:stCondLst>
                                        </p:cTn>
                                        <p:tgtEl>
                                          <p:spTgt spid="41"/>
                                        </p:tgtEl>
                                        <p:attrNameLst>
                                          <p:attrName>style.visibility</p:attrName>
                                        </p:attrNameLst>
                                      </p:cBhvr>
                                      <p:to>
                                        <p:strVal val="visible"/>
                                      </p:to>
                                    </p:set>
                                    <p:anim calcmode="lin" valueType="num">
                                      <p:cBhvr>
                                        <p:cTn id="250" dur="3000" fill="hold"/>
                                        <p:tgtEl>
                                          <p:spTgt spid="41"/>
                                        </p:tgtEl>
                                        <p:attrNameLst>
                                          <p:attrName>ppt_w</p:attrName>
                                        </p:attrNameLst>
                                      </p:cBhvr>
                                      <p:tavLst>
                                        <p:tav tm="0">
                                          <p:val>
                                            <p:fltVal val="0"/>
                                          </p:val>
                                        </p:tav>
                                        <p:tav tm="100000">
                                          <p:val>
                                            <p:strVal val="#ppt_w"/>
                                          </p:val>
                                        </p:tav>
                                      </p:tavLst>
                                    </p:anim>
                                    <p:anim calcmode="lin" valueType="num">
                                      <p:cBhvr>
                                        <p:cTn id="251" dur="3000" fill="hold"/>
                                        <p:tgtEl>
                                          <p:spTgt spid="41"/>
                                        </p:tgtEl>
                                        <p:attrNameLst>
                                          <p:attrName>ppt_h</p:attrName>
                                        </p:attrNameLst>
                                      </p:cBhvr>
                                      <p:tavLst>
                                        <p:tav tm="0">
                                          <p:val>
                                            <p:fltVal val="0"/>
                                          </p:val>
                                        </p:tav>
                                        <p:tav tm="100000">
                                          <p:val>
                                            <p:strVal val="#ppt_h"/>
                                          </p:val>
                                        </p:tav>
                                      </p:tavLst>
                                    </p:anim>
                                    <p:anim calcmode="lin" valueType="num">
                                      <p:cBhvr>
                                        <p:cTn id="252" dur="3000" fill="hold"/>
                                        <p:tgtEl>
                                          <p:spTgt spid="41"/>
                                        </p:tgtEl>
                                        <p:attrNameLst>
                                          <p:attrName>ppt_x</p:attrName>
                                        </p:attrNameLst>
                                      </p:cBhvr>
                                      <p:tavLst>
                                        <p:tav tm="0">
                                          <p:val>
                                            <p:fltVal val="0.5"/>
                                          </p:val>
                                        </p:tav>
                                        <p:tav tm="100000">
                                          <p:val>
                                            <p:strVal val="#ppt_x"/>
                                          </p:val>
                                        </p:tav>
                                      </p:tavLst>
                                    </p:anim>
                                    <p:anim calcmode="lin" valueType="num">
                                      <p:cBhvr>
                                        <p:cTn id="253" dur="3000" fill="hold"/>
                                        <p:tgtEl>
                                          <p:spTgt spid="41"/>
                                        </p:tgtEl>
                                        <p:attrNameLst>
                                          <p:attrName>ppt_y</p:attrName>
                                        </p:attrNameLst>
                                      </p:cBhvr>
                                      <p:tavLst>
                                        <p:tav tm="0">
                                          <p:val>
                                            <p:fltVal val="0.5"/>
                                          </p:val>
                                        </p:tav>
                                        <p:tav tm="100000">
                                          <p:val>
                                            <p:strVal val="#ppt_y"/>
                                          </p:val>
                                        </p:tav>
                                      </p:tavLst>
                                    </p:anim>
                                  </p:childTnLst>
                                </p:cTn>
                              </p:par>
                            </p:childTnLst>
                          </p:cTn>
                        </p:par>
                        <p:par>
                          <p:cTn id="254" fill="hold">
                            <p:stCondLst>
                              <p:cond delay="89800"/>
                            </p:stCondLst>
                            <p:childTnLst>
                              <p:par>
                                <p:cTn id="255" presetID="1" presetClass="exit" presetSubtype="0" fill="hold" grpId="1" nodeType="afterEffect">
                                  <p:stCondLst>
                                    <p:cond delay="2000"/>
                                  </p:stCondLst>
                                  <p:childTnLst>
                                    <p:set>
                                      <p:cBhvr>
                                        <p:cTn id="256" dur="1" fill="hold">
                                          <p:stCondLst>
                                            <p:cond delay="0"/>
                                          </p:stCondLst>
                                        </p:cTn>
                                        <p:tgtEl>
                                          <p:spTgt spid="41"/>
                                        </p:tgtEl>
                                        <p:attrNameLst>
                                          <p:attrName>style.visibility</p:attrName>
                                        </p:attrNameLst>
                                      </p:cBhvr>
                                      <p:to>
                                        <p:strVal val="hidden"/>
                                      </p:to>
                                    </p:set>
                                  </p:childTnLst>
                                </p:cTn>
                              </p:par>
                            </p:childTnLst>
                          </p:cTn>
                        </p:par>
                        <p:par>
                          <p:cTn id="257" fill="hold">
                            <p:stCondLst>
                              <p:cond delay="91800"/>
                            </p:stCondLst>
                            <p:childTnLst>
                              <p:par>
                                <p:cTn id="258" presetID="23" presetClass="entr" presetSubtype="16" fill="hold" grpId="0" nodeType="afterEffect">
                                  <p:stCondLst>
                                    <p:cond delay="0"/>
                                  </p:stCondLst>
                                  <p:childTnLst>
                                    <p:set>
                                      <p:cBhvr>
                                        <p:cTn id="259" dur="1" fill="hold">
                                          <p:stCondLst>
                                            <p:cond delay="0"/>
                                          </p:stCondLst>
                                        </p:cTn>
                                        <p:tgtEl>
                                          <p:spTgt spid="42"/>
                                        </p:tgtEl>
                                        <p:attrNameLst>
                                          <p:attrName>style.visibility</p:attrName>
                                        </p:attrNameLst>
                                      </p:cBhvr>
                                      <p:to>
                                        <p:strVal val="visible"/>
                                      </p:to>
                                    </p:set>
                                    <p:anim calcmode="lin" valueType="num">
                                      <p:cBhvr>
                                        <p:cTn id="260" dur="500" fill="hold"/>
                                        <p:tgtEl>
                                          <p:spTgt spid="42"/>
                                        </p:tgtEl>
                                        <p:attrNameLst>
                                          <p:attrName>ppt_w</p:attrName>
                                        </p:attrNameLst>
                                      </p:cBhvr>
                                      <p:tavLst>
                                        <p:tav tm="0">
                                          <p:val>
                                            <p:fltVal val="0"/>
                                          </p:val>
                                        </p:tav>
                                        <p:tav tm="100000">
                                          <p:val>
                                            <p:strVal val="#ppt_w"/>
                                          </p:val>
                                        </p:tav>
                                      </p:tavLst>
                                    </p:anim>
                                    <p:anim calcmode="lin" valueType="num">
                                      <p:cBhvr>
                                        <p:cTn id="261" dur="500" fill="hold"/>
                                        <p:tgtEl>
                                          <p:spTgt spid="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 grpId="0"/>
      <p:bldP spid="5" grpId="0"/>
      <p:bldP spid="6" grpId="0"/>
      <p:bldP spid="7" grpId="0"/>
      <p:bldP spid="8" grpId="0"/>
      <p:bldP spid="9" grpId="0"/>
      <p:bldP spid="10" grpId="0"/>
      <p:bldP spid="11" grpId="0"/>
      <p:bldP spid="12" grpId="0"/>
      <p:bldP spid="13" grpId="0"/>
      <p:bldP spid="14" grpId="0"/>
      <p:bldP spid="15" grpId="0"/>
      <p:bldP spid="16" grpId="0"/>
      <p:bldP spid="16" grpId="1"/>
      <p:bldP spid="17" grpId="0"/>
      <p:bldP spid="18" grpId="0"/>
      <p:bldP spid="18" grpId="1"/>
      <p:bldP spid="19" grpId="0" animBg="1"/>
      <p:bldP spid="26" grpId="0"/>
      <p:bldP spid="26" grpId="1"/>
      <p:bldP spid="23" grpId="0"/>
      <p:bldP spid="23" grpId="1"/>
      <p:bldP spid="27" grpId="0"/>
      <p:bldP spid="28" grpId="0"/>
      <p:bldP spid="29" grpId="0"/>
      <p:bldP spid="30" grpId="0"/>
      <p:bldP spid="31" grpId="0"/>
      <p:bldP spid="32" grpId="0"/>
      <p:bldP spid="33" grpId="0"/>
      <p:bldP spid="34" grpId="0"/>
      <p:bldP spid="35" grpId="0"/>
      <p:bldP spid="36" grpId="0"/>
      <p:bldP spid="37" grpId="0"/>
      <p:bldP spid="38" grpId="0"/>
      <p:bldP spid="39" grpId="0"/>
      <p:bldP spid="39" grpId="1"/>
      <p:bldP spid="40" grpId="0"/>
      <p:bldP spid="41" grpId="0"/>
      <p:bldP spid="41" grpId="1"/>
      <p:bldP spid="42" grpId="0" animBg="1"/>
      <p:bldP spid="46" grpId="0"/>
      <p:bldP spid="46" grpId="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29600" cy="1143000"/>
          </a:xfrm>
        </p:spPr>
        <p:txBody>
          <a:bodyPr>
            <a:prstTxWarp prst="textDeflateBottom">
              <a:avLst/>
            </a:prstTxWarp>
            <a:normAutofit/>
          </a:bodyPr>
          <a:lstStyle/>
          <a:p>
            <a:r>
              <a:rPr lang="fr-FR" sz="5400" dirty="0">
                <a:gradFill flip="none" rotWithShape="1">
                  <a:gsLst>
                    <a:gs pos="0">
                      <a:srgbClr val="FF0000"/>
                    </a:gs>
                    <a:gs pos="0">
                      <a:schemeClr val="bg1"/>
                    </a:gs>
                    <a:gs pos="0">
                      <a:srgbClr val="FF0000"/>
                    </a:gs>
                    <a:gs pos="50000">
                      <a:schemeClr val="bg1"/>
                    </a:gs>
                    <a:gs pos="100000">
                      <a:srgbClr val="FF0000"/>
                    </a:gs>
                  </a:gsLst>
                  <a:lin ang="2700000" scaled="1"/>
                  <a:tileRect/>
                </a:gradFill>
                <a:latin typeface="Old English Text MT" pitchFamily="66" charset="0"/>
              </a:rPr>
              <a:t>Bonne Année</a:t>
            </a:r>
          </a:p>
        </p:txBody>
      </p:sp>
      <p:sp>
        <p:nvSpPr>
          <p:cNvPr id="8" name="Ellipse 7"/>
          <p:cNvSpPr/>
          <p:nvPr/>
        </p:nvSpPr>
        <p:spPr>
          <a:xfrm>
            <a:off x="785786" y="4857784"/>
            <a:ext cx="8072494" cy="2000240"/>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Rectangle 20"/>
          <p:cNvSpPr/>
          <p:nvPr/>
        </p:nvSpPr>
        <p:spPr>
          <a:xfrm>
            <a:off x="2857488" y="1382703"/>
            <a:ext cx="3500462" cy="2677656"/>
          </a:xfrm>
          <a:prstGeom prst="rect">
            <a:avLst/>
          </a:prstGeom>
          <a:blipFill>
            <a:blip r:embed="rId4" cstate="print"/>
            <a:stretch>
              <a:fillRect/>
            </a:stretch>
          </a:blipFill>
        </p:spPr>
        <p:txBody>
          <a:bodyPr wrap="square">
            <a:spAutoFit/>
          </a:bodyPr>
          <a:lstStyle/>
          <a:p>
            <a:pPr algn="ctr"/>
            <a:r>
              <a:rPr lang="fr-FR" sz="2400" dirty="0">
                <a:solidFill>
                  <a:srgbClr val="FF0000"/>
                </a:solidFill>
                <a:latin typeface="BalanineSerial" pitchFamily="2" charset="0"/>
              </a:rPr>
              <a:t>Les 5 bonnes résolutions pour la</a:t>
            </a:r>
          </a:p>
          <a:p>
            <a:pPr algn="ctr"/>
            <a:r>
              <a:rPr lang="fr-FR" sz="2400" dirty="0">
                <a:solidFill>
                  <a:srgbClr val="FF0000"/>
                </a:solidFill>
                <a:latin typeface="BalanineSerial" pitchFamily="2" charset="0"/>
              </a:rPr>
              <a:t>  nouvelle Année</a:t>
            </a:r>
          </a:p>
          <a:p>
            <a:pPr algn="ctr"/>
            <a:r>
              <a:rPr lang="fr-FR" sz="2400" dirty="0">
                <a:solidFill>
                  <a:srgbClr val="FF0000"/>
                </a:solidFill>
                <a:latin typeface="BalanineSerial" pitchFamily="2" charset="0"/>
              </a:rPr>
              <a:t>Se lever en chantant</a:t>
            </a:r>
          </a:p>
          <a:p>
            <a:pPr algn="ctr"/>
            <a:r>
              <a:rPr lang="fr-FR" sz="2400" dirty="0">
                <a:solidFill>
                  <a:srgbClr val="FF0000"/>
                </a:solidFill>
                <a:latin typeface="BalanineSerial" pitchFamily="2" charset="0"/>
              </a:rPr>
              <a:t>Sourire à la vie</a:t>
            </a:r>
          </a:p>
          <a:p>
            <a:pPr algn="ctr"/>
            <a:r>
              <a:rPr lang="fr-FR" sz="2400" dirty="0">
                <a:solidFill>
                  <a:srgbClr val="FF0000"/>
                </a:solidFill>
                <a:latin typeface="BalanineSerial" pitchFamily="2" charset="0"/>
              </a:rPr>
              <a:t>S’enrichir d’amitiés</a:t>
            </a:r>
          </a:p>
          <a:p>
            <a:pPr algn="ctr"/>
            <a:r>
              <a:rPr lang="fr-FR" sz="2400" dirty="0">
                <a:solidFill>
                  <a:srgbClr val="FF0000"/>
                </a:solidFill>
                <a:latin typeface="BalanineSerial" pitchFamily="2" charset="0"/>
              </a:rPr>
              <a:t>Réaliser ses rêves</a:t>
            </a:r>
          </a:p>
          <a:p>
            <a:pPr algn="ctr"/>
            <a:r>
              <a:rPr lang="fr-FR" sz="2400" dirty="0">
                <a:solidFill>
                  <a:srgbClr val="FF0000"/>
                </a:solidFill>
                <a:latin typeface="BalanineSerial" pitchFamily="2" charset="0"/>
              </a:rPr>
              <a:t>*** Choisir simplement le bonheur  !</a:t>
            </a:r>
          </a:p>
        </p:txBody>
      </p:sp>
      <p:grpSp>
        <p:nvGrpSpPr>
          <p:cNvPr id="14" name="Groupe 13"/>
          <p:cNvGrpSpPr/>
          <p:nvPr/>
        </p:nvGrpSpPr>
        <p:grpSpPr>
          <a:xfrm>
            <a:off x="2714612" y="1239827"/>
            <a:ext cx="3786214" cy="3689371"/>
            <a:chOff x="2143108" y="1071546"/>
            <a:chExt cx="4786346" cy="3689371"/>
          </a:xfrm>
        </p:grpSpPr>
        <p:grpSp>
          <p:nvGrpSpPr>
            <p:cNvPr id="15" name="Groupe 8"/>
            <p:cNvGrpSpPr/>
            <p:nvPr/>
          </p:nvGrpSpPr>
          <p:grpSpPr>
            <a:xfrm>
              <a:off x="3571868" y="4071942"/>
              <a:ext cx="2008195" cy="688975"/>
              <a:chOff x="3571868" y="3994155"/>
              <a:chExt cx="2008195" cy="688975"/>
            </a:xfrm>
          </p:grpSpPr>
          <p:pic>
            <p:nvPicPr>
              <p:cNvPr id="17" name="Picture 4" descr="BAS PORTE"/>
              <p:cNvPicPr>
                <a:picLocks noChangeAspect="1" noChangeArrowheads="1"/>
              </p:cNvPicPr>
              <p:nvPr/>
            </p:nvPicPr>
            <p:blipFill>
              <a:blip r:embed="rId5" cstate="print"/>
              <a:srcRect/>
              <a:stretch>
                <a:fillRect/>
              </a:stretch>
            </p:blipFill>
            <p:spPr bwMode="auto">
              <a:xfrm>
                <a:off x="3571868" y="3994155"/>
                <a:ext cx="1008063" cy="688975"/>
              </a:xfrm>
              <a:prstGeom prst="rect">
                <a:avLst/>
              </a:prstGeom>
              <a:noFill/>
            </p:spPr>
          </p:pic>
          <p:pic>
            <p:nvPicPr>
              <p:cNvPr id="18" name="Picture 9" descr="D 13"/>
              <p:cNvPicPr>
                <a:picLocks noChangeAspect="1" noChangeArrowheads="1"/>
              </p:cNvPicPr>
              <p:nvPr/>
            </p:nvPicPr>
            <p:blipFill>
              <a:blip r:embed="rId6" cstate="print"/>
              <a:srcRect/>
              <a:stretch>
                <a:fillRect/>
              </a:stretch>
            </p:blipFill>
            <p:spPr bwMode="auto">
              <a:xfrm>
                <a:off x="3787768" y="4071942"/>
                <a:ext cx="504825" cy="452438"/>
              </a:xfrm>
              <a:prstGeom prst="rect">
                <a:avLst/>
              </a:prstGeom>
              <a:noFill/>
            </p:spPr>
          </p:pic>
          <p:pic>
            <p:nvPicPr>
              <p:cNvPr id="19" name="Picture 4" descr="BAS PORTE"/>
              <p:cNvPicPr>
                <a:picLocks noChangeAspect="1" noChangeArrowheads="1"/>
              </p:cNvPicPr>
              <p:nvPr/>
            </p:nvPicPr>
            <p:blipFill>
              <a:blip r:embed="rId5" cstate="print"/>
              <a:srcRect/>
              <a:stretch>
                <a:fillRect/>
              </a:stretch>
            </p:blipFill>
            <p:spPr bwMode="auto">
              <a:xfrm>
                <a:off x="4572000" y="3994155"/>
                <a:ext cx="1008063" cy="688975"/>
              </a:xfrm>
              <a:prstGeom prst="rect">
                <a:avLst/>
              </a:prstGeom>
              <a:noFill/>
            </p:spPr>
          </p:pic>
          <p:pic>
            <p:nvPicPr>
              <p:cNvPr id="20" name="Picture 9" descr="D 13"/>
              <p:cNvPicPr>
                <a:picLocks noChangeAspect="1" noChangeArrowheads="1"/>
              </p:cNvPicPr>
              <p:nvPr/>
            </p:nvPicPr>
            <p:blipFill>
              <a:blip r:embed="rId6" cstate="print"/>
              <a:srcRect/>
              <a:stretch>
                <a:fillRect/>
              </a:stretch>
            </p:blipFill>
            <p:spPr bwMode="auto">
              <a:xfrm>
                <a:off x="4787900" y="4071942"/>
                <a:ext cx="504825" cy="452438"/>
              </a:xfrm>
              <a:prstGeom prst="rect">
                <a:avLst/>
              </a:prstGeom>
              <a:noFill/>
            </p:spPr>
          </p:pic>
        </p:grpSp>
        <p:sp>
          <p:nvSpPr>
            <p:cNvPr id="16" name="Cadre 15"/>
            <p:cNvSpPr/>
            <p:nvPr/>
          </p:nvSpPr>
          <p:spPr>
            <a:xfrm>
              <a:off x="2143108" y="1071546"/>
              <a:ext cx="4786346" cy="3024000"/>
            </a:xfrm>
            <a:prstGeom prst="frame">
              <a:avLst>
                <a:gd name="adj1" fmla="val 8851"/>
              </a:avLst>
            </a:prstGeom>
            <a:blipFill>
              <a:blip r:embed="rId7"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pic>
        <p:nvPicPr>
          <p:cNvPr id="11" name="Image 10" descr="6hsa9pb8.gif"/>
          <p:cNvPicPr>
            <a:picLocks noChangeAspect="1"/>
          </p:cNvPicPr>
          <p:nvPr/>
        </p:nvPicPr>
        <p:blipFill>
          <a:blip r:embed="rId8" cstate="print">
            <a:lum bright="-10000"/>
          </a:blip>
          <a:stretch>
            <a:fillRect/>
          </a:stretch>
        </p:blipFill>
        <p:spPr>
          <a:xfrm>
            <a:off x="0" y="1285860"/>
            <a:ext cx="3524216" cy="5715000"/>
          </a:xfrm>
          <a:prstGeom prst="rect">
            <a:avLst/>
          </a:prstGeom>
          <a:solidFill>
            <a:srgbClr val="D99694">
              <a:alpha val="40000"/>
            </a:srgbClr>
          </a:solidFill>
        </p:spPr>
      </p:pic>
      <p:pic>
        <p:nvPicPr>
          <p:cNvPr id="23" name="Image 22" descr="6hsa9pb8.gif"/>
          <p:cNvPicPr>
            <a:picLocks noChangeAspect="1"/>
          </p:cNvPicPr>
          <p:nvPr/>
        </p:nvPicPr>
        <p:blipFill>
          <a:blip r:embed="rId8" cstate="print">
            <a:lum bright="-20000"/>
          </a:blip>
          <a:stretch>
            <a:fillRect/>
          </a:stretch>
        </p:blipFill>
        <p:spPr>
          <a:xfrm flipH="1">
            <a:off x="5286380" y="1071586"/>
            <a:ext cx="3857620" cy="5715000"/>
          </a:xfrm>
          <a:prstGeom prst="rect">
            <a:avLst/>
          </a:prstGeom>
          <a:solidFill>
            <a:srgbClr val="B7DEE8">
              <a:alpha val="40000"/>
            </a:srgbClr>
          </a:solidFill>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repeatCount="indefinite" fill="hold" nodeType="afterEffect">
                                  <p:stCondLst>
                                    <p:cond delay="0"/>
                                  </p:stCondLst>
                                  <p:childTnLst>
                                    <p:animClr clrSpc="rgb" dir="cw">
                                      <p:cBhvr>
                                        <p:cTn id="6" dur="2000" fill="hold"/>
                                        <p:tgtEl>
                                          <p:spTgt spid="11"/>
                                        </p:tgtEl>
                                        <p:attrNameLst>
                                          <p:attrName>fillcolor</p:attrName>
                                        </p:attrNameLst>
                                      </p:cBhvr>
                                      <p:to>
                                        <a:schemeClr val="hlink"/>
                                      </p:to>
                                    </p:animClr>
                                    <p:set>
                                      <p:cBhvr>
                                        <p:cTn id="7" dur="2000" fill="hold"/>
                                        <p:tgtEl>
                                          <p:spTgt spid="11"/>
                                        </p:tgtEl>
                                        <p:attrNameLst>
                                          <p:attrName>fill.type</p:attrName>
                                        </p:attrNameLst>
                                      </p:cBhvr>
                                      <p:to>
                                        <p:strVal val="solid"/>
                                      </p:to>
                                    </p:set>
                                    <p:set>
                                      <p:cBhvr>
                                        <p:cTn id="8" dur="2000" fill="hold"/>
                                        <p:tgtEl>
                                          <p:spTgt spid="11"/>
                                        </p:tgtEl>
                                        <p:attrNameLst>
                                          <p:attrName>fill.on</p:attrName>
                                        </p:attrNameLst>
                                      </p:cBhvr>
                                      <p:to>
                                        <p:strVal val="true"/>
                                      </p:to>
                                    </p:set>
                                  </p:childTnLst>
                                </p:cTn>
                              </p:par>
                              <p:par>
                                <p:cTn id="9" presetID="1" presetClass="emph" presetSubtype="2" repeatCount="indefinite" fill="hold" nodeType="withEffect">
                                  <p:stCondLst>
                                    <p:cond delay="0"/>
                                  </p:stCondLst>
                                  <p:childTnLst>
                                    <p:animClr clrSpc="rgb" dir="cw">
                                      <p:cBhvr>
                                        <p:cTn id="10" dur="2000" fill="hold"/>
                                        <p:tgtEl>
                                          <p:spTgt spid="23"/>
                                        </p:tgtEl>
                                        <p:attrNameLst>
                                          <p:attrName>fillcolor</p:attrName>
                                        </p:attrNameLst>
                                      </p:cBhvr>
                                      <p:to>
                                        <a:schemeClr val="hlink"/>
                                      </p:to>
                                    </p:animClr>
                                    <p:set>
                                      <p:cBhvr>
                                        <p:cTn id="11" dur="2000" fill="hold"/>
                                        <p:tgtEl>
                                          <p:spTgt spid="23"/>
                                        </p:tgtEl>
                                        <p:attrNameLst>
                                          <p:attrName>fill.type</p:attrName>
                                        </p:attrNameLst>
                                      </p:cBhvr>
                                      <p:to>
                                        <p:strVal val="solid"/>
                                      </p:to>
                                    </p:set>
                                    <p:set>
                                      <p:cBhvr>
                                        <p:cTn id="12" dur="2000" fill="hold"/>
                                        <p:tgtEl>
                                          <p:spTgt spid="23"/>
                                        </p:tgtEl>
                                        <p:attrNameLst>
                                          <p:attrName>fill.on</p:attrName>
                                        </p:attrNameLst>
                                      </p:cBhvr>
                                      <p:to>
                                        <p:strVal val="true"/>
                                      </p:to>
                                    </p:set>
                                  </p:childTnLst>
                                </p:cTn>
                              </p:par>
                              <p:par>
                                <p:cTn id="13" presetID="55" presetClass="entr" presetSubtype="0" repeatCount="indefinite"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strVal val="#ppt_w*0.70"/>
                                          </p:val>
                                        </p:tav>
                                        <p:tav tm="100000">
                                          <p:val>
                                            <p:strVal val="#ppt_w"/>
                                          </p:val>
                                        </p:tav>
                                      </p:tavLst>
                                    </p:anim>
                                    <p:anim calcmode="lin" valueType="num">
                                      <p:cBhvr>
                                        <p:cTn id="16" dur="1000" fill="hold"/>
                                        <p:tgtEl>
                                          <p:spTgt spid="2"/>
                                        </p:tgtEl>
                                        <p:attrNameLst>
                                          <p:attrName>ppt_h</p:attrName>
                                        </p:attrNameLst>
                                      </p:cBhvr>
                                      <p:tavLst>
                                        <p:tav tm="0">
                                          <p:val>
                                            <p:strVal val="#ppt_h"/>
                                          </p:val>
                                        </p:tav>
                                        <p:tav tm="100000">
                                          <p:val>
                                            <p:strVal val="#ppt_h"/>
                                          </p:val>
                                        </p:tav>
                                      </p:tavLst>
                                    </p:anim>
                                    <p:animEffect transition="in" filter="fade">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b="-4000"/>
          </a:stretch>
        </a:blipFill>
        <a:effectLst/>
      </p:bgPr>
    </p:bg>
    <p:spTree>
      <p:nvGrpSpPr>
        <p:cNvPr id="1" name=""/>
        <p:cNvGrpSpPr/>
        <p:nvPr/>
      </p:nvGrpSpPr>
      <p:grpSpPr>
        <a:xfrm>
          <a:off x="0" y="0"/>
          <a:ext cx="0" cy="0"/>
          <a:chOff x="0" y="0"/>
          <a:chExt cx="0" cy="0"/>
        </a:xfrm>
      </p:grpSpPr>
      <p:sp>
        <p:nvSpPr>
          <p:cNvPr id="24" name="Ellipse 23"/>
          <p:cNvSpPr/>
          <p:nvPr/>
        </p:nvSpPr>
        <p:spPr>
          <a:xfrm>
            <a:off x="785786" y="4857784"/>
            <a:ext cx="8072494" cy="2000240"/>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Ellipse 24"/>
          <p:cNvSpPr/>
          <p:nvPr/>
        </p:nvSpPr>
        <p:spPr>
          <a:xfrm>
            <a:off x="3286116" y="5429264"/>
            <a:ext cx="3024000" cy="792000"/>
          </a:xfrm>
          <a:prstGeom prst="ellipse">
            <a:avLst/>
          </a:prstGeom>
          <a:solidFill>
            <a:srgbClr val="FFFF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0" y="0"/>
            <a:ext cx="9144000" cy="1714488"/>
          </a:xfrm>
        </p:spPr>
        <p:txBody>
          <a:bodyPr>
            <a:prstTxWarp prst="textTriangleInverted">
              <a:avLst/>
            </a:prstTxWarp>
            <a:normAutofit/>
          </a:bodyPr>
          <a:lstStyle/>
          <a:p>
            <a:r>
              <a:rPr lang="fr-FR" sz="6600" dirty="0">
                <a:gradFill flip="none" rotWithShape="1">
                  <a:gsLst>
                    <a:gs pos="0">
                      <a:srgbClr val="FF0000"/>
                    </a:gs>
                    <a:gs pos="0">
                      <a:schemeClr val="bg1"/>
                    </a:gs>
                    <a:gs pos="0">
                      <a:srgbClr val="FF0000"/>
                    </a:gs>
                    <a:gs pos="50000">
                      <a:schemeClr val="bg1"/>
                    </a:gs>
                    <a:gs pos="100000">
                      <a:srgbClr val="FF0000"/>
                    </a:gs>
                  </a:gsLst>
                  <a:lin ang="0" scaled="1"/>
                  <a:tileRect/>
                </a:gradFill>
                <a:latin typeface="Blackadder ITC" pitchFamily="82" charset="0"/>
              </a:rPr>
              <a:t>Bonne                 Année</a:t>
            </a:r>
          </a:p>
        </p:txBody>
      </p:sp>
      <p:sp>
        <p:nvSpPr>
          <p:cNvPr id="14" name="ZoneTexte 13"/>
          <p:cNvSpPr txBox="1"/>
          <p:nvPr/>
        </p:nvSpPr>
        <p:spPr>
          <a:xfrm>
            <a:off x="3000364" y="1000108"/>
            <a:ext cx="3214710" cy="3600986"/>
          </a:xfrm>
          <a:prstGeom prst="rect">
            <a:avLst/>
          </a:prstGeom>
          <a:blipFill>
            <a:blip r:embed="rId4" cstate="print"/>
            <a:stretch>
              <a:fillRect/>
            </a:stretch>
          </a:blipFill>
        </p:spPr>
        <p:txBody>
          <a:bodyPr wrap="square" rtlCol="0">
            <a:spAutoFit/>
          </a:bodyPr>
          <a:lstStyle/>
          <a:p>
            <a:endParaRPr lang="fr-FR" dirty="0">
              <a:solidFill>
                <a:srgbClr val="002060"/>
              </a:solidFill>
              <a:latin typeface="Curlz MT" pitchFamily="82" charset="0"/>
            </a:endParaRPr>
          </a:p>
          <a:p>
            <a:r>
              <a:rPr lang="fr-FR" dirty="0">
                <a:solidFill>
                  <a:srgbClr val="002060"/>
                </a:solidFill>
                <a:latin typeface="Curlz MT" pitchFamily="82" charset="0"/>
              </a:rPr>
              <a:t>     Meilleurs Vœux</a:t>
            </a:r>
          </a:p>
          <a:p>
            <a:r>
              <a:rPr lang="fr-FR" sz="1600" dirty="0">
                <a:solidFill>
                  <a:srgbClr val="002060"/>
                </a:solidFill>
                <a:latin typeface="Curlz MT" pitchFamily="82" charset="0"/>
              </a:rPr>
              <a:t>           de bonheur</a:t>
            </a:r>
          </a:p>
          <a:p>
            <a:r>
              <a:rPr lang="fr-FR" sz="1600" dirty="0">
                <a:solidFill>
                  <a:srgbClr val="002060"/>
                </a:solidFill>
                <a:latin typeface="Curlz MT" pitchFamily="82" charset="0"/>
              </a:rPr>
              <a:t>      Pour une année en or</a:t>
            </a:r>
          </a:p>
          <a:p>
            <a:endParaRPr lang="fr-FR" sz="1600" dirty="0">
              <a:solidFill>
                <a:srgbClr val="002060"/>
              </a:solidFill>
              <a:latin typeface="Curlz MT" pitchFamily="82" charset="0"/>
            </a:endParaRPr>
          </a:p>
          <a:p>
            <a:r>
              <a:rPr lang="fr-FR" sz="1600" dirty="0">
                <a:solidFill>
                  <a:srgbClr val="002060"/>
                </a:solidFill>
                <a:latin typeface="Curlz MT" pitchFamily="82" charset="0"/>
              </a:rPr>
              <a:t>                  beaucoup de joie</a:t>
            </a:r>
          </a:p>
          <a:p>
            <a:r>
              <a:rPr lang="fr-FR" sz="1600" dirty="0">
                <a:solidFill>
                  <a:srgbClr val="002060"/>
                </a:solidFill>
                <a:latin typeface="Curlz MT" pitchFamily="82" charset="0"/>
              </a:rPr>
              <a:t>                        et de prospérité,</a:t>
            </a:r>
          </a:p>
          <a:p>
            <a:r>
              <a:rPr lang="fr-FR" sz="1600" dirty="0">
                <a:solidFill>
                  <a:srgbClr val="002060"/>
                </a:solidFill>
                <a:latin typeface="Curlz MT" pitchFamily="82" charset="0"/>
              </a:rPr>
              <a:t>                  de succès</a:t>
            </a:r>
          </a:p>
          <a:p>
            <a:r>
              <a:rPr lang="fr-FR" sz="1600" dirty="0">
                <a:solidFill>
                  <a:srgbClr val="002060"/>
                </a:solidFill>
                <a:latin typeface="Curlz MT" pitchFamily="82" charset="0"/>
              </a:rPr>
              <a:t>                        et d’amitié,</a:t>
            </a:r>
          </a:p>
          <a:p>
            <a:r>
              <a:rPr lang="fr-FR" sz="1600" dirty="0">
                <a:solidFill>
                  <a:srgbClr val="002060"/>
                </a:solidFill>
                <a:latin typeface="Curlz MT" pitchFamily="82" charset="0"/>
              </a:rPr>
              <a:t>                  et avant tout,</a:t>
            </a:r>
          </a:p>
          <a:p>
            <a:r>
              <a:rPr lang="fr-FR" sz="1600" dirty="0">
                <a:solidFill>
                  <a:srgbClr val="002060"/>
                </a:solidFill>
                <a:latin typeface="Curlz MT" pitchFamily="82" charset="0"/>
              </a:rPr>
              <a:t>                       une bonne santé!</a:t>
            </a:r>
          </a:p>
          <a:p>
            <a:r>
              <a:rPr lang="fr-FR" sz="1600" dirty="0">
                <a:solidFill>
                  <a:srgbClr val="002060"/>
                </a:solidFill>
                <a:latin typeface="Curlz MT" pitchFamily="82" charset="0"/>
              </a:rPr>
              <a:t>                  Voilà la règle d’or</a:t>
            </a:r>
          </a:p>
          <a:p>
            <a:r>
              <a:rPr lang="fr-FR" sz="1600" dirty="0">
                <a:solidFill>
                  <a:srgbClr val="002060"/>
                </a:solidFill>
                <a:latin typeface="Curlz MT" pitchFamily="82" charset="0"/>
              </a:rPr>
              <a:t>                       Pour une</a:t>
            </a:r>
          </a:p>
          <a:p>
            <a:endParaRPr lang="fr-FR" sz="1600" dirty="0">
              <a:solidFill>
                <a:srgbClr val="002060"/>
              </a:solidFill>
              <a:latin typeface="Curlz MT" pitchFamily="82" charset="0"/>
            </a:endParaRPr>
          </a:p>
        </p:txBody>
      </p:sp>
      <p:grpSp>
        <p:nvGrpSpPr>
          <p:cNvPr id="13" name="Groupe 12"/>
          <p:cNvGrpSpPr/>
          <p:nvPr/>
        </p:nvGrpSpPr>
        <p:grpSpPr>
          <a:xfrm>
            <a:off x="2903074" y="857232"/>
            <a:ext cx="3312000" cy="4611716"/>
            <a:chOff x="2260132" y="1285860"/>
            <a:chExt cx="3312000" cy="4183088"/>
          </a:xfrm>
        </p:grpSpPr>
        <p:pic>
          <p:nvPicPr>
            <p:cNvPr id="6" name="Picture 4" descr="BAS PORTE"/>
            <p:cNvPicPr>
              <a:picLocks noChangeAspect="1" noChangeArrowheads="1"/>
            </p:cNvPicPr>
            <p:nvPr/>
          </p:nvPicPr>
          <p:blipFill>
            <a:blip r:embed="rId5" cstate="print"/>
            <a:srcRect/>
            <a:stretch>
              <a:fillRect/>
            </a:stretch>
          </p:blipFill>
          <p:spPr bwMode="auto">
            <a:xfrm>
              <a:off x="2928926" y="4779973"/>
              <a:ext cx="1008063" cy="688975"/>
            </a:xfrm>
            <a:prstGeom prst="rect">
              <a:avLst/>
            </a:prstGeom>
            <a:noFill/>
          </p:spPr>
        </p:pic>
        <p:pic>
          <p:nvPicPr>
            <p:cNvPr id="7" name="Picture 9" descr="D 13"/>
            <p:cNvPicPr>
              <a:picLocks noChangeAspect="1" noChangeArrowheads="1"/>
            </p:cNvPicPr>
            <p:nvPr/>
          </p:nvPicPr>
          <p:blipFill>
            <a:blip r:embed="rId6" cstate="print"/>
            <a:srcRect/>
            <a:stretch>
              <a:fillRect/>
            </a:stretch>
          </p:blipFill>
          <p:spPr bwMode="auto">
            <a:xfrm>
              <a:off x="3144826" y="4857760"/>
              <a:ext cx="504825" cy="452438"/>
            </a:xfrm>
            <a:prstGeom prst="rect">
              <a:avLst/>
            </a:prstGeom>
            <a:noFill/>
          </p:spPr>
        </p:pic>
        <p:pic>
          <p:nvPicPr>
            <p:cNvPr id="8" name="Picture 4" descr="BAS PORTE"/>
            <p:cNvPicPr>
              <a:picLocks noChangeAspect="1" noChangeArrowheads="1"/>
            </p:cNvPicPr>
            <p:nvPr/>
          </p:nvPicPr>
          <p:blipFill>
            <a:blip r:embed="rId5" cstate="print"/>
            <a:srcRect/>
            <a:stretch>
              <a:fillRect/>
            </a:stretch>
          </p:blipFill>
          <p:spPr bwMode="auto">
            <a:xfrm>
              <a:off x="3929058" y="4779973"/>
              <a:ext cx="1008063" cy="688975"/>
            </a:xfrm>
            <a:prstGeom prst="rect">
              <a:avLst/>
            </a:prstGeom>
            <a:noFill/>
          </p:spPr>
        </p:pic>
        <p:pic>
          <p:nvPicPr>
            <p:cNvPr id="9" name="Picture 9" descr="D 13"/>
            <p:cNvPicPr>
              <a:picLocks noChangeAspect="1" noChangeArrowheads="1"/>
            </p:cNvPicPr>
            <p:nvPr/>
          </p:nvPicPr>
          <p:blipFill>
            <a:blip r:embed="rId6" cstate="print"/>
            <a:srcRect/>
            <a:stretch>
              <a:fillRect/>
            </a:stretch>
          </p:blipFill>
          <p:spPr bwMode="auto">
            <a:xfrm>
              <a:off x="4144958" y="4857760"/>
              <a:ext cx="504825" cy="452438"/>
            </a:xfrm>
            <a:prstGeom prst="rect">
              <a:avLst/>
            </a:prstGeom>
            <a:noFill/>
          </p:spPr>
        </p:pic>
        <p:sp>
          <p:nvSpPr>
            <p:cNvPr id="11" name="Cadre 10"/>
            <p:cNvSpPr/>
            <p:nvPr/>
          </p:nvSpPr>
          <p:spPr>
            <a:xfrm>
              <a:off x="2260132" y="1285860"/>
              <a:ext cx="3312000" cy="3524066"/>
            </a:xfrm>
            <a:prstGeom prst="frame">
              <a:avLst>
                <a:gd name="adj1" fmla="val 8851"/>
              </a:avLst>
            </a:prstGeom>
            <a:blipFill>
              <a:blip r:embed="rId7"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sp>
        <p:nvSpPr>
          <p:cNvPr id="21" name="Arrondir un rectangle avec un coin du même côté 20"/>
          <p:cNvSpPr/>
          <p:nvPr/>
        </p:nvSpPr>
        <p:spPr>
          <a:xfrm>
            <a:off x="-32" y="785794"/>
            <a:ext cx="3786214" cy="6072206"/>
          </a:xfrm>
          <a:prstGeom prst="round2SameRect">
            <a:avLst>
              <a:gd name="adj1" fmla="val 49363"/>
              <a:gd name="adj2" fmla="val 0"/>
            </a:avLst>
          </a:prstGeom>
          <a:solidFill>
            <a:srgbClr val="FFFF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Arrondir un rectangle avec un coin du même côté 21"/>
          <p:cNvSpPr/>
          <p:nvPr/>
        </p:nvSpPr>
        <p:spPr>
          <a:xfrm>
            <a:off x="5286380" y="785794"/>
            <a:ext cx="3786214" cy="6072206"/>
          </a:xfrm>
          <a:prstGeom prst="round2SameRect">
            <a:avLst>
              <a:gd name="adj1" fmla="val 49363"/>
              <a:gd name="adj2" fmla="val 0"/>
            </a:avLst>
          </a:prstGeom>
          <a:solidFill>
            <a:srgbClr val="FFFF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descr="gif-danse-95.gif"/>
          <p:cNvPicPr>
            <a:picLocks noChangeAspect="1"/>
          </p:cNvPicPr>
          <p:nvPr/>
        </p:nvPicPr>
        <p:blipFill>
          <a:blip r:embed="rId8" cstate="print">
            <a:lum bright="-10000"/>
          </a:blip>
          <a:stretch>
            <a:fillRect/>
          </a:stretch>
        </p:blipFill>
        <p:spPr>
          <a:xfrm>
            <a:off x="5467409" y="2143116"/>
            <a:ext cx="2962275" cy="4048125"/>
          </a:xfrm>
          <a:prstGeom prst="rect">
            <a:avLst/>
          </a:prstGeom>
        </p:spPr>
      </p:pic>
      <p:pic>
        <p:nvPicPr>
          <p:cNvPr id="16" name="Image 15" descr="gif-danse-95.gif"/>
          <p:cNvPicPr>
            <a:picLocks noChangeAspect="1"/>
          </p:cNvPicPr>
          <p:nvPr/>
        </p:nvPicPr>
        <p:blipFill>
          <a:blip r:embed="rId8" cstate="print">
            <a:lum bright="10000"/>
          </a:blip>
          <a:stretch>
            <a:fillRect/>
          </a:stretch>
        </p:blipFill>
        <p:spPr>
          <a:xfrm flipH="1">
            <a:off x="0" y="2143116"/>
            <a:ext cx="3286148" cy="4048125"/>
          </a:xfrm>
          <a:prstGeom prst="rect">
            <a:avLst/>
          </a:prstGeom>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path" presetSubtype="0" repeatCount="indefinite" accel="50000" decel="50000" fill="hold" nodeType="afterEffect">
                                  <p:stCondLst>
                                    <p:cond delay="0"/>
                                  </p:stCondLst>
                                  <p:childTnLst>
                                    <p:animMotion origin="layout" path="M 4.16667E-6 -0.12245 C 0.03298 -0.12245 0.06007 -0.10417 0.06007 -0.08125 C 0.06007 -0.05463 0.03003 -0.04468 0.01198 -0.04074 L -0.01198 -0.03634 C -0.03004 -0.03241 -0.06007 -0.02222 -0.06007 0.0081 C -0.06007 0.02755 -0.03299 0.04977 4.16667E-6 0.04977 C 0.03298 0.04977 0.06007 0.02755 0.06007 0.0081 C 0.06007 -0.02222 0.03003 -0.03241 0.01198 -0.03634 L -0.01198 -0.04074 C -0.03004 -0.04468 -0.06007 -0.05463 -0.06007 -0.08125 C -0.06007 -0.10417 -0.03299 -0.12245 4.16667E-6 -0.12245 Z " pathEditMode="relative" rAng="0" ptsTypes="ffFffffFfff">
                                      <p:cBhvr>
                                        <p:cTn id="6" dur="2000" fill="hold"/>
                                        <p:tgtEl>
                                          <p:spTgt spid="12"/>
                                        </p:tgtEl>
                                        <p:attrNameLst>
                                          <p:attrName>ppt_x</p:attrName>
                                          <p:attrName>ppt_y</p:attrName>
                                        </p:attrNameLst>
                                      </p:cBhvr>
                                      <p:rCtr x="0" y="86"/>
                                    </p:animMotion>
                                  </p:childTnLst>
                                </p:cTn>
                              </p:par>
                              <p:par>
                                <p:cTn id="7" presetID="22" presetClass="path" presetSubtype="0" repeatCount="indefinite" accel="50000" decel="50000" fill="hold" nodeType="withEffect">
                                  <p:stCondLst>
                                    <p:cond delay="0"/>
                                  </p:stCondLst>
                                  <p:childTnLst>
                                    <p:animMotion origin="layout" path="M 2.5E-6 -0.11991 C 0.03298 -0.11991 0.06007 -0.10394 0.06007 -0.08449 C 0.06007 -0.06111 0.03003 -0.05278 0.01198 -0.04931 L -0.01198 -0.0456 C -0.03004 -0.04213 -0.06007 -0.0331 -0.06007 -0.00695 C -0.06007 0.00972 -0.03299 0.02893 2.5E-6 0.02893 C 0.03298 0.02893 0.06007 0.00972 0.06007 -0.00695 C 0.06007 -0.0331 0.03003 -0.04213 0.01198 -0.0456 L -0.01198 -0.04931 C -0.03004 -0.05278 -0.06007 -0.06111 -0.06007 -0.08449 C -0.06007 -0.10394 -0.03299 -0.11991 2.5E-6 -0.11991 Z " pathEditMode="relative" rAng="0" ptsTypes="ffFffffFfff">
                                      <p:cBhvr>
                                        <p:cTn id="8" dur="2000" fill="hold"/>
                                        <p:tgtEl>
                                          <p:spTgt spid="16"/>
                                        </p:tgtEl>
                                        <p:attrNameLst>
                                          <p:attrName>ppt_x</p:attrName>
                                          <p:attrName>ppt_y</p:attrName>
                                        </p:attrNameLst>
                                      </p:cBhvr>
                                      <p:rCtr x="0" y="74"/>
                                    </p:animMotion>
                                  </p:childTnLst>
                                </p:cTn>
                              </p:par>
                              <p:par>
                                <p:cTn id="9" presetID="1" presetClass="emph" presetSubtype="2" repeatCount="indefinite" fill="hold" nodeType="withEffect">
                                  <p:stCondLst>
                                    <p:cond delay="0"/>
                                  </p:stCondLst>
                                  <p:childTnLst>
                                    <p:animClr clrSpc="rgb" dir="cw">
                                      <p:cBhvr>
                                        <p:cTn id="10" dur="2000" fill="hold"/>
                                        <p:tgtEl>
                                          <p:spTgt spid="22"/>
                                        </p:tgtEl>
                                        <p:attrNameLst>
                                          <p:attrName>fillcolor</p:attrName>
                                        </p:attrNameLst>
                                      </p:cBhvr>
                                      <p:to>
                                        <a:schemeClr val="folHlink"/>
                                      </p:to>
                                    </p:animClr>
                                    <p:set>
                                      <p:cBhvr>
                                        <p:cTn id="11" dur="2000" fill="hold"/>
                                        <p:tgtEl>
                                          <p:spTgt spid="22"/>
                                        </p:tgtEl>
                                        <p:attrNameLst>
                                          <p:attrName>fill.type</p:attrName>
                                        </p:attrNameLst>
                                      </p:cBhvr>
                                      <p:to>
                                        <p:strVal val="solid"/>
                                      </p:to>
                                    </p:set>
                                    <p:set>
                                      <p:cBhvr>
                                        <p:cTn id="12" dur="2000" fill="hold"/>
                                        <p:tgtEl>
                                          <p:spTgt spid="22"/>
                                        </p:tgtEl>
                                        <p:attrNameLst>
                                          <p:attrName>fill.on</p:attrName>
                                        </p:attrNameLst>
                                      </p:cBhvr>
                                      <p:to>
                                        <p:strVal val="true"/>
                                      </p:to>
                                    </p:set>
                                  </p:childTnLst>
                                </p:cTn>
                              </p:par>
                              <p:par>
                                <p:cTn id="13" presetID="1" presetClass="emph" presetSubtype="2" repeatCount="indefinite" fill="hold" nodeType="withEffect">
                                  <p:stCondLst>
                                    <p:cond delay="0"/>
                                  </p:stCondLst>
                                  <p:childTnLst>
                                    <p:animClr clrSpc="rgb" dir="cw">
                                      <p:cBhvr>
                                        <p:cTn id="14" dur="2000" fill="hold"/>
                                        <p:tgtEl>
                                          <p:spTgt spid="21"/>
                                        </p:tgtEl>
                                        <p:attrNameLst>
                                          <p:attrName>fillcolor</p:attrName>
                                        </p:attrNameLst>
                                      </p:cBhvr>
                                      <p:to>
                                        <a:schemeClr val="folHlink"/>
                                      </p:to>
                                    </p:animClr>
                                    <p:set>
                                      <p:cBhvr>
                                        <p:cTn id="15" dur="2000" fill="hold"/>
                                        <p:tgtEl>
                                          <p:spTgt spid="21"/>
                                        </p:tgtEl>
                                        <p:attrNameLst>
                                          <p:attrName>fill.type</p:attrName>
                                        </p:attrNameLst>
                                      </p:cBhvr>
                                      <p:to>
                                        <p:strVal val="solid"/>
                                      </p:to>
                                    </p:set>
                                    <p:set>
                                      <p:cBhvr>
                                        <p:cTn id="16" dur="2000" fill="hold"/>
                                        <p:tgtEl>
                                          <p:spTgt spid="21"/>
                                        </p:tgtEl>
                                        <p:attrNameLst>
                                          <p:attrName>fill.on</p:attrName>
                                        </p:attrNameLst>
                                      </p:cBhvr>
                                      <p:to>
                                        <p:strVal val="true"/>
                                      </p:to>
                                    </p:set>
                                  </p:childTnLst>
                                </p:cTn>
                              </p:par>
                              <p:par>
                                <p:cTn id="17" presetID="23" presetClass="entr" presetSubtype="16" fill="hold" nodeType="with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 calcmode="lin" valueType="num">
                                      <p:cBhvr>
                                        <p:cTn id="19" dur="500" fill="hold"/>
                                        <p:tgtEl>
                                          <p:spTgt spid="14">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4">
                                            <p:txEl>
                                              <p:pRg st="1" end="1"/>
                                            </p:txEl>
                                          </p:spTgt>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3" presetClass="entr" presetSubtype="16" fill="hold" nodeType="after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 calcmode="lin" valueType="num">
                                      <p:cBhvr>
                                        <p:cTn id="24" dur="500" fill="hold"/>
                                        <p:tgtEl>
                                          <p:spTgt spid="14">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14">
                                            <p:txEl>
                                              <p:pRg st="2" end="2"/>
                                            </p:txEl>
                                          </p:spTgt>
                                        </p:tgtEl>
                                        <p:attrNameLst>
                                          <p:attrName>ppt_h</p:attrName>
                                        </p:attrNameLst>
                                      </p:cBhvr>
                                      <p:tavLst>
                                        <p:tav tm="0">
                                          <p:val>
                                            <p:fltVal val="0"/>
                                          </p:val>
                                        </p:tav>
                                        <p:tav tm="100000">
                                          <p:val>
                                            <p:strVal val="#ppt_h"/>
                                          </p:val>
                                        </p:tav>
                                      </p:tavLst>
                                    </p:anim>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 calcmode="lin" valueType="num">
                                      <p:cBhvr>
                                        <p:cTn id="29" dur="500" fill="hold"/>
                                        <p:tgtEl>
                                          <p:spTgt spid="14">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4">
                                            <p:txEl>
                                              <p:pRg st="3" end="3"/>
                                            </p:txEl>
                                          </p:spTgt>
                                        </p:tgtEl>
                                        <p:attrNameLst>
                                          <p:attrName>ppt_h</p:attrName>
                                        </p:attrNameLst>
                                      </p:cBhvr>
                                      <p:tavLst>
                                        <p:tav tm="0">
                                          <p:val>
                                            <p:fltVal val="0"/>
                                          </p:val>
                                        </p:tav>
                                        <p:tav tm="100000">
                                          <p:val>
                                            <p:strVal val="#ppt_h"/>
                                          </p:val>
                                        </p:tav>
                                      </p:tavLst>
                                    </p:anim>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14">
                                            <p:txEl>
                                              <p:pRg st="5" end="5"/>
                                            </p:txEl>
                                          </p:spTgt>
                                        </p:tgtEl>
                                        <p:attrNameLst>
                                          <p:attrName>style.visibility</p:attrName>
                                        </p:attrNameLst>
                                      </p:cBhvr>
                                      <p:to>
                                        <p:strVal val="visible"/>
                                      </p:to>
                                    </p:set>
                                    <p:anim calcmode="lin" valueType="num">
                                      <p:cBhvr>
                                        <p:cTn id="34" dur="500" fill="hold"/>
                                        <p:tgtEl>
                                          <p:spTgt spid="14">
                                            <p:txEl>
                                              <p:pRg st="5" end="5"/>
                                            </p:txEl>
                                          </p:spTgt>
                                        </p:tgtEl>
                                        <p:attrNameLst>
                                          <p:attrName>ppt_w</p:attrName>
                                        </p:attrNameLst>
                                      </p:cBhvr>
                                      <p:tavLst>
                                        <p:tav tm="0">
                                          <p:val>
                                            <p:fltVal val="0"/>
                                          </p:val>
                                        </p:tav>
                                        <p:tav tm="100000">
                                          <p:val>
                                            <p:strVal val="#ppt_w"/>
                                          </p:val>
                                        </p:tav>
                                      </p:tavLst>
                                    </p:anim>
                                    <p:anim calcmode="lin" valueType="num">
                                      <p:cBhvr>
                                        <p:cTn id="35" dur="500" fill="hold"/>
                                        <p:tgtEl>
                                          <p:spTgt spid="14">
                                            <p:txEl>
                                              <p:pRg st="5" end="5"/>
                                            </p:txEl>
                                          </p:spTgt>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3" presetClass="entr" presetSubtype="16" fill="hold" nodeType="afterEffect">
                                  <p:stCondLst>
                                    <p:cond delay="0"/>
                                  </p:stCondLst>
                                  <p:childTnLst>
                                    <p:set>
                                      <p:cBhvr>
                                        <p:cTn id="38" dur="1" fill="hold">
                                          <p:stCondLst>
                                            <p:cond delay="0"/>
                                          </p:stCondLst>
                                        </p:cTn>
                                        <p:tgtEl>
                                          <p:spTgt spid="14">
                                            <p:txEl>
                                              <p:pRg st="6" end="6"/>
                                            </p:txEl>
                                          </p:spTgt>
                                        </p:tgtEl>
                                        <p:attrNameLst>
                                          <p:attrName>style.visibility</p:attrName>
                                        </p:attrNameLst>
                                      </p:cBhvr>
                                      <p:to>
                                        <p:strVal val="visible"/>
                                      </p:to>
                                    </p:set>
                                    <p:anim calcmode="lin" valueType="num">
                                      <p:cBhvr>
                                        <p:cTn id="39" dur="500" fill="hold"/>
                                        <p:tgtEl>
                                          <p:spTgt spid="14">
                                            <p:txEl>
                                              <p:pRg st="6" end="6"/>
                                            </p:txEl>
                                          </p:spTgt>
                                        </p:tgtEl>
                                        <p:attrNameLst>
                                          <p:attrName>ppt_w</p:attrName>
                                        </p:attrNameLst>
                                      </p:cBhvr>
                                      <p:tavLst>
                                        <p:tav tm="0">
                                          <p:val>
                                            <p:fltVal val="0"/>
                                          </p:val>
                                        </p:tav>
                                        <p:tav tm="100000">
                                          <p:val>
                                            <p:strVal val="#ppt_w"/>
                                          </p:val>
                                        </p:tav>
                                      </p:tavLst>
                                    </p:anim>
                                    <p:anim calcmode="lin" valueType="num">
                                      <p:cBhvr>
                                        <p:cTn id="40" dur="500" fill="hold"/>
                                        <p:tgtEl>
                                          <p:spTgt spid="14">
                                            <p:txEl>
                                              <p:pRg st="6" end="6"/>
                                            </p:txEl>
                                          </p:spTgt>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nodeType="afterEffect">
                                  <p:stCondLst>
                                    <p:cond delay="0"/>
                                  </p:stCondLst>
                                  <p:childTnLst>
                                    <p:set>
                                      <p:cBhvr>
                                        <p:cTn id="43" dur="1" fill="hold">
                                          <p:stCondLst>
                                            <p:cond delay="0"/>
                                          </p:stCondLst>
                                        </p:cTn>
                                        <p:tgtEl>
                                          <p:spTgt spid="14">
                                            <p:txEl>
                                              <p:pRg st="7" end="7"/>
                                            </p:txEl>
                                          </p:spTgt>
                                        </p:tgtEl>
                                        <p:attrNameLst>
                                          <p:attrName>style.visibility</p:attrName>
                                        </p:attrNameLst>
                                      </p:cBhvr>
                                      <p:to>
                                        <p:strVal val="visible"/>
                                      </p:to>
                                    </p:set>
                                    <p:anim calcmode="lin" valueType="num">
                                      <p:cBhvr>
                                        <p:cTn id="44" dur="500" fill="hold"/>
                                        <p:tgtEl>
                                          <p:spTgt spid="14">
                                            <p:txEl>
                                              <p:pRg st="7" end="7"/>
                                            </p:txEl>
                                          </p:spTgt>
                                        </p:tgtEl>
                                        <p:attrNameLst>
                                          <p:attrName>ppt_w</p:attrName>
                                        </p:attrNameLst>
                                      </p:cBhvr>
                                      <p:tavLst>
                                        <p:tav tm="0">
                                          <p:val>
                                            <p:fltVal val="0"/>
                                          </p:val>
                                        </p:tav>
                                        <p:tav tm="100000">
                                          <p:val>
                                            <p:strVal val="#ppt_w"/>
                                          </p:val>
                                        </p:tav>
                                      </p:tavLst>
                                    </p:anim>
                                    <p:anim calcmode="lin" valueType="num">
                                      <p:cBhvr>
                                        <p:cTn id="45" dur="500" fill="hold"/>
                                        <p:tgtEl>
                                          <p:spTgt spid="14">
                                            <p:txEl>
                                              <p:pRg st="7" end="7"/>
                                            </p:txEl>
                                          </p:spTgt>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3" presetClass="entr" presetSubtype="16" fill="hold" nodeType="afterEffect">
                                  <p:stCondLst>
                                    <p:cond delay="0"/>
                                  </p:stCondLst>
                                  <p:childTnLst>
                                    <p:set>
                                      <p:cBhvr>
                                        <p:cTn id="48" dur="1" fill="hold">
                                          <p:stCondLst>
                                            <p:cond delay="0"/>
                                          </p:stCondLst>
                                        </p:cTn>
                                        <p:tgtEl>
                                          <p:spTgt spid="14">
                                            <p:txEl>
                                              <p:pRg st="8" end="8"/>
                                            </p:txEl>
                                          </p:spTgt>
                                        </p:tgtEl>
                                        <p:attrNameLst>
                                          <p:attrName>style.visibility</p:attrName>
                                        </p:attrNameLst>
                                      </p:cBhvr>
                                      <p:to>
                                        <p:strVal val="visible"/>
                                      </p:to>
                                    </p:set>
                                    <p:anim calcmode="lin" valueType="num">
                                      <p:cBhvr>
                                        <p:cTn id="49" dur="500" fill="hold"/>
                                        <p:tgtEl>
                                          <p:spTgt spid="14">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14">
                                            <p:txEl>
                                              <p:pRg st="8" end="8"/>
                                            </p:txEl>
                                          </p:spTgt>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23" presetClass="entr" presetSubtype="16" fill="hold" nodeType="afterEffect">
                                  <p:stCondLst>
                                    <p:cond delay="0"/>
                                  </p:stCondLst>
                                  <p:childTnLst>
                                    <p:set>
                                      <p:cBhvr>
                                        <p:cTn id="53" dur="1" fill="hold">
                                          <p:stCondLst>
                                            <p:cond delay="0"/>
                                          </p:stCondLst>
                                        </p:cTn>
                                        <p:tgtEl>
                                          <p:spTgt spid="14">
                                            <p:txEl>
                                              <p:pRg st="9" end="9"/>
                                            </p:txEl>
                                          </p:spTgt>
                                        </p:tgtEl>
                                        <p:attrNameLst>
                                          <p:attrName>style.visibility</p:attrName>
                                        </p:attrNameLst>
                                      </p:cBhvr>
                                      <p:to>
                                        <p:strVal val="visible"/>
                                      </p:to>
                                    </p:set>
                                    <p:anim calcmode="lin" valueType="num">
                                      <p:cBhvr>
                                        <p:cTn id="54" dur="500" fill="hold"/>
                                        <p:tgtEl>
                                          <p:spTgt spid="14">
                                            <p:txEl>
                                              <p:pRg st="9" end="9"/>
                                            </p:txEl>
                                          </p:spTgt>
                                        </p:tgtEl>
                                        <p:attrNameLst>
                                          <p:attrName>ppt_w</p:attrName>
                                        </p:attrNameLst>
                                      </p:cBhvr>
                                      <p:tavLst>
                                        <p:tav tm="0">
                                          <p:val>
                                            <p:fltVal val="0"/>
                                          </p:val>
                                        </p:tav>
                                        <p:tav tm="100000">
                                          <p:val>
                                            <p:strVal val="#ppt_w"/>
                                          </p:val>
                                        </p:tav>
                                      </p:tavLst>
                                    </p:anim>
                                    <p:anim calcmode="lin" valueType="num">
                                      <p:cBhvr>
                                        <p:cTn id="55" dur="500" fill="hold"/>
                                        <p:tgtEl>
                                          <p:spTgt spid="14">
                                            <p:txEl>
                                              <p:pRg st="9" end="9"/>
                                            </p:txEl>
                                          </p:spTgt>
                                        </p:tgtEl>
                                        <p:attrNameLst>
                                          <p:attrName>ppt_h</p:attrName>
                                        </p:attrNameLst>
                                      </p:cBhvr>
                                      <p:tavLst>
                                        <p:tav tm="0">
                                          <p:val>
                                            <p:fltVal val="0"/>
                                          </p:val>
                                        </p:tav>
                                        <p:tav tm="100000">
                                          <p:val>
                                            <p:strVal val="#ppt_h"/>
                                          </p:val>
                                        </p:tav>
                                      </p:tavLst>
                                    </p:anim>
                                  </p:childTnLst>
                                </p:cTn>
                              </p:par>
                            </p:childTnLst>
                          </p:cTn>
                        </p:par>
                        <p:par>
                          <p:cTn id="56" fill="hold">
                            <p:stCondLst>
                              <p:cond delay="5500"/>
                            </p:stCondLst>
                            <p:childTnLst>
                              <p:par>
                                <p:cTn id="57" presetID="23" presetClass="entr" presetSubtype="16" fill="hold" nodeType="afterEffect">
                                  <p:stCondLst>
                                    <p:cond delay="0"/>
                                  </p:stCondLst>
                                  <p:childTnLst>
                                    <p:set>
                                      <p:cBhvr>
                                        <p:cTn id="58" dur="1" fill="hold">
                                          <p:stCondLst>
                                            <p:cond delay="0"/>
                                          </p:stCondLst>
                                        </p:cTn>
                                        <p:tgtEl>
                                          <p:spTgt spid="14">
                                            <p:txEl>
                                              <p:pRg st="10" end="10"/>
                                            </p:txEl>
                                          </p:spTgt>
                                        </p:tgtEl>
                                        <p:attrNameLst>
                                          <p:attrName>style.visibility</p:attrName>
                                        </p:attrNameLst>
                                      </p:cBhvr>
                                      <p:to>
                                        <p:strVal val="visible"/>
                                      </p:to>
                                    </p:set>
                                    <p:anim calcmode="lin" valueType="num">
                                      <p:cBhvr>
                                        <p:cTn id="59" dur="500" fill="hold"/>
                                        <p:tgtEl>
                                          <p:spTgt spid="14">
                                            <p:txEl>
                                              <p:pRg st="10" end="10"/>
                                            </p:txEl>
                                          </p:spTgt>
                                        </p:tgtEl>
                                        <p:attrNameLst>
                                          <p:attrName>ppt_w</p:attrName>
                                        </p:attrNameLst>
                                      </p:cBhvr>
                                      <p:tavLst>
                                        <p:tav tm="0">
                                          <p:val>
                                            <p:fltVal val="0"/>
                                          </p:val>
                                        </p:tav>
                                        <p:tav tm="100000">
                                          <p:val>
                                            <p:strVal val="#ppt_w"/>
                                          </p:val>
                                        </p:tav>
                                      </p:tavLst>
                                    </p:anim>
                                    <p:anim calcmode="lin" valueType="num">
                                      <p:cBhvr>
                                        <p:cTn id="60" dur="500" fill="hold"/>
                                        <p:tgtEl>
                                          <p:spTgt spid="14">
                                            <p:txEl>
                                              <p:pRg st="10" end="10"/>
                                            </p:txEl>
                                          </p:spTgt>
                                        </p:tgtEl>
                                        <p:attrNameLst>
                                          <p:attrName>ppt_h</p:attrName>
                                        </p:attrNameLst>
                                      </p:cBhvr>
                                      <p:tavLst>
                                        <p:tav tm="0">
                                          <p:val>
                                            <p:fltVal val="0"/>
                                          </p:val>
                                        </p:tav>
                                        <p:tav tm="100000">
                                          <p:val>
                                            <p:strVal val="#ppt_h"/>
                                          </p:val>
                                        </p:tav>
                                      </p:tavLst>
                                    </p:anim>
                                  </p:childTnLst>
                                </p:cTn>
                              </p:par>
                            </p:childTnLst>
                          </p:cTn>
                        </p:par>
                        <p:par>
                          <p:cTn id="61" fill="hold">
                            <p:stCondLst>
                              <p:cond delay="6000"/>
                            </p:stCondLst>
                            <p:childTnLst>
                              <p:par>
                                <p:cTn id="62" presetID="23" presetClass="entr" presetSubtype="16" fill="hold" nodeType="afterEffect">
                                  <p:stCondLst>
                                    <p:cond delay="0"/>
                                  </p:stCondLst>
                                  <p:childTnLst>
                                    <p:set>
                                      <p:cBhvr>
                                        <p:cTn id="63" dur="1" fill="hold">
                                          <p:stCondLst>
                                            <p:cond delay="0"/>
                                          </p:stCondLst>
                                        </p:cTn>
                                        <p:tgtEl>
                                          <p:spTgt spid="14">
                                            <p:txEl>
                                              <p:pRg st="11" end="11"/>
                                            </p:txEl>
                                          </p:spTgt>
                                        </p:tgtEl>
                                        <p:attrNameLst>
                                          <p:attrName>style.visibility</p:attrName>
                                        </p:attrNameLst>
                                      </p:cBhvr>
                                      <p:to>
                                        <p:strVal val="visible"/>
                                      </p:to>
                                    </p:set>
                                    <p:anim calcmode="lin" valueType="num">
                                      <p:cBhvr>
                                        <p:cTn id="64" dur="500" fill="hold"/>
                                        <p:tgtEl>
                                          <p:spTgt spid="14">
                                            <p:txEl>
                                              <p:pRg st="11" end="11"/>
                                            </p:txEl>
                                          </p:spTgt>
                                        </p:tgtEl>
                                        <p:attrNameLst>
                                          <p:attrName>ppt_w</p:attrName>
                                        </p:attrNameLst>
                                      </p:cBhvr>
                                      <p:tavLst>
                                        <p:tav tm="0">
                                          <p:val>
                                            <p:fltVal val="0"/>
                                          </p:val>
                                        </p:tav>
                                        <p:tav tm="100000">
                                          <p:val>
                                            <p:strVal val="#ppt_w"/>
                                          </p:val>
                                        </p:tav>
                                      </p:tavLst>
                                    </p:anim>
                                    <p:anim calcmode="lin" valueType="num">
                                      <p:cBhvr>
                                        <p:cTn id="65" dur="500" fill="hold"/>
                                        <p:tgtEl>
                                          <p:spTgt spid="14">
                                            <p:txEl>
                                              <p:pRg st="11" end="11"/>
                                            </p:txEl>
                                          </p:spTgt>
                                        </p:tgtEl>
                                        <p:attrNameLst>
                                          <p:attrName>ppt_h</p:attrName>
                                        </p:attrNameLst>
                                      </p:cBhvr>
                                      <p:tavLst>
                                        <p:tav tm="0">
                                          <p:val>
                                            <p:fltVal val="0"/>
                                          </p:val>
                                        </p:tav>
                                        <p:tav tm="100000">
                                          <p:val>
                                            <p:strVal val="#ppt_h"/>
                                          </p:val>
                                        </p:tav>
                                      </p:tavLst>
                                    </p:anim>
                                  </p:childTnLst>
                                </p:cTn>
                              </p:par>
                            </p:childTnLst>
                          </p:cTn>
                        </p:par>
                        <p:par>
                          <p:cTn id="66" fill="hold">
                            <p:stCondLst>
                              <p:cond delay="6500"/>
                            </p:stCondLst>
                            <p:childTnLst>
                              <p:par>
                                <p:cTn id="67" presetID="23" presetClass="entr" presetSubtype="16" fill="hold" nodeType="afterEffect">
                                  <p:stCondLst>
                                    <p:cond delay="0"/>
                                  </p:stCondLst>
                                  <p:childTnLst>
                                    <p:set>
                                      <p:cBhvr>
                                        <p:cTn id="68" dur="1" fill="hold">
                                          <p:stCondLst>
                                            <p:cond delay="0"/>
                                          </p:stCondLst>
                                        </p:cTn>
                                        <p:tgtEl>
                                          <p:spTgt spid="14">
                                            <p:txEl>
                                              <p:pRg st="12" end="12"/>
                                            </p:txEl>
                                          </p:spTgt>
                                        </p:tgtEl>
                                        <p:attrNameLst>
                                          <p:attrName>style.visibility</p:attrName>
                                        </p:attrNameLst>
                                      </p:cBhvr>
                                      <p:to>
                                        <p:strVal val="visible"/>
                                      </p:to>
                                    </p:set>
                                    <p:anim calcmode="lin" valueType="num">
                                      <p:cBhvr>
                                        <p:cTn id="69" dur="500" fill="hold"/>
                                        <p:tgtEl>
                                          <p:spTgt spid="14">
                                            <p:txEl>
                                              <p:pRg st="12" end="12"/>
                                            </p:txEl>
                                          </p:spTgt>
                                        </p:tgtEl>
                                        <p:attrNameLst>
                                          <p:attrName>ppt_w</p:attrName>
                                        </p:attrNameLst>
                                      </p:cBhvr>
                                      <p:tavLst>
                                        <p:tav tm="0">
                                          <p:val>
                                            <p:fltVal val="0"/>
                                          </p:val>
                                        </p:tav>
                                        <p:tav tm="100000">
                                          <p:val>
                                            <p:strVal val="#ppt_w"/>
                                          </p:val>
                                        </p:tav>
                                      </p:tavLst>
                                    </p:anim>
                                    <p:anim calcmode="lin" valueType="num">
                                      <p:cBhvr>
                                        <p:cTn id="70" dur="500" fill="hold"/>
                                        <p:tgtEl>
                                          <p:spTgt spid="14">
                                            <p:txEl>
                                              <p:pRg st="12" end="12"/>
                                            </p:txEl>
                                          </p:spTgt>
                                        </p:tgtEl>
                                        <p:attrNameLst>
                                          <p:attrName>ppt_h</p:attrName>
                                        </p:attrNameLst>
                                      </p:cBhvr>
                                      <p:tavLst>
                                        <p:tav tm="0">
                                          <p:val>
                                            <p:fltVal val="0"/>
                                          </p:val>
                                        </p:tav>
                                        <p:tav tm="100000">
                                          <p:val>
                                            <p:strVal val="#ppt_h"/>
                                          </p:val>
                                        </p:tav>
                                      </p:tavLst>
                                    </p:anim>
                                  </p:childTnLst>
                                </p:cTn>
                              </p:par>
                            </p:childTnLst>
                          </p:cTn>
                        </p:par>
                        <p:par>
                          <p:cTn id="71" fill="hold">
                            <p:stCondLst>
                              <p:cond delay="7000"/>
                            </p:stCondLst>
                            <p:childTnLst>
                              <p:par>
                                <p:cTn id="72" presetID="23" presetClass="entr" presetSubtype="16" fill="hold" grpId="0" nodeType="after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500" fill="hold"/>
                                        <p:tgtEl>
                                          <p:spTgt spid="2"/>
                                        </p:tgtEl>
                                        <p:attrNameLst>
                                          <p:attrName>ppt_w</p:attrName>
                                        </p:attrNameLst>
                                      </p:cBhvr>
                                      <p:tavLst>
                                        <p:tav tm="0">
                                          <p:val>
                                            <p:fltVal val="0"/>
                                          </p:val>
                                        </p:tav>
                                        <p:tav tm="100000">
                                          <p:val>
                                            <p:strVal val="#ppt_w"/>
                                          </p:val>
                                        </p:tav>
                                      </p:tavLst>
                                    </p:anim>
                                    <p:anim calcmode="lin" valueType="num">
                                      <p:cBhvr>
                                        <p:cTn id="75"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10" name="ZoneTexte 9"/>
          <p:cNvSpPr txBox="1"/>
          <p:nvPr/>
        </p:nvSpPr>
        <p:spPr>
          <a:xfrm>
            <a:off x="2357422" y="2376000"/>
            <a:ext cx="4429156" cy="2862322"/>
          </a:xfrm>
          <a:prstGeom prst="rect">
            <a:avLst/>
          </a:prstGeom>
          <a:blipFill>
            <a:blip r:embed="rId3" cstate="print"/>
            <a:stretch>
              <a:fillRect/>
            </a:stretch>
          </a:blipFill>
        </p:spPr>
        <p:txBody>
          <a:bodyPr wrap="square" rtlCol="0">
            <a:spAutoFit/>
          </a:bodyPr>
          <a:lstStyle/>
          <a:p>
            <a:endParaRPr lang="fr-FR" dirty="0">
              <a:solidFill>
                <a:srgbClr val="003300"/>
              </a:solidFill>
              <a:latin typeface="Deco-B650" pitchFamily="2" charset="0"/>
            </a:endParaRPr>
          </a:p>
          <a:p>
            <a:r>
              <a:rPr lang="fr-FR" dirty="0">
                <a:solidFill>
                  <a:srgbClr val="003300"/>
                </a:solidFill>
                <a:latin typeface="Deco-B650" pitchFamily="2" charset="0"/>
              </a:rPr>
              <a:t>                 Tous nos meilleurs vœux   </a:t>
            </a:r>
          </a:p>
          <a:p>
            <a:r>
              <a:rPr lang="fr-FR" dirty="0">
                <a:solidFill>
                  <a:srgbClr val="003300"/>
                </a:solidFill>
                <a:latin typeface="Deco-B650" pitchFamily="2" charset="0"/>
              </a:rPr>
              <a:t>  </a:t>
            </a:r>
          </a:p>
          <a:p>
            <a:r>
              <a:rPr lang="fr-FR" dirty="0">
                <a:solidFill>
                  <a:srgbClr val="003300"/>
                </a:solidFill>
                <a:latin typeface="Deco-B650" pitchFamily="2" charset="0"/>
              </a:rPr>
              <a:t>                 A  nos parents</a:t>
            </a:r>
          </a:p>
          <a:p>
            <a:r>
              <a:rPr lang="fr-FR" dirty="0">
                <a:solidFill>
                  <a:srgbClr val="003300"/>
                </a:solidFill>
                <a:latin typeface="Deco-B650" pitchFamily="2" charset="0"/>
              </a:rPr>
              <a:t>                 A nos papis,  à nos mamies</a:t>
            </a:r>
          </a:p>
          <a:p>
            <a:r>
              <a:rPr lang="fr-FR" dirty="0">
                <a:solidFill>
                  <a:srgbClr val="003300"/>
                </a:solidFill>
                <a:latin typeface="Deco-B650" pitchFamily="2" charset="0"/>
              </a:rPr>
              <a:t>                 A nos ami(e)s</a:t>
            </a:r>
          </a:p>
          <a:p>
            <a:r>
              <a:rPr lang="fr-FR" dirty="0">
                <a:solidFill>
                  <a:srgbClr val="003300"/>
                </a:solidFill>
                <a:latin typeface="Deco-B650" pitchFamily="2" charset="0"/>
              </a:rPr>
              <a:t>                 A nos ami(e)s a 4 pattes</a:t>
            </a:r>
          </a:p>
          <a:p>
            <a:r>
              <a:rPr lang="fr-FR" dirty="0">
                <a:solidFill>
                  <a:srgbClr val="003300"/>
                </a:solidFill>
                <a:latin typeface="Deco-B650" pitchFamily="2" charset="0"/>
              </a:rPr>
              <a:t>                 A tous  les enfants de la terre</a:t>
            </a:r>
          </a:p>
          <a:p>
            <a:endParaRPr lang="fr-FR" dirty="0">
              <a:solidFill>
                <a:srgbClr val="003300"/>
              </a:solidFill>
              <a:latin typeface="Deco-B650" pitchFamily="2" charset="0"/>
            </a:endParaRPr>
          </a:p>
          <a:p>
            <a:endParaRPr lang="fr-FR" dirty="0">
              <a:solidFill>
                <a:srgbClr val="003300"/>
              </a:solidFill>
              <a:latin typeface="Deco-B650" pitchFamily="2" charset="0"/>
            </a:endParaRPr>
          </a:p>
        </p:txBody>
      </p:sp>
      <p:sp>
        <p:nvSpPr>
          <p:cNvPr id="11" name="Titre 1"/>
          <p:cNvSpPr txBox="1">
            <a:spLocks/>
          </p:cNvSpPr>
          <p:nvPr/>
        </p:nvSpPr>
        <p:spPr>
          <a:xfrm>
            <a:off x="0" y="0"/>
            <a:ext cx="9144000" cy="1714488"/>
          </a:xfrm>
          <a:prstGeom prst="rect">
            <a:avLst/>
          </a:prstGeom>
        </p:spPr>
        <p:txBody>
          <a:bodyPr>
            <a:prstTxWarp prst="textWave2">
              <a:avLst>
                <a:gd name="adj1" fmla="val 20000"/>
                <a:gd name="adj2" fmla="val 10000"/>
              </a:avLst>
            </a:prstTxWarp>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6000" b="0" i="0" u="none" strike="noStrike" kern="1200" cap="none" spc="0" normalizeH="0" baseline="0" noProof="0" dirty="0">
                <a:ln>
                  <a:no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0"/>
                </a:gradFill>
                <a:effectLst/>
                <a:uLnTx/>
                <a:uFillTx/>
                <a:latin typeface="Deco-B650" pitchFamily="2" charset="0"/>
                <a:ea typeface="+mj-ea"/>
                <a:cs typeface="+mj-cs"/>
              </a:rPr>
              <a:t>Bonne Année</a:t>
            </a:r>
          </a:p>
        </p:txBody>
      </p:sp>
      <p:grpSp>
        <p:nvGrpSpPr>
          <p:cNvPr id="2" name="Groupe 1"/>
          <p:cNvGrpSpPr/>
          <p:nvPr/>
        </p:nvGrpSpPr>
        <p:grpSpPr>
          <a:xfrm>
            <a:off x="2214546" y="2285992"/>
            <a:ext cx="4786346" cy="3689371"/>
            <a:chOff x="2143108" y="1071546"/>
            <a:chExt cx="4786346" cy="3689371"/>
          </a:xfrm>
        </p:grpSpPr>
        <p:grpSp>
          <p:nvGrpSpPr>
            <p:cNvPr id="3" name="Groupe 8"/>
            <p:cNvGrpSpPr/>
            <p:nvPr/>
          </p:nvGrpSpPr>
          <p:grpSpPr>
            <a:xfrm>
              <a:off x="3571868" y="4071942"/>
              <a:ext cx="2008195" cy="688975"/>
              <a:chOff x="3571868" y="3994155"/>
              <a:chExt cx="2008195" cy="688975"/>
            </a:xfrm>
          </p:grpSpPr>
          <p:pic>
            <p:nvPicPr>
              <p:cNvPr id="5" name="Picture 4" descr="BAS PORTE"/>
              <p:cNvPicPr>
                <a:picLocks noChangeAspect="1" noChangeArrowheads="1"/>
              </p:cNvPicPr>
              <p:nvPr/>
            </p:nvPicPr>
            <p:blipFill>
              <a:blip r:embed="rId4" cstate="print"/>
              <a:srcRect/>
              <a:stretch>
                <a:fillRect/>
              </a:stretch>
            </p:blipFill>
            <p:spPr bwMode="auto">
              <a:xfrm>
                <a:off x="3571868" y="3994155"/>
                <a:ext cx="1008063" cy="688975"/>
              </a:xfrm>
              <a:prstGeom prst="rect">
                <a:avLst/>
              </a:prstGeom>
              <a:noFill/>
            </p:spPr>
          </p:pic>
          <p:pic>
            <p:nvPicPr>
              <p:cNvPr id="6" name="Picture 9" descr="D 13"/>
              <p:cNvPicPr>
                <a:picLocks noChangeAspect="1" noChangeArrowheads="1"/>
              </p:cNvPicPr>
              <p:nvPr/>
            </p:nvPicPr>
            <p:blipFill>
              <a:blip r:embed="rId5" cstate="print"/>
              <a:srcRect/>
              <a:stretch>
                <a:fillRect/>
              </a:stretch>
            </p:blipFill>
            <p:spPr bwMode="auto">
              <a:xfrm>
                <a:off x="3787768" y="4071942"/>
                <a:ext cx="504825" cy="452438"/>
              </a:xfrm>
              <a:prstGeom prst="rect">
                <a:avLst/>
              </a:prstGeom>
              <a:noFill/>
            </p:spPr>
          </p:pic>
          <p:pic>
            <p:nvPicPr>
              <p:cNvPr id="7" name="Picture 4" descr="BAS PORTE"/>
              <p:cNvPicPr>
                <a:picLocks noChangeAspect="1" noChangeArrowheads="1"/>
              </p:cNvPicPr>
              <p:nvPr/>
            </p:nvPicPr>
            <p:blipFill>
              <a:blip r:embed="rId4" cstate="print"/>
              <a:srcRect/>
              <a:stretch>
                <a:fillRect/>
              </a:stretch>
            </p:blipFill>
            <p:spPr bwMode="auto">
              <a:xfrm>
                <a:off x="4572000" y="3994155"/>
                <a:ext cx="1008063" cy="688975"/>
              </a:xfrm>
              <a:prstGeom prst="rect">
                <a:avLst/>
              </a:prstGeom>
              <a:noFill/>
            </p:spPr>
          </p:pic>
          <p:pic>
            <p:nvPicPr>
              <p:cNvPr id="8" name="Picture 9" descr="D 13"/>
              <p:cNvPicPr>
                <a:picLocks noChangeAspect="1" noChangeArrowheads="1"/>
              </p:cNvPicPr>
              <p:nvPr/>
            </p:nvPicPr>
            <p:blipFill>
              <a:blip r:embed="rId5" cstate="print"/>
              <a:srcRect/>
              <a:stretch>
                <a:fillRect/>
              </a:stretch>
            </p:blipFill>
            <p:spPr bwMode="auto">
              <a:xfrm>
                <a:off x="4787900" y="4071942"/>
                <a:ext cx="504825" cy="452438"/>
              </a:xfrm>
              <a:prstGeom prst="rect">
                <a:avLst/>
              </a:prstGeom>
              <a:noFill/>
            </p:spPr>
          </p:pic>
        </p:grpSp>
        <p:sp>
          <p:nvSpPr>
            <p:cNvPr id="4" name="Cadre 3"/>
            <p:cNvSpPr/>
            <p:nvPr/>
          </p:nvSpPr>
          <p:spPr>
            <a:xfrm>
              <a:off x="2143108" y="1071546"/>
              <a:ext cx="4786346" cy="3024000"/>
            </a:xfrm>
            <a:prstGeom prst="frame">
              <a:avLst>
                <a:gd name="adj1" fmla="val 8851"/>
              </a:avLst>
            </a:prstGeom>
            <a:blipFill>
              <a:blip r:embed="rId6"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pic>
        <p:nvPicPr>
          <p:cNvPr id="9" name="Image 8" descr="4tr36ome8z.gif"/>
          <p:cNvPicPr>
            <a:picLocks noChangeAspect="1"/>
          </p:cNvPicPr>
          <p:nvPr/>
        </p:nvPicPr>
        <p:blipFill>
          <a:blip r:embed="rId7" cstate="print"/>
          <a:stretch>
            <a:fillRect/>
          </a:stretch>
        </p:blipFill>
        <p:spPr>
          <a:xfrm>
            <a:off x="1714480" y="2619396"/>
            <a:ext cx="2914650" cy="3810000"/>
          </a:xfrm>
          <a:prstGeom prst="rect">
            <a:avLst/>
          </a:prstGeom>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path" presetSubtype="0" repeatCount="indefinite" accel="50000" decel="50000" fill="hold" nodeType="afterEffect">
                                  <p:stCondLst>
                                    <p:cond delay="0"/>
                                  </p:stCondLst>
                                  <p:childTnLst>
                                    <p:animMotion origin="layout" path="M 0.12935 -4.44444E-6 L 0.53907 0.12014 L -0.28004 0.12014 L 0.12935 -4.44444E-6 Z " pathEditMode="relative" rAng="0" ptsTypes="FFFF">
                                      <p:cBhvr>
                                        <p:cTn id="6" dur="5000" fill="hold"/>
                                        <p:tgtEl>
                                          <p:spTgt spid="9"/>
                                        </p:tgtEl>
                                        <p:attrNameLst>
                                          <p:attrName>ppt_x</p:attrName>
                                          <p:attrName>ppt_y</p:attrName>
                                        </p:attrNameLst>
                                      </p:cBhvr>
                                      <p:rCtr x="0" y="60"/>
                                    </p:animMotion>
                                  </p:childTnLst>
                                </p:cTn>
                              </p:par>
                              <p:par>
                                <p:cTn id="7" presetID="40" presetClass="entr" presetSubtype="0" fill="hold" grpId="0" nodeType="withEffect">
                                  <p:stCondLst>
                                    <p:cond delay="0"/>
                                  </p:stCondLst>
                                  <p:iterate type="lt">
                                    <p:tmPct val="10000"/>
                                  </p:iterate>
                                  <p:childTnLst>
                                    <p:set>
                                      <p:cBhvr>
                                        <p:cTn id="8" dur="1" fill="hold">
                                          <p:stCondLst>
                                            <p:cond delay="0"/>
                                          </p:stCondLst>
                                        </p:cTn>
                                        <p:tgtEl>
                                          <p:spTgt spid="11"/>
                                        </p:tgtEl>
                                        <p:attrNameLst>
                                          <p:attrName>style.visibility</p:attrName>
                                        </p:attrNameLst>
                                      </p:cBhvr>
                                      <p:to>
                                        <p:strVal val="visible"/>
                                      </p:to>
                                    </p:set>
                                    <p:animEffect transition="in" filter="fade">
                                      <p:cBhvr>
                                        <p:cTn id="9" dur="1000"/>
                                        <p:tgtEl>
                                          <p:spTgt spid="11"/>
                                        </p:tgtEl>
                                      </p:cBhvr>
                                    </p:animEffect>
                                    <p:anim calcmode="lin" valueType="num">
                                      <p:cBhvr>
                                        <p:cTn id="10" dur="1000" fill="hold"/>
                                        <p:tgtEl>
                                          <p:spTgt spid="11"/>
                                        </p:tgtEl>
                                        <p:attrNameLst>
                                          <p:attrName>ppt_x</p:attrName>
                                        </p:attrNameLst>
                                      </p:cBhvr>
                                      <p:tavLst>
                                        <p:tav tm="0">
                                          <p:val>
                                            <p:strVal val="#ppt_x-.1"/>
                                          </p:val>
                                        </p:tav>
                                        <p:tav tm="100000">
                                          <p:val>
                                            <p:strVal val="#ppt_x"/>
                                          </p:val>
                                        </p:tav>
                                      </p:tavLst>
                                    </p:anim>
                                    <p:anim calcmode="lin" valueType="num">
                                      <p:cBhvr>
                                        <p:cTn id="11" dur="1000" fill="hold"/>
                                        <p:tgtEl>
                                          <p:spTgt spid="11"/>
                                        </p:tgtEl>
                                        <p:attrNameLst>
                                          <p:attrName>ppt_y</p:attrName>
                                        </p:attrNameLst>
                                      </p:cBhvr>
                                      <p:tavLst>
                                        <p:tav tm="0">
                                          <p:val>
                                            <p:strVal val="#ppt_y"/>
                                          </p:val>
                                        </p:tav>
                                        <p:tav tm="100000">
                                          <p:val>
                                            <p:strVal val="#ppt_y"/>
                                          </p:val>
                                        </p:tav>
                                      </p:tavLst>
                                    </p:anim>
                                  </p:childTnLst>
                                </p:cTn>
                              </p:par>
                            </p:childTnLst>
                          </p:cTn>
                        </p:par>
                        <p:par>
                          <p:cTn id="12" fill="hold">
                            <p:stCondLst>
                              <p:cond delay="5000"/>
                            </p:stCondLst>
                            <p:childTnLst>
                              <p:par>
                                <p:cTn id="13" presetID="19" presetClass="emph" presetSubtype="0" repeatCount="indefinite" fill="hold" grpId="1" nodeType="afterEffect">
                                  <p:stCondLst>
                                    <p:cond delay="0"/>
                                  </p:stCondLst>
                                  <p:iterate type="lt">
                                    <p:tmPct val="0"/>
                                  </p:iterate>
                                  <p:childTnLst>
                                    <p:animClr clrSpc="rgb" dir="cw">
                                      <p:cBhvr override="childStyle">
                                        <p:cTn id="14" dur="500" fill="hold"/>
                                        <p:tgtEl>
                                          <p:spTgt spid="11"/>
                                        </p:tgtEl>
                                        <p:attrNameLst>
                                          <p:attrName>style.color</p:attrName>
                                        </p:attrNameLst>
                                      </p:cBhvr>
                                      <p:to>
                                        <a:schemeClr val="accent2"/>
                                      </p:to>
                                    </p:animClr>
                                    <p:animClr clrSpc="rgb" dir="cw">
                                      <p:cBhvr>
                                        <p:cTn id="15" dur="500" fill="hold"/>
                                        <p:tgtEl>
                                          <p:spTgt spid="11"/>
                                        </p:tgtEl>
                                        <p:attrNameLst>
                                          <p:attrName>fillcolor</p:attrName>
                                        </p:attrNameLst>
                                      </p:cBhvr>
                                      <p:to>
                                        <a:schemeClr val="accent2"/>
                                      </p:to>
                                    </p:animClr>
                                    <p:set>
                                      <p:cBhvr>
                                        <p:cTn id="16" dur="500" fill="hold"/>
                                        <p:tgtEl>
                                          <p:spTgt spid="11"/>
                                        </p:tgtEl>
                                        <p:attrNameLst>
                                          <p:attrName>fill.type</p:attrName>
                                        </p:attrNameLst>
                                      </p:cBhvr>
                                      <p:to>
                                        <p:strVal val="solid"/>
                                      </p:to>
                                    </p:set>
                                    <p:set>
                                      <p:cBhvr>
                                        <p:cTn id="17" dur="5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bright="-26000" contrast="16000"/>
          </a:blip>
          <a:srcRect/>
          <a:stretch>
            <a:fillRect l="-11000" r="-11000"/>
          </a:stretch>
        </a:blipFill>
        <a:effectLst/>
      </p:bgPr>
    </p:bg>
    <p:spTree>
      <p:nvGrpSpPr>
        <p:cNvPr id="1" name=""/>
        <p:cNvGrpSpPr/>
        <p:nvPr/>
      </p:nvGrpSpPr>
      <p:grpSpPr>
        <a:xfrm>
          <a:off x="0" y="0"/>
          <a:ext cx="0" cy="0"/>
          <a:chOff x="0" y="0"/>
          <a:chExt cx="0" cy="0"/>
        </a:xfrm>
      </p:grpSpPr>
      <p:sp>
        <p:nvSpPr>
          <p:cNvPr id="13" name="Ellipse 12"/>
          <p:cNvSpPr/>
          <p:nvPr/>
        </p:nvSpPr>
        <p:spPr>
          <a:xfrm>
            <a:off x="0" y="4429132"/>
            <a:ext cx="9144000" cy="2428892"/>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428596" y="0"/>
            <a:ext cx="8229600" cy="1143000"/>
          </a:xfrm>
        </p:spPr>
        <p:txBody>
          <a:bodyPr>
            <a:prstTxWarp prst="textCascadeDown">
              <a:avLst>
                <a:gd name="adj" fmla="val 28570"/>
              </a:avLst>
            </a:prstTxWarp>
          </a:bodyPr>
          <a:lstStyle/>
          <a:p>
            <a:r>
              <a:rPr lang="fr-FR" dirty="0">
                <a:gradFill>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0" scaled="0"/>
                </a:gradFill>
                <a:latin typeface="NashvilleSerial" pitchFamily="2" charset="0"/>
              </a:rPr>
              <a:t>Bonne Année</a:t>
            </a:r>
          </a:p>
        </p:txBody>
      </p:sp>
      <p:sp>
        <p:nvSpPr>
          <p:cNvPr id="8" name="Rectangle 7"/>
          <p:cNvSpPr/>
          <p:nvPr/>
        </p:nvSpPr>
        <p:spPr>
          <a:xfrm>
            <a:off x="2143108" y="1024954"/>
            <a:ext cx="4857784" cy="3046988"/>
          </a:xfrm>
          <a:prstGeom prst="rect">
            <a:avLst/>
          </a:prstGeom>
          <a:blipFill>
            <a:blip r:embed="rId4" cstate="print"/>
            <a:stretch>
              <a:fillRect/>
            </a:stretch>
          </a:blipFill>
        </p:spPr>
        <p:txBody>
          <a:bodyPr wrap="square">
            <a:spAutoFit/>
          </a:bodyPr>
          <a:lstStyle/>
          <a:p>
            <a:r>
              <a:rPr lang="fr-FR" sz="1600" dirty="0">
                <a:solidFill>
                  <a:schemeClr val="bg1"/>
                </a:solidFill>
                <a:latin typeface="Alte-Schwabacher" pitchFamily="2" charset="0"/>
              </a:rPr>
              <a:t>   </a:t>
            </a:r>
          </a:p>
          <a:p>
            <a:r>
              <a:rPr lang="fr-FR" sz="1600" dirty="0">
                <a:solidFill>
                  <a:schemeClr val="bg1"/>
                </a:solidFill>
                <a:latin typeface="Alte-Schwabacher" pitchFamily="2" charset="0"/>
              </a:rPr>
              <a:t>               2021 cours à grand pas...    vers toi</a:t>
            </a:r>
            <a:br>
              <a:rPr lang="fr-FR" sz="1600" dirty="0">
                <a:solidFill>
                  <a:schemeClr val="bg1"/>
                </a:solidFill>
                <a:latin typeface="Alte-Schwabacher" pitchFamily="2" charset="0"/>
              </a:rPr>
            </a:br>
            <a:r>
              <a:rPr lang="fr-FR" sz="1600" dirty="0">
                <a:solidFill>
                  <a:schemeClr val="bg1"/>
                </a:solidFill>
                <a:latin typeface="Alte-Schwabacher" pitchFamily="2" charset="0"/>
              </a:rPr>
              <a:t>               2020 recule à grand pas ...    de toi</a:t>
            </a:r>
            <a:br>
              <a:rPr lang="fr-FR" sz="1600" dirty="0">
                <a:solidFill>
                  <a:schemeClr val="bg1"/>
                </a:solidFill>
                <a:latin typeface="Alte-Schwabacher" pitchFamily="2" charset="0"/>
              </a:rPr>
            </a:br>
            <a:r>
              <a:rPr lang="fr-FR" sz="1600" dirty="0">
                <a:solidFill>
                  <a:schemeClr val="bg1"/>
                </a:solidFill>
                <a:latin typeface="Alte-Schwabacher" pitchFamily="2" charset="0"/>
              </a:rPr>
              <a:t>               et Toi tu te prépare patiemment pour ce           </a:t>
            </a:r>
          </a:p>
          <a:p>
            <a:r>
              <a:rPr lang="fr-FR" sz="1600" dirty="0">
                <a:solidFill>
                  <a:schemeClr val="bg1"/>
                </a:solidFill>
                <a:latin typeface="Alte-Schwabacher" pitchFamily="2" charset="0"/>
              </a:rPr>
              <a:t>                nouvel an qui vient frapper à ta porte          </a:t>
            </a:r>
          </a:p>
          <a:p>
            <a:r>
              <a:rPr lang="fr-FR" sz="1600" dirty="0">
                <a:solidFill>
                  <a:schemeClr val="bg1"/>
                </a:solidFill>
                <a:latin typeface="Alte-Schwabacher" pitchFamily="2" charset="0"/>
              </a:rPr>
              <a:t>                avec</a:t>
            </a:r>
          </a:p>
          <a:p>
            <a:r>
              <a:rPr lang="fr-FR" sz="1600" dirty="0">
                <a:solidFill>
                  <a:schemeClr val="bg1"/>
                </a:solidFill>
                <a:latin typeface="Alte-Schwabacher" pitchFamily="2" charset="0"/>
              </a:rPr>
              <a:t>                toutes ses promesses, ses illusions, ses                                   </a:t>
            </a:r>
          </a:p>
          <a:p>
            <a:r>
              <a:rPr lang="fr-FR" sz="1600" dirty="0">
                <a:solidFill>
                  <a:schemeClr val="bg1"/>
                </a:solidFill>
                <a:latin typeface="Alte-Schwabacher" pitchFamily="2" charset="0"/>
              </a:rPr>
              <a:t>                rêves , ses mystères... </a:t>
            </a:r>
            <a:br>
              <a:rPr lang="fr-FR" sz="1600" dirty="0">
                <a:solidFill>
                  <a:schemeClr val="bg1"/>
                </a:solidFill>
                <a:latin typeface="Alte-Schwabacher" pitchFamily="2" charset="0"/>
              </a:rPr>
            </a:br>
            <a:r>
              <a:rPr lang="fr-FR" sz="1600" dirty="0">
                <a:solidFill>
                  <a:schemeClr val="bg1"/>
                </a:solidFill>
                <a:latin typeface="Alte-Schwabacher" pitchFamily="2" charset="0"/>
              </a:rPr>
              <a:t>                sera t-il le bon??? </a:t>
            </a:r>
            <a:br>
              <a:rPr lang="fr-FR" sz="1600" dirty="0">
                <a:solidFill>
                  <a:schemeClr val="bg1"/>
                </a:solidFill>
                <a:latin typeface="Alte-Schwabacher" pitchFamily="2" charset="0"/>
              </a:rPr>
            </a:br>
            <a:r>
              <a:rPr lang="fr-FR" sz="1600" dirty="0">
                <a:solidFill>
                  <a:schemeClr val="bg1"/>
                </a:solidFill>
                <a:latin typeface="Alte-Schwabacher" pitchFamily="2" charset="0"/>
              </a:rPr>
              <a:t>                365 jours pour le découvrir.... chut !</a:t>
            </a:r>
            <a:br>
              <a:rPr lang="fr-FR" sz="1600" dirty="0">
                <a:solidFill>
                  <a:schemeClr val="bg1"/>
                </a:solidFill>
                <a:latin typeface="Alte-Schwabacher" pitchFamily="2" charset="0"/>
              </a:rPr>
            </a:br>
            <a:r>
              <a:rPr lang="fr-FR" sz="1600" dirty="0">
                <a:solidFill>
                  <a:schemeClr val="bg1"/>
                </a:solidFill>
                <a:latin typeface="Alte-Schwabacher" pitchFamily="2" charset="0"/>
              </a:rPr>
              <a:t>                            bonne année 2021 </a:t>
            </a:r>
          </a:p>
          <a:p>
            <a:endParaRPr lang="fr-FR" sz="1600" dirty="0">
              <a:solidFill>
                <a:schemeClr val="bg1"/>
              </a:solidFill>
              <a:latin typeface="Alte-Schwabacher" pitchFamily="2" charset="0"/>
            </a:endParaRPr>
          </a:p>
        </p:txBody>
      </p:sp>
      <p:grpSp>
        <p:nvGrpSpPr>
          <p:cNvPr id="12" name="Groupe 11"/>
          <p:cNvGrpSpPr/>
          <p:nvPr/>
        </p:nvGrpSpPr>
        <p:grpSpPr>
          <a:xfrm>
            <a:off x="2143108" y="1071546"/>
            <a:ext cx="4786346" cy="3689371"/>
            <a:chOff x="2143108" y="1071546"/>
            <a:chExt cx="4786346" cy="3689371"/>
          </a:xfrm>
        </p:grpSpPr>
        <p:grpSp>
          <p:nvGrpSpPr>
            <p:cNvPr id="9" name="Groupe 8"/>
            <p:cNvGrpSpPr/>
            <p:nvPr/>
          </p:nvGrpSpPr>
          <p:grpSpPr>
            <a:xfrm>
              <a:off x="3571868" y="4071942"/>
              <a:ext cx="2008195" cy="688975"/>
              <a:chOff x="3571868" y="3994155"/>
              <a:chExt cx="2008195" cy="688975"/>
            </a:xfrm>
          </p:grpSpPr>
          <p:pic>
            <p:nvPicPr>
              <p:cNvPr id="4" name="Picture 4" descr="BAS PORTE"/>
              <p:cNvPicPr>
                <a:picLocks noChangeAspect="1" noChangeArrowheads="1"/>
              </p:cNvPicPr>
              <p:nvPr/>
            </p:nvPicPr>
            <p:blipFill>
              <a:blip r:embed="rId5" cstate="print"/>
              <a:srcRect/>
              <a:stretch>
                <a:fillRect/>
              </a:stretch>
            </p:blipFill>
            <p:spPr bwMode="auto">
              <a:xfrm>
                <a:off x="3571868" y="3994155"/>
                <a:ext cx="1008063" cy="688975"/>
              </a:xfrm>
              <a:prstGeom prst="rect">
                <a:avLst/>
              </a:prstGeom>
              <a:noFill/>
            </p:spPr>
          </p:pic>
          <p:pic>
            <p:nvPicPr>
              <p:cNvPr id="5" name="Picture 9" descr="D 13"/>
              <p:cNvPicPr>
                <a:picLocks noChangeAspect="1" noChangeArrowheads="1"/>
              </p:cNvPicPr>
              <p:nvPr/>
            </p:nvPicPr>
            <p:blipFill>
              <a:blip r:embed="rId6" cstate="print"/>
              <a:srcRect/>
              <a:stretch>
                <a:fillRect/>
              </a:stretch>
            </p:blipFill>
            <p:spPr bwMode="auto">
              <a:xfrm>
                <a:off x="3787768" y="4071942"/>
                <a:ext cx="504825" cy="452438"/>
              </a:xfrm>
              <a:prstGeom prst="rect">
                <a:avLst/>
              </a:prstGeom>
              <a:noFill/>
            </p:spPr>
          </p:pic>
          <p:pic>
            <p:nvPicPr>
              <p:cNvPr id="6" name="Picture 4" descr="BAS PORTE"/>
              <p:cNvPicPr>
                <a:picLocks noChangeAspect="1" noChangeArrowheads="1"/>
              </p:cNvPicPr>
              <p:nvPr/>
            </p:nvPicPr>
            <p:blipFill>
              <a:blip r:embed="rId5" cstate="print"/>
              <a:srcRect/>
              <a:stretch>
                <a:fillRect/>
              </a:stretch>
            </p:blipFill>
            <p:spPr bwMode="auto">
              <a:xfrm>
                <a:off x="4572000" y="3994155"/>
                <a:ext cx="1008063" cy="688975"/>
              </a:xfrm>
              <a:prstGeom prst="rect">
                <a:avLst/>
              </a:prstGeom>
              <a:noFill/>
            </p:spPr>
          </p:pic>
          <p:pic>
            <p:nvPicPr>
              <p:cNvPr id="7" name="Picture 9" descr="D 13"/>
              <p:cNvPicPr>
                <a:picLocks noChangeAspect="1" noChangeArrowheads="1"/>
              </p:cNvPicPr>
              <p:nvPr/>
            </p:nvPicPr>
            <p:blipFill>
              <a:blip r:embed="rId6" cstate="print"/>
              <a:srcRect/>
              <a:stretch>
                <a:fillRect/>
              </a:stretch>
            </p:blipFill>
            <p:spPr bwMode="auto">
              <a:xfrm>
                <a:off x="4787900" y="4071942"/>
                <a:ext cx="504825" cy="452438"/>
              </a:xfrm>
              <a:prstGeom prst="rect">
                <a:avLst/>
              </a:prstGeom>
              <a:noFill/>
            </p:spPr>
          </p:pic>
        </p:grpSp>
        <p:sp>
          <p:nvSpPr>
            <p:cNvPr id="10" name="Cadre 9"/>
            <p:cNvSpPr/>
            <p:nvPr/>
          </p:nvSpPr>
          <p:spPr>
            <a:xfrm>
              <a:off x="2143108" y="1071546"/>
              <a:ext cx="4786346" cy="3024000"/>
            </a:xfrm>
            <a:prstGeom prst="frame">
              <a:avLst>
                <a:gd name="adj1" fmla="val 8851"/>
              </a:avLst>
            </a:prstGeom>
            <a:blipFill>
              <a:blip r:embed="rId7"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sp>
        <p:nvSpPr>
          <p:cNvPr id="14" name="Ellipse 13"/>
          <p:cNvSpPr/>
          <p:nvPr/>
        </p:nvSpPr>
        <p:spPr>
          <a:xfrm>
            <a:off x="2844000" y="5184000"/>
            <a:ext cx="3425392" cy="918011"/>
          </a:xfrm>
          <a:prstGeom prst="ellipse">
            <a:avLst/>
          </a:prstGeom>
          <a:solidFill>
            <a:srgbClr val="00B0F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descr="bfa70f52.gif"/>
          <p:cNvPicPr>
            <a:picLocks noChangeAspect="1"/>
          </p:cNvPicPr>
          <p:nvPr/>
        </p:nvPicPr>
        <p:blipFill>
          <a:blip r:embed="rId8" cstate="print"/>
          <a:stretch>
            <a:fillRect/>
          </a:stretch>
        </p:blipFill>
        <p:spPr>
          <a:xfrm>
            <a:off x="6858016" y="1571612"/>
            <a:ext cx="1905000" cy="3886200"/>
          </a:xfrm>
          <a:prstGeom prst="rect">
            <a:avLst/>
          </a:prstGeom>
          <a:solidFill>
            <a:srgbClr val="FFFFFF">
              <a:alpha val="40000"/>
            </a:srgbClr>
          </a:solidFill>
        </p:spPr>
      </p:pic>
      <p:pic>
        <p:nvPicPr>
          <p:cNvPr id="17" name="Image 16" descr="bfa70f52.gif"/>
          <p:cNvPicPr>
            <a:picLocks noChangeAspect="1"/>
          </p:cNvPicPr>
          <p:nvPr/>
        </p:nvPicPr>
        <p:blipFill>
          <a:blip r:embed="rId8" cstate="print">
            <a:lum bright="-20000"/>
          </a:blip>
          <a:stretch>
            <a:fillRect/>
          </a:stretch>
        </p:blipFill>
        <p:spPr>
          <a:xfrm flipH="1">
            <a:off x="285720" y="1571612"/>
            <a:ext cx="1928826" cy="3886200"/>
          </a:xfrm>
          <a:prstGeom prst="rect">
            <a:avLst/>
          </a:prstGeom>
          <a:solidFill>
            <a:srgbClr val="FFFFFF">
              <a:alpha val="40000"/>
            </a:srgbClr>
          </a:solidFill>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path" presetSubtype="0" repeatCount="indefinite" accel="50000" decel="50000" fill="hold" nodeType="afterEffect">
                                  <p:stCondLst>
                                    <p:cond delay="0"/>
                                  </p:stCondLst>
                                  <p:childTnLst>
                                    <p:animMotion origin="layout" path="M 5E-6 -3.33333E-6 L 0.12501 0.14676 L -0.125 0.14676 L 5E-6 -3.33333E-6 Z " pathEditMode="relative" rAng="0" ptsTypes="FFFF">
                                      <p:cBhvr>
                                        <p:cTn id="6" dur="2000" fill="hold"/>
                                        <p:tgtEl>
                                          <p:spTgt spid="15"/>
                                        </p:tgtEl>
                                        <p:attrNameLst>
                                          <p:attrName>ppt_x</p:attrName>
                                          <p:attrName>ppt_y</p:attrName>
                                        </p:attrNameLst>
                                      </p:cBhvr>
                                      <p:rCtr x="0" y="73"/>
                                    </p:animMotion>
                                  </p:childTnLst>
                                </p:cTn>
                              </p:par>
                              <p:par>
                                <p:cTn id="7" presetID="13" presetClass="path" presetSubtype="0" repeatCount="indefinite" accel="50000" decel="50000" fill="hold" nodeType="withEffect">
                                  <p:stCondLst>
                                    <p:cond delay="0"/>
                                  </p:stCondLst>
                                  <p:childTnLst>
                                    <p:animMotion origin="layout" path="M -1.94444E-6 0 L 0.125 0.14514 L -0.125 0.14514 L -1.94444E-6 0 Z " pathEditMode="relative" rAng="0" ptsTypes="FFFF">
                                      <p:cBhvr>
                                        <p:cTn id="8" dur="2000" fill="hold"/>
                                        <p:tgtEl>
                                          <p:spTgt spid="17"/>
                                        </p:tgtEl>
                                        <p:attrNameLst>
                                          <p:attrName>ppt_x</p:attrName>
                                          <p:attrName>ppt_y</p:attrName>
                                        </p:attrNameLst>
                                      </p:cBhvr>
                                      <p:rCtr x="0" y="72"/>
                                    </p:animMotion>
                                  </p:childTnLst>
                                </p:cTn>
                              </p:par>
                              <p:par>
                                <p:cTn id="9" presetID="1" presetClass="emph" presetSubtype="2" repeatCount="indefinite" fill="hold" nodeType="withEffect">
                                  <p:stCondLst>
                                    <p:cond delay="0"/>
                                  </p:stCondLst>
                                  <p:childTnLst>
                                    <p:animClr clrSpc="rgb" dir="cw">
                                      <p:cBhvr>
                                        <p:cTn id="10" dur="2000" fill="hold"/>
                                        <p:tgtEl>
                                          <p:spTgt spid="15"/>
                                        </p:tgtEl>
                                        <p:attrNameLst>
                                          <p:attrName>fillcolor</p:attrName>
                                        </p:attrNameLst>
                                      </p:cBhvr>
                                      <p:to>
                                        <a:schemeClr val="tx1"/>
                                      </p:to>
                                    </p:animClr>
                                    <p:set>
                                      <p:cBhvr>
                                        <p:cTn id="11" dur="2000" fill="hold"/>
                                        <p:tgtEl>
                                          <p:spTgt spid="15"/>
                                        </p:tgtEl>
                                        <p:attrNameLst>
                                          <p:attrName>fill.type</p:attrName>
                                        </p:attrNameLst>
                                      </p:cBhvr>
                                      <p:to>
                                        <p:strVal val="solid"/>
                                      </p:to>
                                    </p:set>
                                    <p:set>
                                      <p:cBhvr>
                                        <p:cTn id="12" dur="2000" fill="hold"/>
                                        <p:tgtEl>
                                          <p:spTgt spid="15"/>
                                        </p:tgtEl>
                                        <p:attrNameLst>
                                          <p:attrName>fill.on</p:attrName>
                                        </p:attrNameLst>
                                      </p:cBhvr>
                                      <p:to>
                                        <p:strVal val="true"/>
                                      </p:to>
                                    </p:set>
                                  </p:childTnLst>
                                </p:cTn>
                              </p:par>
                              <p:par>
                                <p:cTn id="13" presetID="1" presetClass="emph" presetSubtype="2" repeatCount="indefinite" fill="hold" nodeType="withEffect">
                                  <p:stCondLst>
                                    <p:cond delay="0"/>
                                  </p:stCondLst>
                                  <p:childTnLst>
                                    <p:animClr clrSpc="rgb" dir="cw">
                                      <p:cBhvr>
                                        <p:cTn id="14" dur="2000" fill="hold"/>
                                        <p:tgtEl>
                                          <p:spTgt spid="17"/>
                                        </p:tgtEl>
                                        <p:attrNameLst>
                                          <p:attrName>fillcolor</p:attrName>
                                        </p:attrNameLst>
                                      </p:cBhvr>
                                      <p:to>
                                        <a:schemeClr val="tx1"/>
                                      </p:to>
                                    </p:animClr>
                                    <p:set>
                                      <p:cBhvr>
                                        <p:cTn id="15" dur="2000" fill="hold"/>
                                        <p:tgtEl>
                                          <p:spTgt spid="17"/>
                                        </p:tgtEl>
                                        <p:attrNameLst>
                                          <p:attrName>fill.type</p:attrName>
                                        </p:attrNameLst>
                                      </p:cBhvr>
                                      <p:to>
                                        <p:strVal val="solid"/>
                                      </p:to>
                                    </p:set>
                                    <p:set>
                                      <p:cBhvr>
                                        <p:cTn id="16" dur="2000" fill="hold"/>
                                        <p:tgtEl>
                                          <p:spTgt spid="17"/>
                                        </p:tgtEl>
                                        <p:attrNameLst>
                                          <p:attrName>fill.on</p:attrName>
                                        </p:attrNameLst>
                                      </p:cBhvr>
                                      <p:to>
                                        <p:strVal val="true"/>
                                      </p:to>
                                    </p:set>
                                  </p:childTnLst>
                                </p:cTn>
                              </p:par>
                              <p:par>
                                <p:cTn id="17" presetID="17"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strVal val="#ppt_h"/>
                                          </p:val>
                                        </p:tav>
                                        <p:tav tm="100000">
                                          <p:val>
                                            <p:strVal val="#ppt_h"/>
                                          </p:val>
                                        </p:tav>
                                      </p:tavLst>
                                    </p:anim>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
                                        </p:tgtEl>
                                        <p:attrNameLst>
                                          <p:attrName>style.visibility</p:attrName>
                                        </p:attrNameLst>
                                      </p:cBhvr>
                                      <p:to>
                                        <p:strVal val="visible"/>
                                      </p:to>
                                    </p:set>
                                    <p:anim by="(-#ppt_w*2)" calcmode="lin" valueType="num">
                                      <p:cBhvr rctx="PPT">
                                        <p:cTn id="23" dur="500" autoRev="1" fill="hold">
                                          <p:stCondLst>
                                            <p:cond delay="0"/>
                                          </p:stCondLst>
                                        </p:cTn>
                                        <p:tgtEl>
                                          <p:spTgt spid="2"/>
                                        </p:tgtEl>
                                        <p:attrNameLst>
                                          <p:attrName>ppt_w</p:attrName>
                                        </p:attrNameLst>
                                      </p:cBhvr>
                                    </p:anim>
                                    <p:anim by="(#ppt_w*0.50)" calcmode="lin" valueType="num">
                                      <p:cBhvr>
                                        <p:cTn id="24" dur="500" decel="50000" autoRev="1" fill="hold">
                                          <p:stCondLst>
                                            <p:cond delay="0"/>
                                          </p:stCondLst>
                                        </p:cTn>
                                        <p:tgtEl>
                                          <p:spTgt spid="2"/>
                                        </p:tgtEl>
                                        <p:attrNameLst>
                                          <p:attrName>ppt_x</p:attrName>
                                        </p:attrNameLst>
                                      </p:cBhvr>
                                    </p:anim>
                                    <p:anim from="(-#ppt_h/2)" to="(#ppt_y)" calcmode="lin" valueType="num">
                                      <p:cBhvr>
                                        <p:cTn id="25" dur="1000" fill="hold">
                                          <p:stCondLst>
                                            <p:cond delay="0"/>
                                          </p:stCondLst>
                                        </p:cTn>
                                        <p:tgtEl>
                                          <p:spTgt spid="2"/>
                                        </p:tgtEl>
                                        <p:attrNameLst>
                                          <p:attrName>ppt_y</p:attrName>
                                        </p:attrNameLst>
                                      </p:cBhvr>
                                    </p:anim>
                                    <p:animRot by="21600000">
                                      <p:cBhvr>
                                        <p:cTn id="26" dur="1000" fill="hold">
                                          <p:stCondLst>
                                            <p:cond delay="0"/>
                                          </p:stCondLst>
                                        </p:cTn>
                                        <p:tgtEl>
                                          <p:spTgt spid="2"/>
                                        </p:tgtEl>
                                        <p:attrNameLst>
                                          <p:attrName>r</p:attrName>
                                        </p:attrNameLst>
                                      </p:cBhvr>
                                    </p:animRot>
                                  </p:childTnLst>
                                </p:cTn>
                              </p:par>
                            </p:childTnLst>
                          </p:cTn>
                        </p:par>
                        <p:par>
                          <p:cTn id="27" fill="hold">
                            <p:stCondLst>
                              <p:cond delay="2000"/>
                            </p:stCondLst>
                            <p:childTnLst>
                              <p:par>
                                <p:cTn id="28" presetID="5" presetClass="emph" presetSubtype="1" grpId="1" nodeType="afterEffect">
                                  <p:stCondLst>
                                    <p:cond delay="0"/>
                                  </p:stCondLst>
                                  <p:iterate type="lt">
                                    <p:tmAbs val="0"/>
                                  </p:iterate>
                                  <p:childTnLst>
                                    <p:set>
                                      <p:cBhvr override="childStyle">
                                        <p:cTn id="29" dur="indefinite"/>
                                        <p:tgtEl>
                                          <p:spTgt spid="2"/>
                                        </p:tgtEl>
                                        <p:attrNameLst>
                                          <p:attrName>style.fontStyle</p:attrName>
                                        </p:attrNameLst>
                                      </p:cBhvr>
                                      <p:to>
                                        <p:strVal val="normal"/>
                                      </p:to>
                                    </p:set>
                                    <p:set>
                                      <p:cBhvr override="childStyle">
                                        <p:cTn id="30" dur="indefinite"/>
                                        <p:tgtEl>
                                          <p:spTgt spid="2"/>
                                        </p:tgtEl>
                                        <p:attrNameLst>
                                          <p:attrName>style.fontWeight</p:attrName>
                                        </p:attrNameLst>
                                      </p:cBhvr>
                                      <p:to>
                                        <p:strVal val="bold"/>
                                      </p:to>
                                    </p:set>
                                    <p:set>
                                      <p:cBhvr override="childStyle">
                                        <p:cTn id="31" dur="indefinite"/>
                                        <p:tgtEl>
                                          <p:spTgt spid="2"/>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bright="12000" contrast="9000"/>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144000" cy="1357298"/>
          </a:xfrm>
        </p:spPr>
        <p:txBody>
          <a:bodyPr>
            <a:prstTxWarp prst="textFadeLeft">
              <a:avLst>
                <a:gd name="adj" fmla="val 38947"/>
              </a:avLst>
            </a:prstTxWarp>
            <a:noAutofit/>
          </a:bodyPr>
          <a:lstStyle/>
          <a:p>
            <a:r>
              <a:rPr lang="fr-FR" sz="11500" dirty="0">
                <a:gradFill>
                  <a:gsLst>
                    <a:gs pos="0">
                      <a:schemeClr val="tx2">
                        <a:lumMod val="75000"/>
                      </a:schemeClr>
                    </a:gs>
                    <a:gs pos="8000">
                      <a:schemeClr val="bg1"/>
                    </a:gs>
                    <a:gs pos="13000">
                      <a:schemeClr val="tx2">
                        <a:lumMod val="75000"/>
                      </a:schemeClr>
                    </a:gs>
                    <a:gs pos="21001">
                      <a:schemeClr val="bg1"/>
                    </a:gs>
                    <a:gs pos="52000">
                      <a:schemeClr val="tx2">
                        <a:lumMod val="75000"/>
                      </a:schemeClr>
                    </a:gs>
                    <a:gs pos="56000">
                      <a:schemeClr val="bg1"/>
                    </a:gs>
                    <a:gs pos="58000">
                      <a:schemeClr val="tx2">
                        <a:lumMod val="75000"/>
                      </a:schemeClr>
                    </a:gs>
                    <a:gs pos="71001">
                      <a:schemeClr val="bg1"/>
                    </a:gs>
                    <a:gs pos="94000">
                      <a:schemeClr val="tx2">
                        <a:lumMod val="75000"/>
                      </a:schemeClr>
                    </a:gs>
                    <a:gs pos="100000">
                      <a:schemeClr val="bg1"/>
                    </a:gs>
                  </a:gsLst>
                  <a:lin ang="0" scaled="0"/>
                </a:gradFill>
                <a:latin typeface="Parchment" pitchFamily="66" charset="0"/>
              </a:rPr>
              <a:t>Bonne Année</a:t>
            </a:r>
          </a:p>
        </p:txBody>
      </p:sp>
      <p:sp>
        <p:nvSpPr>
          <p:cNvPr id="12" name="Organigramme : Processus 11"/>
          <p:cNvSpPr/>
          <p:nvPr/>
        </p:nvSpPr>
        <p:spPr>
          <a:xfrm>
            <a:off x="2285984" y="1214422"/>
            <a:ext cx="4500594" cy="2643206"/>
          </a:xfrm>
          <a:prstGeom prst="flowChartProcess">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2400" dirty="0">
              <a:solidFill>
                <a:srgbClr val="C00000"/>
              </a:solidFill>
            </a:endParaRPr>
          </a:p>
          <a:p>
            <a:r>
              <a:rPr lang="fr-FR" sz="2400" b="1" dirty="0">
                <a:solidFill>
                  <a:srgbClr val="C00000"/>
                </a:solidFill>
              </a:rPr>
              <a:t>            </a:t>
            </a:r>
          </a:p>
          <a:p>
            <a:endParaRPr lang="fr-FR" sz="2400" b="1" dirty="0">
              <a:solidFill>
                <a:srgbClr val="C00000"/>
              </a:solidFill>
            </a:endParaRPr>
          </a:p>
          <a:p>
            <a:r>
              <a:rPr lang="fr-FR" sz="2400" b="1" dirty="0">
                <a:solidFill>
                  <a:srgbClr val="C00000"/>
                </a:solidFill>
              </a:rPr>
              <a:t>      </a:t>
            </a:r>
          </a:p>
          <a:p>
            <a:endParaRPr lang="fr-FR" sz="2400" b="1" dirty="0">
              <a:solidFill>
                <a:srgbClr val="C00000"/>
              </a:solidFill>
            </a:endParaRPr>
          </a:p>
          <a:p>
            <a:r>
              <a:rPr lang="fr-FR" sz="2400" b="1" dirty="0">
                <a:solidFill>
                  <a:srgbClr val="C00000"/>
                </a:solidFill>
              </a:rPr>
              <a:t>    Que 2021 soit ton année</a:t>
            </a:r>
            <a:r>
              <a:rPr lang="fr-FR" sz="2400" dirty="0">
                <a:solidFill>
                  <a:srgbClr val="C00000"/>
                </a:solidFill>
              </a:rPr>
              <a:t>, </a:t>
            </a:r>
          </a:p>
          <a:p>
            <a:r>
              <a:rPr lang="fr-FR" sz="2400" dirty="0">
                <a:solidFill>
                  <a:srgbClr val="C00000"/>
                </a:solidFill>
              </a:rPr>
              <a:t>  que le bonheur soit ton allié, </a:t>
            </a:r>
          </a:p>
          <a:p>
            <a:r>
              <a:rPr lang="fr-FR" sz="2400" dirty="0">
                <a:solidFill>
                  <a:srgbClr val="C00000"/>
                </a:solidFill>
              </a:rPr>
              <a:t>  que le sourire soit ton invité et</a:t>
            </a:r>
          </a:p>
          <a:p>
            <a:r>
              <a:rPr lang="fr-FR" sz="2400" dirty="0">
                <a:solidFill>
                  <a:srgbClr val="C00000"/>
                </a:solidFill>
              </a:rPr>
              <a:t>  que la joie embellisse tes soirées.</a:t>
            </a:r>
          </a:p>
          <a:p>
            <a:r>
              <a:rPr lang="fr-FR" sz="2400" dirty="0">
                <a:solidFill>
                  <a:srgbClr val="C00000"/>
                </a:solidFill>
              </a:rPr>
              <a:t>  Je te souhaite une merveilleuse </a:t>
            </a:r>
          </a:p>
          <a:p>
            <a:r>
              <a:rPr lang="fr-FR" sz="2400" dirty="0">
                <a:solidFill>
                  <a:srgbClr val="C00000"/>
                </a:solidFill>
              </a:rPr>
              <a:t>  année !</a:t>
            </a:r>
          </a:p>
          <a:p>
            <a:endParaRPr lang="fr-FR" sz="2400" dirty="0">
              <a:solidFill>
                <a:srgbClr val="C00000"/>
              </a:solidFill>
            </a:endParaRPr>
          </a:p>
          <a:p>
            <a:endParaRPr lang="fr-FR" sz="2400" dirty="0">
              <a:solidFill>
                <a:srgbClr val="C00000"/>
              </a:solidFill>
            </a:endParaRPr>
          </a:p>
          <a:p>
            <a:endParaRPr lang="fr-FR" sz="2400" dirty="0">
              <a:solidFill>
                <a:srgbClr val="C00000"/>
              </a:solidFill>
            </a:endParaRPr>
          </a:p>
          <a:p>
            <a:endParaRPr lang="fr-FR" sz="2400" dirty="0">
              <a:solidFill>
                <a:srgbClr val="C00000"/>
              </a:solidFill>
            </a:endParaRPr>
          </a:p>
          <a:p>
            <a:endParaRPr lang="fr-FR" dirty="0">
              <a:solidFill>
                <a:srgbClr val="C00000"/>
              </a:solidFill>
            </a:endParaRPr>
          </a:p>
        </p:txBody>
      </p:sp>
      <p:grpSp>
        <p:nvGrpSpPr>
          <p:cNvPr id="4" name="Groupe 3"/>
          <p:cNvGrpSpPr/>
          <p:nvPr/>
        </p:nvGrpSpPr>
        <p:grpSpPr>
          <a:xfrm>
            <a:off x="2143108" y="1071546"/>
            <a:ext cx="4786346" cy="3689371"/>
            <a:chOff x="2143108" y="1071546"/>
            <a:chExt cx="4786346" cy="3689371"/>
          </a:xfrm>
        </p:grpSpPr>
        <p:grpSp>
          <p:nvGrpSpPr>
            <p:cNvPr id="5" name="Groupe 8"/>
            <p:cNvGrpSpPr/>
            <p:nvPr/>
          </p:nvGrpSpPr>
          <p:grpSpPr>
            <a:xfrm>
              <a:off x="3571868" y="4071942"/>
              <a:ext cx="2008195" cy="688975"/>
              <a:chOff x="3571868" y="3994155"/>
              <a:chExt cx="2008195" cy="688975"/>
            </a:xfrm>
          </p:grpSpPr>
          <p:pic>
            <p:nvPicPr>
              <p:cNvPr id="7" name="Picture 4" descr="BAS PORTE"/>
              <p:cNvPicPr>
                <a:picLocks noChangeAspect="1" noChangeArrowheads="1"/>
              </p:cNvPicPr>
              <p:nvPr/>
            </p:nvPicPr>
            <p:blipFill>
              <a:blip r:embed="rId4" cstate="print">
                <a:lum/>
              </a:blip>
              <a:srcRect/>
              <a:stretch>
                <a:fillRect/>
              </a:stretch>
            </p:blipFill>
            <p:spPr bwMode="auto">
              <a:xfrm>
                <a:off x="3571868" y="3994155"/>
                <a:ext cx="1008063" cy="688975"/>
              </a:xfrm>
              <a:prstGeom prst="rect">
                <a:avLst/>
              </a:prstGeom>
              <a:noFill/>
            </p:spPr>
          </p:pic>
          <p:pic>
            <p:nvPicPr>
              <p:cNvPr id="8" name="Picture 9" descr="D 13"/>
              <p:cNvPicPr>
                <a:picLocks noChangeAspect="1" noChangeArrowheads="1"/>
              </p:cNvPicPr>
              <p:nvPr/>
            </p:nvPicPr>
            <p:blipFill>
              <a:blip r:embed="rId5" cstate="print">
                <a:lum/>
              </a:blip>
              <a:srcRect/>
              <a:stretch>
                <a:fillRect/>
              </a:stretch>
            </p:blipFill>
            <p:spPr bwMode="auto">
              <a:xfrm>
                <a:off x="3787768" y="4071942"/>
                <a:ext cx="504825" cy="452438"/>
              </a:xfrm>
              <a:prstGeom prst="rect">
                <a:avLst/>
              </a:prstGeom>
              <a:noFill/>
            </p:spPr>
          </p:pic>
          <p:pic>
            <p:nvPicPr>
              <p:cNvPr id="9" name="Picture 4" descr="BAS PORTE"/>
              <p:cNvPicPr>
                <a:picLocks noChangeAspect="1" noChangeArrowheads="1"/>
              </p:cNvPicPr>
              <p:nvPr/>
            </p:nvPicPr>
            <p:blipFill>
              <a:blip r:embed="rId4" cstate="print">
                <a:lum/>
              </a:blip>
              <a:srcRect/>
              <a:stretch>
                <a:fillRect/>
              </a:stretch>
            </p:blipFill>
            <p:spPr bwMode="auto">
              <a:xfrm>
                <a:off x="4572000" y="3994155"/>
                <a:ext cx="1008063" cy="688975"/>
              </a:xfrm>
              <a:prstGeom prst="rect">
                <a:avLst/>
              </a:prstGeom>
              <a:noFill/>
            </p:spPr>
          </p:pic>
          <p:pic>
            <p:nvPicPr>
              <p:cNvPr id="10" name="Picture 9" descr="D 13"/>
              <p:cNvPicPr>
                <a:picLocks noChangeAspect="1" noChangeArrowheads="1"/>
              </p:cNvPicPr>
              <p:nvPr/>
            </p:nvPicPr>
            <p:blipFill>
              <a:blip r:embed="rId5" cstate="print">
                <a:lum/>
              </a:blip>
              <a:srcRect/>
              <a:stretch>
                <a:fillRect/>
              </a:stretch>
            </p:blipFill>
            <p:spPr bwMode="auto">
              <a:xfrm>
                <a:off x="4787900" y="4071942"/>
                <a:ext cx="504825" cy="452438"/>
              </a:xfrm>
              <a:prstGeom prst="rect">
                <a:avLst/>
              </a:prstGeom>
              <a:noFill/>
            </p:spPr>
          </p:pic>
        </p:grpSp>
        <p:sp>
          <p:nvSpPr>
            <p:cNvPr id="6" name="Cadre 5"/>
            <p:cNvSpPr/>
            <p:nvPr/>
          </p:nvSpPr>
          <p:spPr>
            <a:xfrm>
              <a:off x="2143108" y="1071546"/>
              <a:ext cx="4786346" cy="3024000"/>
            </a:xfrm>
            <a:prstGeom prst="frame">
              <a:avLst>
                <a:gd name="adj1" fmla="val 8851"/>
              </a:avLst>
            </a:prstGeom>
            <a:blipFill>
              <a:blip r:embed="rId6" cstate="print">
                <a:lum/>
              </a:blip>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sp>
        <p:nvSpPr>
          <p:cNvPr id="13" name="Ellipse 12"/>
          <p:cNvSpPr/>
          <p:nvPr/>
        </p:nvSpPr>
        <p:spPr>
          <a:xfrm>
            <a:off x="785786" y="4857784"/>
            <a:ext cx="8072494" cy="2000240"/>
          </a:xfrm>
          <a:prstGeom prst="ellipse">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p:cNvSpPr/>
          <p:nvPr/>
        </p:nvSpPr>
        <p:spPr>
          <a:xfrm>
            <a:off x="3286116" y="5429264"/>
            <a:ext cx="3024000" cy="792000"/>
          </a:xfrm>
          <a:prstGeom prst="ellipse">
            <a:avLst/>
          </a:prstGeom>
          <a:solidFill>
            <a:srgbClr val="77933C">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descr="63ddd341.png"/>
          <p:cNvPicPr>
            <a:picLocks noChangeAspect="1"/>
          </p:cNvPicPr>
          <p:nvPr/>
        </p:nvPicPr>
        <p:blipFill>
          <a:blip r:embed="rId8" cstate="print"/>
          <a:stretch>
            <a:fillRect/>
          </a:stretch>
        </p:blipFill>
        <p:spPr>
          <a:xfrm>
            <a:off x="5557392" y="1142984"/>
            <a:ext cx="3611191" cy="5357850"/>
          </a:xfrm>
          <a:prstGeom prst="ellipse">
            <a:avLst/>
          </a:prstGeom>
          <a:solidFill>
            <a:srgbClr val="33CC33">
              <a:alpha val="40000"/>
            </a:srgbClr>
          </a:solidFill>
        </p:spPr>
      </p:pic>
      <p:pic>
        <p:nvPicPr>
          <p:cNvPr id="17" name="Image 16" descr="63ddd341.png"/>
          <p:cNvPicPr>
            <a:picLocks noChangeAspect="1"/>
          </p:cNvPicPr>
          <p:nvPr/>
        </p:nvPicPr>
        <p:blipFill>
          <a:blip r:embed="rId8" cstate="print"/>
          <a:stretch>
            <a:fillRect/>
          </a:stretch>
        </p:blipFill>
        <p:spPr>
          <a:xfrm flipH="1">
            <a:off x="-8506" y="1142984"/>
            <a:ext cx="3736248" cy="5357850"/>
          </a:xfrm>
          <a:prstGeom prst="ellipse">
            <a:avLst/>
          </a:prstGeom>
          <a:solidFill>
            <a:srgbClr val="33CC33">
              <a:alpha val="40784"/>
            </a:srgbClr>
          </a:solidFill>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path" presetSubtype="0" repeatCount="indefinite" accel="50000" decel="50000" autoRev="1" fill="hold" nodeType="afterEffect">
                                  <p:stCondLst>
                                    <p:cond delay="0"/>
                                  </p:stCondLst>
                                  <p:childTnLst>
                                    <p:animMotion origin="layout" path="M 0.00156 -2.96296E-6 C 0.00399 -0.08935 -0.02639 -0.16666 -0.06701 -0.17199 C -0.10573 -0.1787 -0.14201 -0.11875 -0.14444 -0.03194 C -0.14739 0.04792 -0.12205 0.12269 -0.08559 0.12801 C -0.05243 0.13195 -0.02083 0.08264 -0.0184 0.0081 C -0.01614 -0.05995 -0.03733 -0.12407 -0.06805 -0.1294 C -0.09653 -0.13333 -0.12326 -0.0919 -0.12517 -0.0294 C -0.12691 0.02662 -0.10989 0.08125 -0.08455 0.08403 C -0.06146 0.08797 -0.03976 0.05602 -0.03785 0.00533 C -0.03663 -0.04004 -0.04948 -0.08402 -0.06944 -0.08657 C -0.08698 -0.08935 -0.10451 -0.06527 -0.10573 -0.02662 C -0.10694 0.00672 -0.09792 0.03866 -0.08333 0.04144 C -0.07118 0.04398 -0.05851 0.0294 -0.05781 0.00278 C -0.0566 -0.01875 -0.06146 -0.04143 -0.07048 -0.04398 C -0.07795 -0.04398 -0.08507 -0.03865 -0.08628 -0.02407 C -0.08698 -0.01458 -0.08559 -0.00532 -0.08212 -0.00139 C -0.08038 -2.96296E-6 -0.07899 -2.96296E-6 -0.07726 -0.00139 " pathEditMode="relative" rAng="0" ptsTypes="fffffffffffffffff">
                                      <p:cBhvr>
                                        <p:cTn id="6" dur="2000" fill="hold"/>
                                        <p:tgtEl>
                                          <p:spTgt spid="15"/>
                                        </p:tgtEl>
                                        <p:attrNameLst>
                                          <p:attrName>ppt_x</p:attrName>
                                          <p:attrName>ppt_y</p:attrName>
                                        </p:attrNameLst>
                                      </p:cBhvr>
                                      <p:rCtr x="-7300" y="-2300"/>
                                    </p:animMotion>
                                  </p:childTnLst>
                                </p:cTn>
                              </p:par>
                              <p:par>
                                <p:cTn id="7" presetID="55" presetClass="path" presetSubtype="0" repeatCount="indefinite" accel="50000" decel="50000" autoRev="1" fill="hold" nodeType="withEffect">
                                  <p:stCondLst>
                                    <p:cond delay="0"/>
                                  </p:stCondLst>
                                  <p:childTnLst>
                                    <p:animMotion origin="layout" path="M -4.16667E-6 -2.96296E-6 C -0.00173 -0.08935 0.02205 -0.16666 0.05417 -0.17199 C 0.08473 -0.1787 0.11355 -0.11875 0.11546 -0.03194 C 0.11789 0.04792 0.09775 0.12269 0.06893 0.12801 C 0.04271 0.13195 0.01771 0.08264 0.0158 0.0081 C 0.01389 -0.05995 0.03073 -0.12407 0.05504 -0.1294 C 0.07761 -0.13333 0.09862 -0.0919 0.10018 -0.0294 C 0.10157 0.02662 0.0882 0.08125 0.06806 0.08403 C 0.04983 0.08797 0.03264 0.05602 0.03108 0.00533 C 0.03021 -0.04004 0.04028 -0.08402 0.05608 -0.08657 C 0.06997 -0.08935 0.08386 -0.06527 0.08473 -0.02662 C 0.08577 0.00672 0.07865 0.03866 0.06702 0.04144 C 0.05747 0.04398 0.0474 0.0294 0.04688 0.00278 C 0.04601 -0.01875 0.04983 -0.04143 0.05695 -0.04398 C 0.06285 -0.04398 0.06858 -0.03865 0.06945 -0.02407 C 0.06997 -0.01458 0.06893 -0.00532 0.06615 -0.00139 C 0.06476 -2.96296E-6 0.06372 -2.96296E-6 0.06233 -0.00139 " pathEditMode="relative" rAng="0" ptsTypes="fffffffffffffffff">
                                      <p:cBhvr>
                                        <p:cTn id="8" dur="2000" fill="hold"/>
                                        <p:tgtEl>
                                          <p:spTgt spid="17"/>
                                        </p:tgtEl>
                                        <p:attrNameLst>
                                          <p:attrName>ppt_x</p:attrName>
                                          <p:attrName>ppt_y</p:attrName>
                                        </p:attrNameLst>
                                      </p:cBhvr>
                                      <p:rCtr x="5800" y="-2300"/>
                                    </p:animMotion>
                                  </p:childTnLst>
                                </p:cTn>
                              </p:par>
                              <p:par>
                                <p:cTn id="9" presetID="1" presetClass="emph" presetSubtype="2" fill="hold" nodeType="withEffect">
                                  <p:stCondLst>
                                    <p:cond delay="0"/>
                                  </p:stCondLst>
                                  <p:childTnLst>
                                    <p:animClr clrSpc="rgb" dir="cw">
                                      <p:cBhvr>
                                        <p:cTn id="10" dur="2000" fill="hold"/>
                                        <p:tgtEl>
                                          <p:spTgt spid="15"/>
                                        </p:tgtEl>
                                        <p:attrNameLst>
                                          <p:attrName>fillcolor</p:attrName>
                                        </p:attrNameLst>
                                      </p:cBhvr>
                                      <p:to>
                                        <a:schemeClr val="accent2"/>
                                      </p:to>
                                    </p:animClr>
                                    <p:set>
                                      <p:cBhvr>
                                        <p:cTn id="11" dur="2000" fill="hold"/>
                                        <p:tgtEl>
                                          <p:spTgt spid="15"/>
                                        </p:tgtEl>
                                        <p:attrNameLst>
                                          <p:attrName>fill.type</p:attrName>
                                        </p:attrNameLst>
                                      </p:cBhvr>
                                      <p:to>
                                        <p:strVal val="solid"/>
                                      </p:to>
                                    </p:set>
                                    <p:set>
                                      <p:cBhvr>
                                        <p:cTn id="12" dur="2000" fill="hold"/>
                                        <p:tgtEl>
                                          <p:spTgt spid="15"/>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17"/>
                                        </p:tgtEl>
                                        <p:attrNameLst>
                                          <p:attrName>fillcolor</p:attrName>
                                        </p:attrNameLst>
                                      </p:cBhvr>
                                      <p:to>
                                        <a:schemeClr val="accent2"/>
                                      </p:to>
                                    </p:animClr>
                                    <p:set>
                                      <p:cBhvr>
                                        <p:cTn id="15" dur="2000" fill="hold"/>
                                        <p:tgtEl>
                                          <p:spTgt spid="17"/>
                                        </p:tgtEl>
                                        <p:attrNameLst>
                                          <p:attrName>fill.type</p:attrName>
                                        </p:attrNameLst>
                                      </p:cBhvr>
                                      <p:to>
                                        <p:strVal val="solid"/>
                                      </p:to>
                                    </p:set>
                                    <p:set>
                                      <p:cBhvr>
                                        <p:cTn id="16" dur="2000" fill="hold"/>
                                        <p:tgtEl>
                                          <p:spTgt spid="17"/>
                                        </p:tgtEl>
                                        <p:attrNameLst>
                                          <p:attrName>fill.on</p:attrName>
                                        </p:attrNameLst>
                                      </p:cBhvr>
                                      <p:to>
                                        <p:strVal val="true"/>
                                      </p:to>
                                    </p:set>
                                  </p:childTnLst>
                                </p:cTn>
                              </p:par>
                              <p:par>
                                <p:cTn id="17" presetID="34"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from="(-#ppt_w/2)" to="(#ppt_x)" calcmode="lin" valueType="num">
                                      <p:cBhvr>
                                        <p:cTn id="19" dur="600" fill="hold">
                                          <p:stCondLst>
                                            <p:cond delay="0"/>
                                          </p:stCondLst>
                                        </p:cTn>
                                        <p:tgtEl>
                                          <p:spTgt spid="2"/>
                                        </p:tgtEl>
                                        <p:attrNameLst>
                                          <p:attrName>ppt_x</p:attrName>
                                        </p:attrNameLst>
                                      </p:cBhvr>
                                    </p:anim>
                                    <p:anim from="0" to="-1.0" calcmode="lin" valueType="num">
                                      <p:cBhvr>
                                        <p:cTn id="20" dur="200" decel="50000" autoRev="1" fill="hold">
                                          <p:stCondLst>
                                            <p:cond delay="600"/>
                                          </p:stCondLst>
                                        </p:cTn>
                                        <p:tgtEl>
                                          <p:spTgt spid="2"/>
                                        </p:tgtEl>
                                        <p:attrNameLst>
                                          <p:attrName>xshear</p:attrName>
                                        </p:attrNameLst>
                                      </p:cBhvr>
                                    </p:anim>
                                    <p:animScale>
                                      <p:cBhvr>
                                        <p:cTn id="21" dur="200" decel="100000" autoRev="1" fill="hold">
                                          <p:stCondLst>
                                            <p:cond delay="600"/>
                                          </p:stCondLst>
                                        </p:cTn>
                                        <p:tgtEl>
                                          <p:spTgt spid="2"/>
                                        </p:tgtEl>
                                      </p:cBhvr>
                                      <p:from x="100000" y="100000"/>
                                      <p:to x="80000" y="100000"/>
                                    </p:animScale>
                                    <p:anim by="(#ppt_h/3+#ppt_w*0.1)" calcmode="lin" valueType="num">
                                      <p:cBhvr additive="sum">
                                        <p:cTn id="22" dur="200" decel="100000" autoRev="1" fill="hold">
                                          <p:stCondLst>
                                            <p:cond delay="600"/>
                                          </p:stCondLst>
                                        </p:cTn>
                                        <p:tgtEl>
                                          <p:spTgt spid="2"/>
                                        </p:tgtEl>
                                        <p:attrNameLst>
                                          <p:attrName>ppt_x</p:attrName>
                                        </p:attrNameLst>
                                      </p:cBhvr>
                                    </p:anim>
                                  </p:childTnLst>
                                </p:cTn>
                              </p:par>
                            </p:childTnLst>
                          </p:cTn>
                        </p:par>
                        <p:par>
                          <p:cTn id="23" fill="hold">
                            <p:stCondLst>
                              <p:cond delay="4000"/>
                            </p:stCondLst>
                            <p:childTnLst>
                              <p:par>
                                <p:cTn id="24" presetID="35" presetClass="emph" presetSubtype="0" repeatCount="indefinite" fill="hold" grpId="1" nodeType="afterEffect">
                                  <p:stCondLst>
                                    <p:cond delay="0"/>
                                  </p:stCondLst>
                                  <p:childTnLst>
                                    <p:anim calcmode="discrete" valueType="str">
                                      <p:cBhvr>
                                        <p:cTn id="25" dur="1000" fill="hold"/>
                                        <p:tgtEl>
                                          <p:spTgt spid="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3" name="Ellipse 12"/>
          <p:cNvSpPr/>
          <p:nvPr/>
        </p:nvSpPr>
        <p:spPr>
          <a:xfrm>
            <a:off x="785786" y="4857784"/>
            <a:ext cx="8072494" cy="2000240"/>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p:cNvSpPr/>
          <p:nvPr/>
        </p:nvSpPr>
        <p:spPr>
          <a:xfrm>
            <a:off x="3286116" y="5429264"/>
            <a:ext cx="3024000" cy="792000"/>
          </a:xfrm>
          <a:prstGeom prst="ellipse">
            <a:avLst/>
          </a:prstGeom>
          <a:solidFill>
            <a:srgbClr val="C050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428596" y="0"/>
            <a:ext cx="8229600" cy="1143000"/>
          </a:xfrm>
        </p:spPr>
        <p:txBody>
          <a:bodyPr>
            <a:prstTxWarp prst="textTriangleInverted">
              <a:avLst/>
            </a:prstTxWarp>
            <a:noAutofit/>
          </a:bodyPr>
          <a:lstStyle/>
          <a:p>
            <a:r>
              <a:rPr lang="fr-FR" sz="11500" b="1" dirty="0">
                <a:gradFill>
                  <a:gsLst>
                    <a:gs pos="0">
                      <a:srgbClr val="000000"/>
                    </a:gs>
                    <a:gs pos="39999">
                      <a:srgbClr val="0A128C"/>
                    </a:gs>
                    <a:gs pos="70000">
                      <a:srgbClr val="181CC7"/>
                    </a:gs>
                    <a:gs pos="88000">
                      <a:srgbClr val="7005D4"/>
                    </a:gs>
                    <a:gs pos="100000">
                      <a:srgbClr val="8C3D91"/>
                    </a:gs>
                  </a:gsLst>
                  <a:lin ang="0" scaled="0"/>
                </a:gradFill>
                <a:latin typeface="Palace Script MT" pitchFamily="66" charset="0"/>
              </a:rPr>
              <a:t>Bonne Année</a:t>
            </a:r>
          </a:p>
        </p:txBody>
      </p:sp>
      <p:sp>
        <p:nvSpPr>
          <p:cNvPr id="11" name="ZoneTexte 10"/>
          <p:cNvSpPr txBox="1"/>
          <p:nvPr/>
        </p:nvSpPr>
        <p:spPr>
          <a:xfrm>
            <a:off x="2071670" y="1311265"/>
            <a:ext cx="4572032" cy="2862322"/>
          </a:xfrm>
          <a:prstGeom prst="rect">
            <a:avLst/>
          </a:prstGeom>
          <a:blipFill>
            <a:blip r:embed="rId4" cstate="print">
              <a:lum bright="20000"/>
            </a:blip>
            <a:stretch>
              <a:fillRect/>
            </a:stretch>
          </a:blipFill>
        </p:spPr>
        <p:txBody>
          <a:bodyPr wrap="square" rtlCol="0">
            <a:spAutoFit/>
          </a:bodyPr>
          <a:lstStyle/>
          <a:p>
            <a:endParaRPr lang="fr-FR" dirty="0">
              <a:solidFill>
                <a:srgbClr val="5C2C04"/>
              </a:solidFill>
              <a:latin typeface="BoaScript" pitchFamily="2" charset="0"/>
            </a:endParaRPr>
          </a:p>
          <a:p>
            <a:endParaRPr lang="fr-FR" dirty="0">
              <a:solidFill>
                <a:srgbClr val="5C2C04"/>
              </a:solidFill>
              <a:latin typeface="BoaScript" pitchFamily="2" charset="0"/>
            </a:endParaRPr>
          </a:p>
          <a:p>
            <a:r>
              <a:rPr lang="fr-FR" dirty="0">
                <a:solidFill>
                  <a:srgbClr val="5C2C04"/>
                </a:solidFill>
                <a:latin typeface="BoaScript" pitchFamily="2" charset="0"/>
              </a:rPr>
              <a:t>                     </a:t>
            </a:r>
          </a:p>
          <a:p>
            <a:r>
              <a:rPr lang="fr-FR" dirty="0">
                <a:solidFill>
                  <a:srgbClr val="5C2C04"/>
                </a:solidFill>
                <a:latin typeface="BoaScript" pitchFamily="2" charset="0"/>
              </a:rPr>
              <a:t>                   Hâte-toi de bien vivre</a:t>
            </a:r>
          </a:p>
          <a:p>
            <a:r>
              <a:rPr lang="fr-FR" dirty="0">
                <a:solidFill>
                  <a:srgbClr val="5C2C04"/>
                </a:solidFill>
                <a:latin typeface="BoaScript" pitchFamily="2" charset="0"/>
              </a:rPr>
              <a:t>                                et songe</a:t>
            </a:r>
          </a:p>
          <a:p>
            <a:r>
              <a:rPr lang="fr-FR" dirty="0">
                <a:solidFill>
                  <a:srgbClr val="5C2C04"/>
                </a:solidFill>
                <a:latin typeface="BoaScript" pitchFamily="2" charset="0"/>
              </a:rPr>
              <a:t>                         que chaque jour</a:t>
            </a:r>
          </a:p>
          <a:p>
            <a:r>
              <a:rPr lang="fr-FR" dirty="0">
                <a:solidFill>
                  <a:srgbClr val="5C2C04"/>
                </a:solidFill>
                <a:latin typeface="BoaScript" pitchFamily="2" charset="0"/>
              </a:rPr>
              <a:t>                             est une Vie</a:t>
            </a:r>
          </a:p>
          <a:p>
            <a:endParaRPr lang="fr-FR" dirty="0">
              <a:solidFill>
                <a:srgbClr val="5C2C04"/>
              </a:solidFill>
              <a:latin typeface="BoaScript" pitchFamily="2" charset="0"/>
            </a:endParaRPr>
          </a:p>
          <a:p>
            <a:endParaRPr lang="fr-FR" dirty="0">
              <a:solidFill>
                <a:srgbClr val="5C2C04"/>
              </a:solidFill>
              <a:latin typeface="BoaScript" pitchFamily="2" charset="0"/>
            </a:endParaRPr>
          </a:p>
          <a:p>
            <a:endParaRPr lang="fr-FR" dirty="0">
              <a:solidFill>
                <a:srgbClr val="5C2C04"/>
              </a:solidFill>
              <a:latin typeface="BoaScript" pitchFamily="2" charset="0"/>
            </a:endParaRPr>
          </a:p>
        </p:txBody>
      </p:sp>
      <p:grpSp>
        <p:nvGrpSpPr>
          <p:cNvPr id="4" name="Groupe 3"/>
          <p:cNvGrpSpPr/>
          <p:nvPr/>
        </p:nvGrpSpPr>
        <p:grpSpPr>
          <a:xfrm>
            <a:off x="1928794" y="1239827"/>
            <a:ext cx="4786346" cy="3689371"/>
            <a:chOff x="2143108" y="1071546"/>
            <a:chExt cx="4786346" cy="3689371"/>
          </a:xfrm>
        </p:grpSpPr>
        <p:grpSp>
          <p:nvGrpSpPr>
            <p:cNvPr id="5" name="Groupe 8"/>
            <p:cNvGrpSpPr/>
            <p:nvPr/>
          </p:nvGrpSpPr>
          <p:grpSpPr>
            <a:xfrm>
              <a:off x="3571868" y="4071942"/>
              <a:ext cx="2008195" cy="688975"/>
              <a:chOff x="3571868" y="3994155"/>
              <a:chExt cx="2008195" cy="688975"/>
            </a:xfrm>
          </p:grpSpPr>
          <p:pic>
            <p:nvPicPr>
              <p:cNvPr id="7" name="Picture 4" descr="BAS PORTE"/>
              <p:cNvPicPr>
                <a:picLocks noChangeAspect="1" noChangeArrowheads="1"/>
              </p:cNvPicPr>
              <p:nvPr/>
            </p:nvPicPr>
            <p:blipFill>
              <a:blip r:embed="rId5" cstate="print"/>
              <a:srcRect/>
              <a:stretch>
                <a:fillRect/>
              </a:stretch>
            </p:blipFill>
            <p:spPr bwMode="auto">
              <a:xfrm>
                <a:off x="3571868" y="3994155"/>
                <a:ext cx="1008063" cy="688975"/>
              </a:xfrm>
              <a:prstGeom prst="rect">
                <a:avLst/>
              </a:prstGeom>
              <a:noFill/>
            </p:spPr>
          </p:pic>
          <p:pic>
            <p:nvPicPr>
              <p:cNvPr id="8" name="Picture 9" descr="D 13"/>
              <p:cNvPicPr>
                <a:picLocks noChangeAspect="1" noChangeArrowheads="1"/>
              </p:cNvPicPr>
              <p:nvPr/>
            </p:nvPicPr>
            <p:blipFill>
              <a:blip r:embed="rId6" cstate="print"/>
              <a:srcRect/>
              <a:stretch>
                <a:fillRect/>
              </a:stretch>
            </p:blipFill>
            <p:spPr bwMode="auto">
              <a:xfrm>
                <a:off x="3787768" y="4071942"/>
                <a:ext cx="504825" cy="452438"/>
              </a:xfrm>
              <a:prstGeom prst="rect">
                <a:avLst/>
              </a:prstGeom>
              <a:noFill/>
            </p:spPr>
          </p:pic>
          <p:pic>
            <p:nvPicPr>
              <p:cNvPr id="9" name="Picture 4" descr="BAS PORTE"/>
              <p:cNvPicPr>
                <a:picLocks noChangeAspect="1" noChangeArrowheads="1"/>
              </p:cNvPicPr>
              <p:nvPr/>
            </p:nvPicPr>
            <p:blipFill>
              <a:blip r:embed="rId5" cstate="print"/>
              <a:srcRect/>
              <a:stretch>
                <a:fillRect/>
              </a:stretch>
            </p:blipFill>
            <p:spPr bwMode="auto">
              <a:xfrm>
                <a:off x="4572000" y="3994155"/>
                <a:ext cx="1008063" cy="688975"/>
              </a:xfrm>
              <a:prstGeom prst="rect">
                <a:avLst/>
              </a:prstGeom>
              <a:noFill/>
            </p:spPr>
          </p:pic>
          <p:pic>
            <p:nvPicPr>
              <p:cNvPr id="10" name="Picture 9" descr="D 13"/>
              <p:cNvPicPr>
                <a:picLocks noChangeAspect="1" noChangeArrowheads="1"/>
              </p:cNvPicPr>
              <p:nvPr/>
            </p:nvPicPr>
            <p:blipFill>
              <a:blip r:embed="rId6" cstate="print"/>
              <a:srcRect/>
              <a:stretch>
                <a:fillRect/>
              </a:stretch>
            </p:blipFill>
            <p:spPr bwMode="auto">
              <a:xfrm>
                <a:off x="4787900" y="4071942"/>
                <a:ext cx="504825" cy="452438"/>
              </a:xfrm>
              <a:prstGeom prst="rect">
                <a:avLst/>
              </a:prstGeom>
              <a:noFill/>
            </p:spPr>
          </p:pic>
        </p:grpSp>
        <p:sp>
          <p:nvSpPr>
            <p:cNvPr id="6" name="Cadre 5"/>
            <p:cNvSpPr/>
            <p:nvPr/>
          </p:nvSpPr>
          <p:spPr>
            <a:xfrm>
              <a:off x="2143108" y="1071546"/>
              <a:ext cx="4786346" cy="3024000"/>
            </a:xfrm>
            <a:prstGeom prst="frame">
              <a:avLst>
                <a:gd name="adj1" fmla="val 8851"/>
              </a:avLst>
            </a:prstGeom>
            <a:blipFill>
              <a:blip r:embed="rId7"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pic>
        <p:nvPicPr>
          <p:cNvPr id="15" name="Image 14" descr="8b08f534danse.gif"/>
          <p:cNvPicPr>
            <a:picLocks noChangeAspect="1"/>
          </p:cNvPicPr>
          <p:nvPr/>
        </p:nvPicPr>
        <p:blipFill>
          <a:blip r:embed="rId8" cstate="print"/>
          <a:stretch>
            <a:fillRect/>
          </a:stretch>
        </p:blipFill>
        <p:spPr>
          <a:xfrm>
            <a:off x="5857884" y="1685925"/>
            <a:ext cx="3214678" cy="5172075"/>
          </a:xfrm>
          <a:prstGeom prst="rect">
            <a:avLst/>
          </a:prstGeom>
          <a:solidFill>
            <a:srgbClr val="FFFF00">
              <a:alpha val="40000"/>
            </a:srgbClr>
          </a:solidFill>
        </p:spPr>
      </p:pic>
      <p:pic>
        <p:nvPicPr>
          <p:cNvPr id="16" name="Image 15" descr="8b08f534danse.gif"/>
          <p:cNvPicPr>
            <a:picLocks noChangeAspect="1"/>
          </p:cNvPicPr>
          <p:nvPr/>
        </p:nvPicPr>
        <p:blipFill>
          <a:blip r:embed="rId8" cstate="print">
            <a:lum bright="-10000"/>
          </a:blip>
          <a:stretch>
            <a:fillRect/>
          </a:stretch>
        </p:blipFill>
        <p:spPr>
          <a:xfrm flipH="1">
            <a:off x="-57169" y="1685925"/>
            <a:ext cx="3414723" cy="5172075"/>
          </a:xfrm>
          <a:prstGeom prst="rect">
            <a:avLst/>
          </a:prstGeom>
          <a:solidFill>
            <a:srgbClr val="FFFF00">
              <a:alpha val="40000"/>
            </a:srgbClr>
          </a:solidFill>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0" presetClass="path" presetSubtype="0" repeatCount="indefinite" accel="50000" decel="50000" fill="hold" nodeType="afterEffect">
                                  <p:stCondLst>
                                    <p:cond delay="0"/>
                                  </p:stCondLst>
                                  <p:childTnLst>
                                    <p:animMotion origin="layout" path="M -0.08004 -0.00371 C -0.07795 0.02963 -0.07309 0.07662 -0.05504 0.07569 C -0.02899 0.07569 -0.02708 -0.08079 0.00399 -0.08102 C 0.03194 -0.08102 0.01701 0.05555 0.04392 0.05509 C 0.07205 0.05509 0.05694 -0.04422 0.08698 -0.04422 C 0.11389 -0.04422 0.09896 0.02291 0.12292 0.02291 C 0.14601 0.02291 0.13403 -0.02824 0.15503 -0.02824 C 0.16701 -0.02824 0.16788 -0.01436 0.16892 -0.00371 " pathEditMode="relative" rAng="0" ptsTypes="ffffffff">
                                      <p:cBhvr>
                                        <p:cTn id="6" dur="2000" fill="hold"/>
                                        <p:tgtEl>
                                          <p:spTgt spid="15"/>
                                        </p:tgtEl>
                                        <p:attrNameLst>
                                          <p:attrName>ppt_x</p:attrName>
                                          <p:attrName>ppt_y</p:attrName>
                                        </p:attrNameLst>
                                      </p:cBhvr>
                                      <p:rCtr x="12400" y="100"/>
                                    </p:animMotion>
                                  </p:childTnLst>
                                </p:cTn>
                              </p:par>
                              <p:par>
                                <p:cTn id="7" presetID="60" presetClass="path" presetSubtype="0" repeatCount="indefinite" accel="50000" decel="50000" fill="hold" nodeType="withEffect">
                                  <p:stCondLst>
                                    <p:cond delay="0"/>
                                  </p:stCondLst>
                                  <p:childTnLst>
                                    <p:animMotion origin="layout" path="M 0.07535 -0.00903 C 0.07309 0.02662 0.06806 0.07662 0.04948 0.07569 C 0.02275 0.07569 0.02084 -0.09098 -0.01094 -0.09144 C -0.03993 -0.09144 -0.02465 0.05416 -0.05208 0.05347 C -0.08107 0.05347 -0.06562 -0.05209 -0.0967 -0.05209 C -0.1243 -0.05209 -0.10885 0.01921 -0.13333 0.01921 C -0.15729 0.01921 -0.14496 -0.03519 -0.16649 -0.03519 C -0.17882 -0.03519 -0.17951 -0.02037 -0.18038 -0.00903 " pathEditMode="relative" rAng="0" ptsTypes="ffffffff">
                                      <p:cBhvr>
                                        <p:cTn id="8" dur="2000" fill="hold"/>
                                        <p:tgtEl>
                                          <p:spTgt spid="16"/>
                                        </p:tgtEl>
                                        <p:attrNameLst>
                                          <p:attrName>ppt_x</p:attrName>
                                          <p:attrName>ppt_y</p:attrName>
                                        </p:attrNameLst>
                                      </p:cBhvr>
                                      <p:rCtr x="-12800" y="200"/>
                                    </p:animMotion>
                                  </p:childTnLst>
                                </p:cTn>
                              </p:par>
                              <p:par>
                                <p:cTn id="9" presetID="1" presetClass="emph" presetSubtype="2" fill="hold" nodeType="withEffect">
                                  <p:stCondLst>
                                    <p:cond delay="0"/>
                                  </p:stCondLst>
                                  <p:childTnLst>
                                    <p:animClr clrSpc="rgb" dir="cw">
                                      <p:cBhvr>
                                        <p:cTn id="10" dur="2000" fill="hold"/>
                                        <p:tgtEl>
                                          <p:spTgt spid="15"/>
                                        </p:tgtEl>
                                        <p:attrNameLst>
                                          <p:attrName>fillcolor</p:attrName>
                                        </p:attrNameLst>
                                      </p:cBhvr>
                                      <p:to>
                                        <a:schemeClr val="tx2"/>
                                      </p:to>
                                    </p:animClr>
                                    <p:set>
                                      <p:cBhvr>
                                        <p:cTn id="11" dur="2000" fill="hold"/>
                                        <p:tgtEl>
                                          <p:spTgt spid="15"/>
                                        </p:tgtEl>
                                        <p:attrNameLst>
                                          <p:attrName>fill.type</p:attrName>
                                        </p:attrNameLst>
                                      </p:cBhvr>
                                      <p:to>
                                        <p:strVal val="solid"/>
                                      </p:to>
                                    </p:set>
                                    <p:set>
                                      <p:cBhvr>
                                        <p:cTn id="12" dur="2000" fill="hold"/>
                                        <p:tgtEl>
                                          <p:spTgt spid="15"/>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16"/>
                                        </p:tgtEl>
                                        <p:attrNameLst>
                                          <p:attrName>fillcolor</p:attrName>
                                        </p:attrNameLst>
                                      </p:cBhvr>
                                      <p:to>
                                        <a:schemeClr val="tx2"/>
                                      </p:to>
                                    </p:animClr>
                                    <p:set>
                                      <p:cBhvr>
                                        <p:cTn id="15" dur="2000" fill="hold"/>
                                        <p:tgtEl>
                                          <p:spTgt spid="16"/>
                                        </p:tgtEl>
                                        <p:attrNameLst>
                                          <p:attrName>fill.type</p:attrName>
                                        </p:attrNameLst>
                                      </p:cBhvr>
                                      <p:to>
                                        <p:strVal val="solid"/>
                                      </p:to>
                                    </p:set>
                                    <p:set>
                                      <p:cBhvr>
                                        <p:cTn id="16" dur="2000" fill="hold"/>
                                        <p:tgtEl>
                                          <p:spTgt spid="16"/>
                                        </p:tgtEl>
                                        <p:attrNameLst>
                                          <p:attrName>fill.on</p:attrName>
                                        </p:attrNameLst>
                                      </p:cBhvr>
                                      <p:to>
                                        <p:strVal val="true"/>
                                      </p:to>
                                    </p:set>
                                  </p:childTnLst>
                                </p:cTn>
                              </p:par>
                              <p:par>
                                <p:cTn id="17" presetID="54" presetClass="entr" presetSubtype="0" repeatCount="indefinite" accel="10000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strVal val="#ppt_w*0.05"/>
                                          </p:val>
                                        </p:tav>
                                        <p:tav tm="100000">
                                          <p:val>
                                            <p:strVal val="#ppt_w"/>
                                          </p:val>
                                        </p:tav>
                                      </p:tavLst>
                                    </p:anim>
                                    <p:anim calcmode="lin" valueType="num">
                                      <p:cBhvr>
                                        <p:cTn id="20" dur="500" fill="hold"/>
                                        <p:tgtEl>
                                          <p:spTgt spid="2"/>
                                        </p:tgtEl>
                                        <p:attrNameLst>
                                          <p:attrName>ppt_h</p:attrName>
                                        </p:attrNameLst>
                                      </p:cBhvr>
                                      <p:tavLst>
                                        <p:tav tm="0">
                                          <p:val>
                                            <p:strVal val="#ppt_h"/>
                                          </p:val>
                                        </p:tav>
                                        <p:tav tm="100000">
                                          <p:val>
                                            <p:strVal val="#ppt_h"/>
                                          </p:val>
                                        </p:tav>
                                      </p:tavLst>
                                    </p:anim>
                                    <p:anim calcmode="lin" valueType="num">
                                      <p:cBhvr>
                                        <p:cTn id="21" dur="500" fill="hold"/>
                                        <p:tgtEl>
                                          <p:spTgt spid="2"/>
                                        </p:tgtEl>
                                        <p:attrNameLst>
                                          <p:attrName>ppt_x</p:attrName>
                                        </p:attrNameLst>
                                      </p:cBhvr>
                                      <p:tavLst>
                                        <p:tav tm="0">
                                          <p:val>
                                            <p:strVal val="#ppt_x-.2"/>
                                          </p:val>
                                        </p:tav>
                                        <p:tav tm="100000">
                                          <p:val>
                                            <p:strVal val="#ppt_x"/>
                                          </p:val>
                                        </p:tav>
                                      </p:tavLst>
                                    </p:anim>
                                    <p:anim calcmode="lin" valueType="num">
                                      <p:cBhvr>
                                        <p:cTn id="22" dur="500" fill="hold"/>
                                        <p:tgtEl>
                                          <p:spTgt spid="2"/>
                                        </p:tgtEl>
                                        <p:attrNameLst>
                                          <p:attrName>ppt_y</p:attrName>
                                        </p:attrNameLst>
                                      </p:cBhvr>
                                      <p:tavLst>
                                        <p:tav tm="0">
                                          <p:val>
                                            <p:strVal val="#ppt_y"/>
                                          </p:val>
                                        </p:tav>
                                        <p:tav tm="100000">
                                          <p:val>
                                            <p:strVal val="#ppt_y"/>
                                          </p:val>
                                        </p:tav>
                                      </p:tavLst>
                                    </p:anim>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3" name="Ellipse 12"/>
          <p:cNvSpPr/>
          <p:nvPr/>
        </p:nvSpPr>
        <p:spPr>
          <a:xfrm>
            <a:off x="785786" y="5214950"/>
            <a:ext cx="8072494" cy="2928958"/>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0" y="0"/>
            <a:ext cx="9144000" cy="1143000"/>
          </a:xfrm>
        </p:spPr>
        <p:txBody>
          <a:bodyPr>
            <a:prstTxWarp prst="textTriangleInverted">
              <a:avLst>
                <a:gd name="adj" fmla="val 44999"/>
              </a:avLst>
            </a:prstTxWarp>
            <a:noAutofit/>
          </a:bodyPr>
          <a:lstStyle/>
          <a:p>
            <a:r>
              <a:rPr lang="fr-FR" sz="7200" dirty="0">
                <a:solidFill>
                  <a:schemeClr val="accent2">
                    <a:lumMod val="75000"/>
                  </a:schemeClr>
                </a:solidFill>
                <a:latin typeface="Rage Italic" pitchFamily="66" charset="0"/>
              </a:rPr>
              <a:t>Bonne</a:t>
            </a:r>
            <a:r>
              <a:rPr lang="fr-FR" sz="7200" dirty="0">
                <a:solidFill>
                  <a:schemeClr val="bg1"/>
                </a:solidFill>
                <a:latin typeface="Rage Italic" pitchFamily="66" charset="0"/>
              </a:rPr>
              <a:t>                   </a:t>
            </a:r>
            <a:r>
              <a:rPr lang="fr-FR" sz="7200" dirty="0">
                <a:gradFill>
                  <a:gsLst>
                    <a:gs pos="0">
                      <a:srgbClr val="000000"/>
                    </a:gs>
                    <a:gs pos="20000">
                      <a:srgbClr val="000040"/>
                    </a:gs>
                    <a:gs pos="50000">
                      <a:srgbClr val="400040"/>
                    </a:gs>
                    <a:gs pos="75000">
                      <a:srgbClr val="8F0040"/>
                    </a:gs>
                    <a:gs pos="89999">
                      <a:srgbClr val="F27300"/>
                    </a:gs>
                    <a:gs pos="100000">
                      <a:srgbClr val="FFBF00"/>
                    </a:gs>
                  </a:gsLst>
                  <a:lin ang="0" scaled="0"/>
                </a:gradFill>
                <a:latin typeface="Rage Italic" pitchFamily="66" charset="0"/>
              </a:rPr>
              <a:t> </a:t>
            </a:r>
            <a:r>
              <a:rPr lang="fr-FR" sz="7200" dirty="0">
                <a:solidFill>
                  <a:srgbClr val="00B0F0"/>
                </a:solidFill>
                <a:latin typeface="Rage Italic" pitchFamily="66" charset="0"/>
              </a:rPr>
              <a:t>Année</a:t>
            </a:r>
          </a:p>
        </p:txBody>
      </p:sp>
      <p:sp>
        <p:nvSpPr>
          <p:cNvPr id="11" name="Organigramme : Processus 10"/>
          <p:cNvSpPr/>
          <p:nvPr/>
        </p:nvSpPr>
        <p:spPr>
          <a:xfrm>
            <a:off x="2357422" y="1071546"/>
            <a:ext cx="4572032" cy="3241124"/>
          </a:xfrm>
          <a:prstGeom prst="flowChartProcess">
            <a:avLst/>
          </a:prstGeom>
          <a:blipFill>
            <a:blip r:embed="rId4" cstate="print">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400" dirty="0">
                <a:solidFill>
                  <a:srgbClr val="003300"/>
                </a:solidFill>
                <a:latin typeface="Andalus" pitchFamily="18" charset="-78"/>
                <a:cs typeface="Andalus" pitchFamily="18" charset="-78"/>
              </a:rPr>
              <a:t>                      En 2021, </a:t>
            </a:r>
            <a:endParaRPr lang="fr-FR" b="1" dirty="0">
              <a:solidFill>
                <a:srgbClr val="003300"/>
              </a:solidFill>
              <a:latin typeface="Andalus" pitchFamily="18" charset="-78"/>
              <a:cs typeface="Andalus" pitchFamily="18" charset="-78"/>
            </a:endParaRPr>
          </a:p>
          <a:p>
            <a:endParaRPr lang="fr-FR" b="1" dirty="0">
              <a:solidFill>
                <a:srgbClr val="003300"/>
              </a:solidFill>
              <a:latin typeface="Andalus" pitchFamily="18" charset="-78"/>
              <a:cs typeface="Andalus" pitchFamily="18" charset="-78"/>
            </a:endParaRPr>
          </a:p>
          <a:p>
            <a:r>
              <a:rPr lang="fr-FR" dirty="0">
                <a:solidFill>
                  <a:srgbClr val="003300"/>
                </a:solidFill>
                <a:latin typeface="Andalus" pitchFamily="18" charset="-78"/>
                <a:cs typeface="Andalus" pitchFamily="18" charset="-78"/>
              </a:rPr>
              <a:t>Que cette nouvelle année soit pétillante de joie et de gaieté, que l’ivresse de l’Amour t’envahisse et adoucisse tes journées, que l’euphorie de l’Amitié accompagne tes soirées et que les bulles de Rire chatouillent chaque jour ton palais ! Je te souhaite une superbe année !</a:t>
            </a:r>
          </a:p>
        </p:txBody>
      </p:sp>
      <p:grpSp>
        <p:nvGrpSpPr>
          <p:cNvPr id="4" name="Groupe 3"/>
          <p:cNvGrpSpPr/>
          <p:nvPr/>
        </p:nvGrpSpPr>
        <p:grpSpPr>
          <a:xfrm>
            <a:off x="2071670" y="857232"/>
            <a:ext cx="5072098" cy="4572032"/>
            <a:chOff x="2143108" y="1071546"/>
            <a:chExt cx="4786346" cy="3689371"/>
          </a:xfrm>
        </p:grpSpPr>
        <p:grpSp>
          <p:nvGrpSpPr>
            <p:cNvPr id="5" name="Groupe 8"/>
            <p:cNvGrpSpPr/>
            <p:nvPr/>
          </p:nvGrpSpPr>
          <p:grpSpPr>
            <a:xfrm>
              <a:off x="3571868" y="4071942"/>
              <a:ext cx="2008195" cy="688975"/>
              <a:chOff x="3571868" y="3994155"/>
              <a:chExt cx="2008195" cy="688975"/>
            </a:xfrm>
          </p:grpSpPr>
          <p:pic>
            <p:nvPicPr>
              <p:cNvPr id="7" name="Picture 4" descr="BAS PORTE"/>
              <p:cNvPicPr>
                <a:picLocks noChangeAspect="1" noChangeArrowheads="1"/>
              </p:cNvPicPr>
              <p:nvPr/>
            </p:nvPicPr>
            <p:blipFill>
              <a:blip r:embed="rId5" cstate="print"/>
              <a:srcRect/>
              <a:stretch>
                <a:fillRect/>
              </a:stretch>
            </p:blipFill>
            <p:spPr bwMode="auto">
              <a:xfrm>
                <a:off x="3571868" y="3994155"/>
                <a:ext cx="1008063" cy="688975"/>
              </a:xfrm>
              <a:prstGeom prst="rect">
                <a:avLst/>
              </a:prstGeom>
              <a:noFill/>
            </p:spPr>
          </p:pic>
          <p:pic>
            <p:nvPicPr>
              <p:cNvPr id="8" name="Picture 9" descr="D 13"/>
              <p:cNvPicPr>
                <a:picLocks noChangeAspect="1" noChangeArrowheads="1"/>
              </p:cNvPicPr>
              <p:nvPr/>
            </p:nvPicPr>
            <p:blipFill>
              <a:blip r:embed="rId6" cstate="print"/>
              <a:srcRect/>
              <a:stretch>
                <a:fillRect/>
              </a:stretch>
            </p:blipFill>
            <p:spPr bwMode="auto">
              <a:xfrm>
                <a:off x="3787768" y="4071942"/>
                <a:ext cx="504825" cy="452438"/>
              </a:xfrm>
              <a:prstGeom prst="rect">
                <a:avLst/>
              </a:prstGeom>
              <a:noFill/>
            </p:spPr>
          </p:pic>
          <p:pic>
            <p:nvPicPr>
              <p:cNvPr id="9" name="Picture 4" descr="BAS PORTE"/>
              <p:cNvPicPr>
                <a:picLocks noChangeAspect="1" noChangeArrowheads="1"/>
              </p:cNvPicPr>
              <p:nvPr/>
            </p:nvPicPr>
            <p:blipFill>
              <a:blip r:embed="rId5" cstate="print"/>
              <a:srcRect/>
              <a:stretch>
                <a:fillRect/>
              </a:stretch>
            </p:blipFill>
            <p:spPr bwMode="auto">
              <a:xfrm>
                <a:off x="4572000" y="3994155"/>
                <a:ext cx="1008063" cy="688975"/>
              </a:xfrm>
              <a:prstGeom prst="rect">
                <a:avLst/>
              </a:prstGeom>
              <a:noFill/>
            </p:spPr>
          </p:pic>
          <p:pic>
            <p:nvPicPr>
              <p:cNvPr id="10" name="Picture 9" descr="D 13"/>
              <p:cNvPicPr>
                <a:picLocks noChangeAspect="1" noChangeArrowheads="1"/>
              </p:cNvPicPr>
              <p:nvPr/>
            </p:nvPicPr>
            <p:blipFill>
              <a:blip r:embed="rId6" cstate="print"/>
              <a:srcRect/>
              <a:stretch>
                <a:fillRect/>
              </a:stretch>
            </p:blipFill>
            <p:spPr bwMode="auto">
              <a:xfrm>
                <a:off x="4787900" y="4071942"/>
                <a:ext cx="504825" cy="452438"/>
              </a:xfrm>
              <a:prstGeom prst="rect">
                <a:avLst/>
              </a:prstGeom>
              <a:noFill/>
            </p:spPr>
          </p:pic>
        </p:grpSp>
        <p:sp>
          <p:nvSpPr>
            <p:cNvPr id="6" name="Cadre 5"/>
            <p:cNvSpPr/>
            <p:nvPr/>
          </p:nvSpPr>
          <p:spPr>
            <a:xfrm>
              <a:off x="2143108" y="1071546"/>
              <a:ext cx="4786346" cy="3024000"/>
            </a:xfrm>
            <a:prstGeom prst="frame">
              <a:avLst>
                <a:gd name="adj1" fmla="val 8851"/>
              </a:avLst>
            </a:prstGeom>
            <a:blipFill>
              <a:blip r:embed="rId7"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sp>
        <p:nvSpPr>
          <p:cNvPr id="14" name="Ellipse 13"/>
          <p:cNvSpPr/>
          <p:nvPr/>
        </p:nvSpPr>
        <p:spPr>
          <a:xfrm>
            <a:off x="3286116" y="6143644"/>
            <a:ext cx="3024000" cy="1110356"/>
          </a:xfrm>
          <a:prstGeom prst="ellipse">
            <a:avLst/>
          </a:prstGeom>
          <a:solidFill>
            <a:srgbClr val="660066">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descr="7zzcalro.gif"/>
          <p:cNvPicPr>
            <a:picLocks noChangeAspect="1"/>
          </p:cNvPicPr>
          <p:nvPr/>
        </p:nvPicPr>
        <p:blipFill>
          <a:blip r:embed="rId8" cstate="print"/>
          <a:stretch>
            <a:fillRect/>
          </a:stretch>
        </p:blipFill>
        <p:spPr>
          <a:xfrm>
            <a:off x="0" y="2643182"/>
            <a:ext cx="2095470" cy="3657600"/>
          </a:xfrm>
          <a:prstGeom prst="rect">
            <a:avLst/>
          </a:prstGeom>
        </p:spPr>
      </p:pic>
      <p:pic>
        <p:nvPicPr>
          <p:cNvPr id="16" name="Image 15" descr="7zzcalro.gif"/>
          <p:cNvPicPr>
            <a:picLocks noChangeAspect="1"/>
          </p:cNvPicPr>
          <p:nvPr/>
        </p:nvPicPr>
        <p:blipFill>
          <a:blip r:embed="rId8" cstate="print"/>
          <a:stretch>
            <a:fillRect/>
          </a:stretch>
        </p:blipFill>
        <p:spPr>
          <a:xfrm flipH="1">
            <a:off x="6772816" y="2714620"/>
            <a:ext cx="2371184" cy="3657600"/>
          </a:xfrm>
          <a:prstGeom prst="rect">
            <a:avLst/>
          </a:prstGeom>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path" presetSubtype="0" repeatCount="indefinite" accel="50000" decel="50000" fill="hold" nodeType="afterEffect">
                                  <p:stCondLst>
                                    <p:cond delay="0"/>
                                  </p:stCondLst>
                                  <p:childTnLst>
                                    <p:animMotion origin="layout" path="M -2.5E-6 1.11022E-16 C -0.02378 -0.02917 -0.0592 -0.04722 -0.09861 -0.04722 C -0.13819 -0.04722 -0.17343 -0.02917 -0.19705 1.11022E-16 C -0.17343 0.02894 -0.13819 0.04722 -0.09861 0.04722 C -0.0592 0.04722 -0.02378 0.02894 -2.5E-6 1.11022E-16 Z " pathEditMode="relative" rAng="0" ptsTypes="fffff">
                                      <p:cBhvr>
                                        <p:cTn id="6" dur="2000" fill="hold"/>
                                        <p:tgtEl>
                                          <p:spTgt spid="16"/>
                                        </p:tgtEl>
                                        <p:attrNameLst>
                                          <p:attrName>ppt_x</p:attrName>
                                          <p:attrName>ppt_y</p:attrName>
                                        </p:attrNameLst>
                                      </p:cBhvr>
                                      <p:rCtr x="-99" y="0"/>
                                    </p:animMotion>
                                  </p:childTnLst>
                                </p:cTn>
                              </p:par>
                              <p:par>
                                <p:cTn id="7" presetID="12" presetClass="path" presetSubtype="0" repeatCount="indefinite" accel="50000" decel="50000" fill="hold" nodeType="withEffect">
                                  <p:stCondLst>
                                    <p:cond delay="0"/>
                                  </p:stCondLst>
                                  <p:childTnLst>
                                    <p:animMotion origin="layout" path="M -3.33333E-6 -0.03541 C 0.02205 -0.06458 0.05504 -0.08264 0.09184 -0.08264 C 0.12865 -0.08264 0.16164 -0.06458 0.18386 -0.03541 C 0.16164 -0.00648 0.12865 0.01181 0.09184 0.01181 C 0.05504 0.01181 0.02205 -0.00648 -3.33333E-6 -0.03541 Z " pathEditMode="relative" rAng="0" ptsTypes="fffff">
                                      <p:cBhvr>
                                        <p:cTn id="8" dur="2000" fill="hold"/>
                                        <p:tgtEl>
                                          <p:spTgt spid="15"/>
                                        </p:tgtEl>
                                        <p:attrNameLst>
                                          <p:attrName>ppt_x</p:attrName>
                                          <p:attrName>ppt_y</p:attrName>
                                        </p:attrNameLst>
                                      </p:cBhvr>
                                      <p:rCtr x="92" y="0"/>
                                    </p:animMotion>
                                  </p:childTnLst>
                                </p:cTn>
                              </p:par>
                              <p:par>
                                <p:cTn id="9" presetID="25"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4" dur="1000" fill="hold"/>
                                        <p:tgtEl>
                                          <p:spTgt spid="2"/>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2"/>
                                        </p:tgtEl>
                                      </p:cBhvr>
                                    </p:animEffect>
                                  </p:childTnLst>
                                </p:cTn>
                              </p:par>
                            </p:childTnLst>
                          </p:cTn>
                        </p:par>
                        <p:par>
                          <p:cTn id="19" fill="hold">
                            <p:stCondLst>
                              <p:cond delay="2000"/>
                            </p:stCondLst>
                            <p:childTnLst>
                              <p:par>
                                <p:cTn id="20" presetID="9" presetClass="emph" presetSubtype="0" grpId="1" nodeType="afterEffect">
                                  <p:stCondLst>
                                    <p:cond delay="0"/>
                                  </p:stCondLst>
                                  <p:childTnLst>
                                    <p:set>
                                      <p:cBhvr rctx="PPT">
                                        <p:cTn id="21" dur="indefinite"/>
                                        <p:tgtEl>
                                          <p:spTgt spid="2"/>
                                        </p:tgtEl>
                                        <p:attrNameLst>
                                          <p:attrName>style.opacity</p:attrName>
                                        </p:attrNameLst>
                                      </p:cBhvr>
                                      <p:to>
                                        <p:strVal val="0.5"/>
                                      </p:to>
                                    </p:set>
                                    <p:animEffect filter="image" prLst="opacity: 0.5">
                                      <p:cBhvr rctx="IE">
                                        <p:cTn id="22"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000" r="-5000"/>
          </a:stretch>
        </a:blipFill>
        <a:effectLst/>
      </p:bgPr>
    </p:bg>
    <p:spTree>
      <p:nvGrpSpPr>
        <p:cNvPr id="1" name=""/>
        <p:cNvGrpSpPr/>
        <p:nvPr/>
      </p:nvGrpSpPr>
      <p:grpSpPr>
        <a:xfrm>
          <a:off x="0" y="0"/>
          <a:ext cx="0" cy="0"/>
          <a:chOff x="0" y="0"/>
          <a:chExt cx="0" cy="0"/>
        </a:xfrm>
      </p:grpSpPr>
      <p:sp>
        <p:nvSpPr>
          <p:cNvPr id="17" name="Titre 1"/>
          <p:cNvSpPr txBox="1">
            <a:spLocks/>
          </p:cNvSpPr>
          <p:nvPr/>
        </p:nvSpPr>
        <p:spPr>
          <a:xfrm>
            <a:off x="0" y="0"/>
            <a:ext cx="9144000" cy="1500174"/>
          </a:xfrm>
          <a:prstGeom prst="rect">
            <a:avLst/>
          </a:prstGeom>
        </p:spPr>
        <p:txBody>
          <a:bodyPr>
            <a:prstTxWarp prst="textDoubleWave1">
              <a:avLst>
                <a:gd name="adj1" fmla="val 12500"/>
                <a:gd name="adj2" fmla="val -7639"/>
              </a:avLst>
            </a:prstTxWarp>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8000" i="0" u="none" strike="noStrike" kern="1200" cap="none" spc="0" normalizeH="0" baseline="0" noProof="0" dirty="0">
                <a:ln>
                  <a:noFill/>
                </a:ln>
                <a:gradFill>
                  <a:gsLst>
                    <a:gs pos="0">
                      <a:srgbClr val="FFFF00"/>
                    </a:gs>
                    <a:gs pos="20000">
                      <a:srgbClr val="CC3300"/>
                    </a:gs>
                    <a:gs pos="50000">
                      <a:srgbClr val="800000"/>
                    </a:gs>
                    <a:gs pos="75000">
                      <a:srgbClr val="8F0040"/>
                    </a:gs>
                    <a:gs pos="89999">
                      <a:srgbClr val="F27300"/>
                    </a:gs>
                    <a:gs pos="100000">
                      <a:srgbClr val="FFBF00"/>
                    </a:gs>
                  </a:gsLst>
                  <a:lin ang="0" scaled="0"/>
                </a:gradFill>
                <a:effectLst/>
                <a:uLnTx/>
                <a:uFillTx/>
                <a:latin typeface="Pristina" pitchFamily="66" charset="0"/>
                <a:ea typeface="+mj-ea"/>
                <a:cs typeface="+mj-cs"/>
              </a:rPr>
              <a:t>Bonne    Année</a:t>
            </a:r>
          </a:p>
        </p:txBody>
      </p:sp>
      <p:sp>
        <p:nvSpPr>
          <p:cNvPr id="19" name="Ellipse 18"/>
          <p:cNvSpPr/>
          <p:nvPr/>
        </p:nvSpPr>
        <p:spPr>
          <a:xfrm>
            <a:off x="0" y="5500702"/>
            <a:ext cx="9144000" cy="1357322"/>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Ellipse 19"/>
          <p:cNvSpPr/>
          <p:nvPr/>
        </p:nvSpPr>
        <p:spPr>
          <a:xfrm>
            <a:off x="2786050" y="5888497"/>
            <a:ext cx="3500462" cy="53743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Organigramme : Processus 8"/>
          <p:cNvSpPr/>
          <p:nvPr/>
        </p:nvSpPr>
        <p:spPr>
          <a:xfrm>
            <a:off x="2071670" y="1311264"/>
            <a:ext cx="4500594" cy="3332181"/>
          </a:xfrm>
          <a:prstGeom prst="flowChartProcess">
            <a:avLst/>
          </a:prstGeom>
          <a:blipFill>
            <a:blip r:embed="rId4" cstate="print">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2400" dirty="0">
              <a:solidFill>
                <a:schemeClr val="tx2">
                  <a:lumMod val="50000"/>
                </a:schemeClr>
              </a:solidFill>
              <a:latin typeface="Informal Roman" pitchFamily="66" charset="0"/>
            </a:endParaRPr>
          </a:p>
          <a:p>
            <a:r>
              <a:rPr lang="fr-FR" sz="2400" b="1" dirty="0">
                <a:solidFill>
                  <a:schemeClr val="tx2">
                    <a:lumMod val="50000"/>
                  </a:schemeClr>
                </a:solidFill>
                <a:latin typeface="Informal Roman" pitchFamily="66" charset="0"/>
              </a:rPr>
              <a:t>                        </a:t>
            </a:r>
          </a:p>
          <a:p>
            <a:endParaRPr lang="fr-FR" sz="2400" b="1" dirty="0">
              <a:solidFill>
                <a:schemeClr val="tx2">
                  <a:lumMod val="50000"/>
                </a:schemeClr>
              </a:solidFill>
              <a:latin typeface="Informal Roman" pitchFamily="66" charset="0"/>
            </a:endParaRPr>
          </a:p>
          <a:p>
            <a:r>
              <a:rPr lang="fr-FR" sz="2400" b="1" dirty="0">
                <a:solidFill>
                  <a:schemeClr val="tx2">
                    <a:lumMod val="50000"/>
                  </a:schemeClr>
                </a:solidFill>
                <a:latin typeface="Informal Roman" pitchFamily="66" charset="0"/>
              </a:rPr>
              <a:t>       Que 2021 soit ton année</a:t>
            </a:r>
            <a:r>
              <a:rPr lang="fr-FR" sz="2400" dirty="0">
                <a:solidFill>
                  <a:schemeClr val="tx2">
                    <a:lumMod val="50000"/>
                  </a:schemeClr>
                </a:solidFill>
                <a:latin typeface="Informal Roman" pitchFamily="66" charset="0"/>
              </a:rPr>
              <a:t>, </a:t>
            </a:r>
          </a:p>
          <a:p>
            <a:r>
              <a:rPr lang="fr-FR" sz="2400" dirty="0">
                <a:solidFill>
                  <a:schemeClr val="tx2">
                    <a:lumMod val="50000"/>
                  </a:schemeClr>
                </a:solidFill>
                <a:latin typeface="Informal Roman" pitchFamily="66" charset="0"/>
              </a:rPr>
              <a:t>  que le bonheur soit ton allié, </a:t>
            </a:r>
          </a:p>
          <a:p>
            <a:r>
              <a:rPr lang="fr-FR" sz="2400" dirty="0">
                <a:solidFill>
                  <a:schemeClr val="tx2">
                    <a:lumMod val="50000"/>
                  </a:schemeClr>
                </a:solidFill>
                <a:latin typeface="Informal Roman" pitchFamily="66" charset="0"/>
              </a:rPr>
              <a:t>  que le sourire soit ton invité et</a:t>
            </a:r>
          </a:p>
          <a:p>
            <a:r>
              <a:rPr lang="fr-FR" sz="2400" dirty="0">
                <a:solidFill>
                  <a:schemeClr val="tx2">
                    <a:lumMod val="50000"/>
                  </a:schemeClr>
                </a:solidFill>
                <a:latin typeface="Informal Roman" pitchFamily="66" charset="0"/>
              </a:rPr>
              <a:t>  que la joie embellisse tes  </a:t>
            </a:r>
          </a:p>
          <a:p>
            <a:r>
              <a:rPr lang="fr-FR" sz="2400" dirty="0">
                <a:solidFill>
                  <a:schemeClr val="tx2">
                    <a:lumMod val="50000"/>
                  </a:schemeClr>
                </a:solidFill>
                <a:latin typeface="Informal Roman" pitchFamily="66" charset="0"/>
              </a:rPr>
              <a:t>  soirées. Je te souhaite une  </a:t>
            </a:r>
          </a:p>
          <a:p>
            <a:r>
              <a:rPr lang="fr-FR" sz="2400" dirty="0">
                <a:solidFill>
                  <a:schemeClr val="tx2">
                    <a:lumMod val="50000"/>
                  </a:schemeClr>
                </a:solidFill>
                <a:latin typeface="Informal Roman" pitchFamily="66" charset="0"/>
              </a:rPr>
              <a:t>  merveilleuse année !</a:t>
            </a:r>
          </a:p>
          <a:p>
            <a:endParaRPr lang="fr-FR" sz="2400" dirty="0">
              <a:solidFill>
                <a:schemeClr val="tx2">
                  <a:lumMod val="50000"/>
                </a:schemeClr>
              </a:solidFill>
              <a:latin typeface="Informal Roman" pitchFamily="66" charset="0"/>
            </a:endParaRPr>
          </a:p>
          <a:p>
            <a:endParaRPr lang="fr-FR" sz="2400" dirty="0">
              <a:solidFill>
                <a:schemeClr val="tx2">
                  <a:lumMod val="50000"/>
                </a:schemeClr>
              </a:solidFill>
              <a:latin typeface="Informal Roman" pitchFamily="66" charset="0"/>
            </a:endParaRPr>
          </a:p>
          <a:p>
            <a:endParaRPr lang="fr-FR" sz="2400" dirty="0">
              <a:solidFill>
                <a:schemeClr val="tx2">
                  <a:lumMod val="50000"/>
                </a:schemeClr>
              </a:solidFill>
              <a:latin typeface="Informal Roman" pitchFamily="66" charset="0"/>
            </a:endParaRPr>
          </a:p>
          <a:p>
            <a:endParaRPr lang="fr-FR" dirty="0">
              <a:solidFill>
                <a:schemeClr val="tx2">
                  <a:lumMod val="50000"/>
                </a:schemeClr>
              </a:solidFill>
              <a:latin typeface="Informal Roman" pitchFamily="66" charset="0"/>
            </a:endParaRPr>
          </a:p>
        </p:txBody>
      </p:sp>
      <p:grpSp>
        <p:nvGrpSpPr>
          <p:cNvPr id="10" name="Groupe 9"/>
          <p:cNvGrpSpPr/>
          <p:nvPr/>
        </p:nvGrpSpPr>
        <p:grpSpPr>
          <a:xfrm>
            <a:off x="1928794" y="1239827"/>
            <a:ext cx="4786346" cy="4332313"/>
            <a:chOff x="2143108" y="1071546"/>
            <a:chExt cx="4786346" cy="3689371"/>
          </a:xfrm>
        </p:grpSpPr>
        <p:grpSp>
          <p:nvGrpSpPr>
            <p:cNvPr id="11" name="Groupe 8"/>
            <p:cNvGrpSpPr/>
            <p:nvPr/>
          </p:nvGrpSpPr>
          <p:grpSpPr>
            <a:xfrm>
              <a:off x="3571868" y="4071942"/>
              <a:ext cx="2008195" cy="688975"/>
              <a:chOff x="3571868" y="3994155"/>
              <a:chExt cx="2008195" cy="688975"/>
            </a:xfrm>
          </p:grpSpPr>
          <p:pic>
            <p:nvPicPr>
              <p:cNvPr id="13" name="Picture 4" descr="BAS PORTE"/>
              <p:cNvPicPr>
                <a:picLocks noChangeAspect="1" noChangeArrowheads="1"/>
              </p:cNvPicPr>
              <p:nvPr/>
            </p:nvPicPr>
            <p:blipFill>
              <a:blip r:embed="rId5" cstate="print"/>
              <a:srcRect/>
              <a:stretch>
                <a:fillRect/>
              </a:stretch>
            </p:blipFill>
            <p:spPr bwMode="auto">
              <a:xfrm>
                <a:off x="3571868" y="3994155"/>
                <a:ext cx="1008063" cy="688975"/>
              </a:xfrm>
              <a:prstGeom prst="rect">
                <a:avLst/>
              </a:prstGeom>
              <a:noFill/>
            </p:spPr>
          </p:pic>
          <p:pic>
            <p:nvPicPr>
              <p:cNvPr id="14" name="Picture 9" descr="D 13"/>
              <p:cNvPicPr>
                <a:picLocks noChangeAspect="1" noChangeArrowheads="1"/>
              </p:cNvPicPr>
              <p:nvPr/>
            </p:nvPicPr>
            <p:blipFill>
              <a:blip r:embed="rId6" cstate="print"/>
              <a:srcRect/>
              <a:stretch>
                <a:fillRect/>
              </a:stretch>
            </p:blipFill>
            <p:spPr bwMode="auto">
              <a:xfrm>
                <a:off x="3787768" y="4071942"/>
                <a:ext cx="504825" cy="452438"/>
              </a:xfrm>
              <a:prstGeom prst="rect">
                <a:avLst/>
              </a:prstGeom>
              <a:noFill/>
            </p:spPr>
          </p:pic>
          <p:pic>
            <p:nvPicPr>
              <p:cNvPr id="15" name="Picture 4" descr="BAS PORTE"/>
              <p:cNvPicPr>
                <a:picLocks noChangeAspect="1" noChangeArrowheads="1"/>
              </p:cNvPicPr>
              <p:nvPr/>
            </p:nvPicPr>
            <p:blipFill>
              <a:blip r:embed="rId5" cstate="print"/>
              <a:srcRect/>
              <a:stretch>
                <a:fillRect/>
              </a:stretch>
            </p:blipFill>
            <p:spPr bwMode="auto">
              <a:xfrm>
                <a:off x="4572000" y="3994155"/>
                <a:ext cx="1008063" cy="688975"/>
              </a:xfrm>
              <a:prstGeom prst="rect">
                <a:avLst/>
              </a:prstGeom>
              <a:noFill/>
            </p:spPr>
          </p:pic>
          <p:pic>
            <p:nvPicPr>
              <p:cNvPr id="16" name="Picture 9" descr="D 13"/>
              <p:cNvPicPr>
                <a:picLocks noChangeAspect="1" noChangeArrowheads="1"/>
              </p:cNvPicPr>
              <p:nvPr/>
            </p:nvPicPr>
            <p:blipFill>
              <a:blip r:embed="rId6" cstate="print"/>
              <a:srcRect/>
              <a:stretch>
                <a:fillRect/>
              </a:stretch>
            </p:blipFill>
            <p:spPr bwMode="auto">
              <a:xfrm>
                <a:off x="4787900" y="4071942"/>
                <a:ext cx="504825" cy="452438"/>
              </a:xfrm>
              <a:prstGeom prst="rect">
                <a:avLst/>
              </a:prstGeom>
              <a:noFill/>
            </p:spPr>
          </p:pic>
        </p:grpSp>
        <p:sp>
          <p:nvSpPr>
            <p:cNvPr id="12" name="Cadre 11"/>
            <p:cNvSpPr/>
            <p:nvPr/>
          </p:nvSpPr>
          <p:spPr>
            <a:xfrm>
              <a:off x="2143108" y="1071546"/>
              <a:ext cx="4786346" cy="3024000"/>
            </a:xfrm>
            <a:prstGeom prst="frame">
              <a:avLst>
                <a:gd name="adj1" fmla="val 8851"/>
              </a:avLst>
            </a:prstGeom>
            <a:blipFill>
              <a:blip r:embed="rId7"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pic>
        <p:nvPicPr>
          <p:cNvPr id="18" name="Image 17" descr="d67c01ec.gif"/>
          <p:cNvPicPr>
            <a:picLocks noChangeAspect="1"/>
          </p:cNvPicPr>
          <p:nvPr/>
        </p:nvPicPr>
        <p:blipFill>
          <a:blip r:embed="rId8" cstate="print">
            <a:lum bright="-20000"/>
          </a:blip>
          <a:stretch>
            <a:fillRect/>
          </a:stretch>
        </p:blipFill>
        <p:spPr>
          <a:xfrm>
            <a:off x="-285784" y="1500174"/>
            <a:ext cx="3571883" cy="5000636"/>
          </a:xfrm>
          <a:prstGeom prst="rect">
            <a:avLst/>
          </a:prstGeom>
        </p:spPr>
      </p:pic>
      <p:pic>
        <p:nvPicPr>
          <p:cNvPr id="21" name="Image 20" descr="d67c01ec.gif"/>
          <p:cNvPicPr>
            <a:picLocks noChangeAspect="1"/>
          </p:cNvPicPr>
          <p:nvPr/>
        </p:nvPicPr>
        <p:blipFill>
          <a:blip r:embed="rId8" cstate="print">
            <a:lum bright="-20000"/>
          </a:blip>
          <a:stretch>
            <a:fillRect/>
          </a:stretch>
        </p:blipFill>
        <p:spPr>
          <a:xfrm flipH="1">
            <a:off x="5786478" y="1571636"/>
            <a:ext cx="3643306" cy="5000636"/>
          </a:xfrm>
          <a:prstGeom prst="rect">
            <a:avLst/>
          </a:prstGeom>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3" presetClass="path" presetSubtype="0" repeatCount="indefinite" accel="50000" decel="50000" fill="hold" nodeType="afterEffect">
                                  <p:stCondLst>
                                    <p:cond delay="0"/>
                                  </p:stCondLst>
                                  <p:childTnLst>
                                    <p:animMotion origin="layout" path="M 3.05556E-6 0.06412 C 0.01493 0.07709 0.03698 0.09051 0.05503 0.09607 C 0.08194 0.10463 0.10798 0.10811 0.11302 0.10348 C 0.11701 0.09931 0.09896 0.08843 0.07205 0.07986 C 0.05399 0.07431 0.021 0.07061 -0.00799 0.07014 C -0.03594 0.07061 -0.06997 0.07431 -0.08802 0.07986 C -0.11493 0.08843 -0.13299 0.09931 -0.12795 0.10348 C -0.12292 0.10811 -0.09705 0.10463 -0.07101 0.09607 C -0.05295 0.09051 -0.03004 0.07709 -0.01598 0.06412 C -0.00104 0.0507 0.00902 0.03287 0.00902 0.02153 C 0.00902 0.00417 0.00208 -0.00926 -0.00799 -0.00926 C -0.01702 -0.00926 -0.025 0.00417 -0.025 0.02153 C -0.025 0.03287 -0.01407 0.0507 3.05556E-6 0.06412 Z " pathEditMode="relative" rAng="0" ptsTypes="fffffffffffff">
                                      <p:cBhvr>
                                        <p:cTn id="6" dur="2000" fill="hold"/>
                                        <p:tgtEl>
                                          <p:spTgt spid="21"/>
                                        </p:tgtEl>
                                        <p:attrNameLst>
                                          <p:attrName>ppt_x</p:attrName>
                                          <p:attrName>ppt_y</p:attrName>
                                        </p:attrNameLst>
                                      </p:cBhvr>
                                      <p:rCtr x="-800" y="-1500"/>
                                    </p:animMotion>
                                  </p:childTnLst>
                                </p:cTn>
                              </p:par>
                              <p:par>
                                <p:cTn id="7" presetID="33" presetClass="path" presetSubtype="0" repeatCount="indefinite" accel="50000" decel="50000" fill="hold" nodeType="withEffect">
                                  <p:stCondLst>
                                    <p:cond delay="0"/>
                                  </p:stCondLst>
                                  <p:childTnLst>
                                    <p:animMotion origin="layout" path="M 3.05556E-6 0.06412 C 0.01493 0.07708 0.03698 0.09051 0.05503 0.09606 C 0.08194 0.10463 0.10798 0.1081 0.11302 0.10347 C 0.11701 0.0993 0.09896 0.08842 0.07205 0.07986 C 0.05399 0.0743 0.021 0.0706 -0.00799 0.07014 C -0.03594 0.0706 -0.06997 0.0743 -0.08802 0.07986 C -0.11493 0.08842 -0.13299 0.0993 -0.12795 0.10347 C -0.12292 0.1081 -0.09705 0.10463 -0.07101 0.09606 C -0.05295 0.09051 -0.03004 0.07708 -0.01598 0.06412 C -0.00104 0.05069 0.00902 0.03287 0.00902 0.02152 C 0.00902 0.00416 0.00208 -0.00926 -0.00799 -0.00926 C -0.01702 -0.00926 -0.025 0.00416 -0.025 0.02152 C -0.025 0.03287 -0.01407 0.05069 3.05556E-6 0.06412 Z " pathEditMode="relative" rAng="0" ptsTypes="fffffffffffff">
                                      <p:cBhvr>
                                        <p:cTn id="8" dur="2000" fill="hold"/>
                                        <p:tgtEl>
                                          <p:spTgt spid="18"/>
                                        </p:tgtEl>
                                        <p:attrNameLst>
                                          <p:attrName>ppt_x</p:attrName>
                                          <p:attrName>ppt_y</p:attrName>
                                        </p:attrNameLst>
                                      </p:cBhvr>
                                      <p:rCtr x="-800" y="-1500"/>
                                    </p:animMotion>
                                  </p:childTnLst>
                                </p:cTn>
                              </p:par>
                              <p:par>
                                <p:cTn id="9" presetID="55" presetClass="entr" presetSubtype="0" repeatCount="indefinite"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0" fill="hold"/>
                                        <p:tgtEl>
                                          <p:spTgt spid="17"/>
                                        </p:tgtEl>
                                        <p:attrNameLst>
                                          <p:attrName>ppt_w</p:attrName>
                                        </p:attrNameLst>
                                      </p:cBhvr>
                                      <p:tavLst>
                                        <p:tav tm="0">
                                          <p:val>
                                            <p:strVal val="#ppt_w*0.70"/>
                                          </p:val>
                                        </p:tav>
                                        <p:tav tm="100000">
                                          <p:val>
                                            <p:strVal val="#ppt_w"/>
                                          </p:val>
                                        </p:tav>
                                      </p:tavLst>
                                    </p:anim>
                                    <p:anim calcmode="lin" valueType="num">
                                      <p:cBhvr>
                                        <p:cTn id="12" dur="5000" fill="hold"/>
                                        <p:tgtEl>
                                          <p:spTgt spid="17"/>
                                        </p:tgtEl>
                                        <p:attrNameLst>
                                          <p:attrName>ppt_h</p:attrName>
                                        </p:attrNameLst>
                                      </p:cBhvr>
                                      <p:tavLst>
                                        <p:tav tm="0">
                                          <p:val>
                                            <p:strVal val="#ppt_h"/>
                                          </p:val>
                                        </p:tav>
                                        <p:tav tm="100000">
                                          <p:val>
                                            <p:strVal val="#ppt_h"/>
                                          </p:val>
                                        </p:tav>
                                      </p:tavLst>
                                    </p:anim>
                                    <p:animEffect transition="in" filter="fade">
                                      <p:cBhvr>
                                        <p:cTn id="13" dur="5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9" name="Titre 1"/>
          <p:cNvSpPr txBox="1">
            <a:spLocks/>
          </p:cNvSpPr>
          <p:nvPr/>
        </p:nvSpPr>
        <p:spPr>
          <a:xfrm>
            <a:off x="500034" y="0"/>
            <a:ext cx="8229600" cy="1500174"/>
          </a:xfrm>
          <a:prstGeom prst="rect">
            <a:avLst/>
          </a:prstGeom>
        </p:spPr>
        <p:txBody>
          <a:bodyPr>
            <a:prstTxWarp prst="textTriangleInverted">
              <a:avLst>
                <a:gd name="adj" fmla="val 66667"/>
              </a:avLst>
            </a:prstTxWarp>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6600" b="0" i="0" u="none" strike="noStrike" kern="1200" cap="none" spc="0" normalizeH="0" baseline="0" noProof="0" dirty="0">
                <a:ln>
                  <a:noFill/>
                </a:ln>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gradFill>
                <a:effectLst/>
                <a:uLnTx/>
                <a:uFillTx/>
                <a:latin typeface="Jokerman" pitchFamily="82" charset="0"/>
                <a:ea typeface="+mj-ea"/>
                <a:cs typeface="+mj-cs"/>
              </a:rPr>
              <a:t>Bonne Année</a:t>
            </a:r>
          </a:p>
        </p:txBody>
      </p:sp>
      <p:sp>
        <p:nvSpPr>
          <p:cNvPr id="12" name="Ellipse 11"/>
          <p:cNvSpPr/>
          <p:nvPr/>
        </p:nvSpPr>
        <p:spPr>
          <a:xfrm>
            <a:off x="0" y="5214950"/>
            <a:ext cx="9144000" cy="1643050"/>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p:cNvSpPr/>
          <p:nvPr/>
        </p:nvSpPr>
        <p:spPr>
          <a:xfrm>
            <a:off x="2857488" y="5684379"/>
            <a:ext cx="3857620" cy="650570"/>
          </a:xfrm>
          <a:prstGeom prst="ellipse">
            <a:avLst/>
          </a:prstGeom>
          <a:solidFill>
            <a:srgbClr val="D996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Organigramme : Processus 9"/>
          <p:cNvSpPr/>
          <p:nvPr/>
        </p:nvSpPr>
        <p:spPr>
          <a:xfrm>
            <a:off x="2357422" y="1739893"/>
            <a:ext cx="4357718" cy="2857520"/>
          </a:xfrm>
          <a:prstGeom prst="flowChartProcess">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dirty="0">
              <a:solidFill>
                <a:srgbClr val="5C2C04"/>
              </a:solidFill>
              <a:latin typeface="Matura MT Script Capitals" pitchFamily="66" charset="0"/>
            </a:endParaRPr>
          </a:p>
          <a:p>
            <a:r>
              <a:rPr lang="fr-FR" dirty="0">
                <a:solidFill>
                  <a:srgbClr val="5C2C04"/>
                </a:solidFill>
                <a:latin typeface="Matura MT Script Capitals" pitchFamily="66" charset="0"/>
              </a:rPr>
              <a:t>                     Chers amis,</a:t>
            </a:r>
          </a:p>
          <a:p>
            <a:endParaRPr lang="fr-FR" dirty="0">
              <a:solidFill>
                <a:srgbClr val="5C2C04"/>
              </a:solidFill>
              <a:latin typeface="Matura MT Script Capitals" pitchFamily="66" charset="0"/>
            </a:endParaRPr>
          </a:p>
          <a:p>
            <a:r>
              <a:rPr lang="fr-FR" dirty="0">
                <a:solidFill>
                  <a:srgbClr val="5C2C04"/>
                </a:solidFill>
                <a:latin typeface="Matura MT Script Capitals" pitchFamily="66" charset="0"/>
              </a:rPr>
              <a:t>     je vous souhaite que toute l’année soit</a:t>
            </a:r>
          </a:p>
          <a:p>
            <a:r>
              <a:rPr lang="fr-FR" dirty="0">
                <a:solidFill>
                  <a:srgbClr val="5C2C04"/>
                </a:solidFill>
                <a:latin typeface="Matura MT Script Capitals" pitchFamily="66" charset="0"/>
              </a:rPr>
              <a:t>     à l’image de celle que nous venons de </a:t>
            </a:r>
          </a:p>
          <a:p>
            <a:r>
              <a:rPr lang="fr-FR" dirty="0">
                <a:solidFill>
                  <a:srgbClr val="5C2C04"/>
                </a:solidFill>
                <a:latin typeface="Matura MT Script Capitals" pitchFamily="66" charset="0"/>
              </a:rPr>
              <a:t>     passer   à vos côtés : joyeuse, enjouée,  </a:t>
            </a:r>
          </a:p>
          <a:p>
            <a:r>
              <a:rPr lang="fr-FR" dirty="0">
                <a:solidFill>
                  <a:srgbClr val="5C2C04"/>
                </a:solidFill>
                <a:latin typeface="Matura MT Script Capitals" pitchFamily="66" charset="0"/>
              </a:rPr>
              <a:t>       et </a:t>
            </a:r>
            <a:r>
              <a:rPr lang="fr-FR" b="1" dirty="0">
                <a:solidFill>
                  <a:srgbClr val="5C2C04"/>
                </a:solidFill>
                <a:latin typeface="Matura MT Script Capitals" pitchFamily="66" charset="0"/>
              </a:rPr>
              <a:t>remplie de bonheur et d’amitié</a:t>
            </a:r>
            <a:r>
              <a:rPr lang="fr-FR" dirty="0">
                <a:solidFill>
                  <a:srgbClr val="5C2C04"/>
                </a:solidFill>
                <a:latin typeface="Matura MT Script Capitals" pitchFamily="66" charset="0"/>
              </a:rPr>
              <a:t> !</a:t>
            </a:r>
          </a:p>
          <a:p>
            <a:endParaRPr lang="fr-FR" dirty="0">
              <a:solidFill>
                <a:srgbClr val="5C2C04"/>
              </a:solidFill>
              <a:latin typeface="Matura MT Script Capitals" pitchFamily="66" charset="0"/>
            </a:endParaRPr>
          </a:p>
          <a:p>
            <a:endParaRPr lang="fr-FR" dirty="0">
              <a:solidFill>
                <a:srgbClr val="5C2C04"/>
              </a:solidFill>
              <a:latin typeface="Matura MT Script Capitals" pitchFamily="66" charset="0"/>
            </a:endParaRPr>
          </a:p>
          <a:p>
            <a:endParaRPr lang="fr-FR" sz="1400" dirty="0">
              <a:solidFill>
                <a:srgbClr val="5C2C04"/>
              </a:solidFill>
              <a:latin typeface="Matura MT Script Capitals" pitchFamily="66" charset="0"/>
            </a:endParaRPr>
          </a:p>
        </p:txBody>
      </p:sp>
      <p:grpSp>
        <p:nvGrpSpPr>
          <p:cNvPr id="2" name="Groupe 1"/>
          <p:cNvGrpSpPr/>
          <p:nvPr/>
        </p:nvGrpSpPr>
        <p:grpSpPr>
          <a:xfrm>
            <a:off x="2214546" y="1597017"/>
            <a:ext cx="4786346" cy="3689371"/>
            <a:chOff x="2143108" y="1071546"/>
            <a:chExt cx="4786346" cy="3689371"/>
          </a:xfrm>
        </p:grpSpPr>
        <p:grpSp>
          <p:nvGrpSpPr>
            <p:cNvPr id="3" name="Groupe 8"/>
            <p:cNvGrpSpPr/>
            <p:nvPr/>
          </p:nvGrpSpPr>
          <p:grpSpPr>
            <a:xfrm>
              <a:off x="3571868" y="4071942"/>
              <a:ext cx="2008195" cy="688975"/>
              <a:chOff x="3571868" y="3994155"/>
              <a:chExt cx="2008195" cy="688975"/>
            </a:xfrm>
          </p:grpSpPr>
          <p:pic>
            <p:nvPicPr>
              <p:cNvPr id="5" name="Picture 4" descr="BAS PORTE"/>
              <p:cNvPicPr>
                <a:picLocks noChangeAspect="1" noChangeArrowheads="1"/>
              </p:cNvPicPr>
              <p:nvPr/>
            </p:nvPicPr>
            <p:blipFill>
              <a:blip r:embed="rId5" cstate="print"/>
              <a:srcRect/>
              <a:stretch>
                <a:fillRect/>
              </a:stretch>
            </p:blipFill>
            <p:spPr bwMode="auto">
              <a:xfrm>
                <a:off x="3571868" y="3994155"/>
                <a:ext cx="1008063" cy="688975"/>
              </a:xfrm>
              <a:prstGeom prst="rect">
                <a:avLst/>
              </a:prstGeom>
              <a:noFill/>
            </p:spPr>
          </p:pic>
          <p:pic>
            <p:nvPicPr>
              <p:cNvPr id="6" name="Picture 9" descr="D 13"/>
              <p:cNvPicPr>
                <a:picLocks noChangeAspect="1" noChangeArrowheads="1"/>
              </p:cNvPicPr>
              <p:nvPr/>
            </p:nvPicPr>
            <p:blipFill>
              <a:blip r:embed="rId6" cstate="print"/>
              <a:srcRect/>
              <a:stretch>
                <a:fillRect/>
              </a:stretch>
            </p:blipFill>
            <p:spPr bwMode="auto">
              <a:xfrm>
                <a:off x="3787768" y="4071942"/>
                <a:ext cx="504825" cy="452438"/>
              </a:xfrm>
              <a:prstGeom prst="rect">
                <a:avLst/>
              </a:prstGeom>
              <a:noFill/>
            </p:spPr>
          </p:pic>
          <p:pic>
            <p:nvPicPr>
              <p:cNvPr id="7" name="Picture 4" descr="BAS PORTE"/>
              <p:cNvPicPr>
                <a:picLocks noChangeAspect="1" noChangeArrowheads="1"/>
              </p:cNvPicPr>
              <p:nvPr/>
            </p:nvPicPr>
            <p:blipFill>
              <a:blip r:embed="rId5" cstate="print"/>
              <a:srcRect/>
              <a:stretch>
                <a:fillRect/>
              </a:stretch>
            </p:blipFill>
            <p:spPr bwMode="auto">
              <a:xfrm>
                <a:off x="4572000" y="3994155"/>
                <a:ext cx="1008063" cy="688975"/>
              </a:xfrm>
              <a:prstGeom prst="rect">
                <a:avLst/>
              </a:prstGeom>
              <a:noFill/>
            </p:spPr>
          </p:pic>
          <p:pic>
            <p:nvPicPr>
              <p:cNvPr id="8" name="Picture 9" descr="D 13"/>
              <p:cNvPicPr>
                <a:picLocks noChangeAspect="1" noChangeArrowheads="1"/>
              </p:cNvPicPr>
              <p:nvPr/>
            </p:nvPicPr>
            <p:blipFill>
              <a:blip r:embed="rId6" cstate="print"/>
              <a:srcRect/>
              <a:stretch>
                <a:fillRect/>
              </a:stretch>
            </p:blipFill>
            <p:spPr bwMode="auto">
              <a:xfrm>
                <a:off x="4787900" y="4071942"/>
                <a:ext cx="504825" cy="452438"/>
              </a:xfrm>
              <a:prstGeom prst="rect">
                <a:avLst/>
              </a:prstGeom>
              <a:noFill/>
            </p:spPr>
          </p:pic>
        </p:grpSp>
        <p:sp>
          <p:nvSpPr>
            <p:cNvPr id="4" name="Cadre 3"/>
            <p:cNvSpPr/>
            <p:nvPr/>
          </p:nvSpPr>
          <p:spPr>
            <a:xfrm>
              <a:off x="2143108" y="1071546"/>
              <a:ext cx="4786346" cy="3024000"/>
            </a:xfrm>
            <a:prstGeom prst="frame">
              <a:avLst>
                <a:gd name="adj1" fmla="val 8851"/>
              </a:avLst>
            </a:prstGeom>
            <a:blipFill>
              <a:blip r:embed="rId7"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sp>
        <p:nvSpPr>
          <p:cNvPr id="16" name="Arrondir un rectangle avec un coin du même côté 15"/>
          <p:cNvSpPr/>
          <p:nvPr/>
        </p:nvSpPr>
        <p:spPr>
          <a:xfrm>
            <a:off x="0" y="0"/>
            <a:ext cx="2500298" cy="6858000"/>
          </a:xfrm>
          <a:prstGeom prst="round2SameRect">
            <a:avLst>
              <a:gd name="adj1" fmla="val 47917"/>
              <a:gd name="adj2" fmla="val 0"/>
            </a:avLst>
          </a:prstGeom>
          <a:solidFill>
            <a:srgbClr val="FAC09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Arrondir un rectangle avec un coin du même côté 16"/>
          <p:cNvSpPr/>
          <p:nvPr/>
        </p:nvSpPr>
        <p:spPr>
          <a:xfrm>
            <a:off x="6643702" y="0"/>
            <a:ext cx="2500298" cy="6858000"/>
          </a:xfrm>
          <a:prstGeom prst="round2SameRect">
            <a:avLst>
              <a:gd name="adj1" fmla="val 47917"/>
              <a:gd name="adj2" fmla="val 0"/>
            </a:avLst>
          </a:prstGeom>
          <a:solidFill>
            <a:srgbClr val="FAC09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0_c2719_a9279242_L.gif"/>
          <p:cNvPicPr>
            <a:picLocks noChangeAspect="1"/>
          </p:cNvPicPr>
          <p:nvPr/>
        </p:nvPicPr>
        <p:blipFill>
          <a:blip r:embed="rId8" cstate="print">
            <a:lum bright="-10000"/>
          </a:blip>
          <a:stretch>
            <a:fillRect/>
          </a:stretch>
        </p:blipFill>
        <p:spPr>
          <a:xfrm flipH="1">
            <a:off x="0" y="1285860"/>
            <a:ext cx="2428860" cy="4514850"/>
          </a:xfrm>
          <a:prstGeom prst="rect">
            <a:avLst/>
          </a:prstGeom>
          <a:noFill/>
        </p:spPr>
      </p:pic>
      <p:pic>
        <p:nvPicPr>
          <p:cNvPr id="15" name="Image 14" descr="0_c2719_a9279242_L.gif"/>
          <p:cNvPicPr>
            <a:picLocks noChangeAspect="1"/>
          </p:cNvPicPr>
          <p:nvPr/>
        </p:nvPicPr>
        <p:blipFill>
          <a:blip r:embed="rId8" cstate="print"/>
          <a:stretch>
            <a:fillRect/>
          </a:stretch>
        </p:blipFill>
        <p:spPr>
          <a:xfrm>
            <a:off x="6691344" y="1285860"/>
            <a:ext cx="2452656" cy="4514850"/>
          </a:xfrm>
          <a:prstGeom prst="rect">
            <a:avLst/>
          </a:prstGeom>
          <a:noFill/>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path" presetSubtype="0" repeatCount="indefinite" accel="50000" decel="50000" fill="hold" nodeType="afterEffect">
                                  <p:stCondLst>
                                    <p:cond delay="0"/>
                                  </p:stCondLst>
                                  <p:childTnLst>
                                    <p:animMotion origin="layout" path="M 1.38889E-6 3.33333E-6 C 0.03298 3.33333E-6 0.06007 0.01504 0.06007 0.03356 C 0.06007 0.05555 0.03003 0.06342 0.01198 0.06666 L -0.01198 0.07014 C -0.03004 0.07361 -0.06007 0.08194 -0.06007 0.10671 C -0.06007 0.12268 -0.03299 0.14074 1.38889E-6 0.14074 C 0.03298 0.14074 0.06007 0.12268 0.06007 0.10671 C 0.06007 0.08194 0.03003 0.07361 0.01198 0.07014 L -0.01198 0.06666 C -0.03004 0.06342 -0.06007 0.05555 -0.06007 0.03356 C -0.06007 0.01504 -0.03299 3.33333E-6 1.38889E-6 3.33333E-6 Z " pathEditMode="relative" rAng="0" ptsTypes="ffFffffFfff">
                                      <p:cBhvr>
                                        <p:cTn id="6" dur="2000" fill="hold"/>
                                        <p:tgtEl>
                                          <p:spTgt spid="15"/>
                                        </p:tgtEl>
                                        <p:attrNameLst>
                                          <p:attrName>ppt_x</p:attrName>
                                          <p:attrName>ppt_y</p:attrName>
                                        </p:attrNameLst>
                                      </p:cBhvr>
                                      <p:rCtr x="0" y="70"/>
                                    </p:animMotion>
                                  </p:childTnLst>
                                </p:cTn>
                              </p:par>
                              <p:par>
                                <p:cTn id="7" presetID="22" presetClass="path" presetSubtype="0" repeatCount="indefinite" accel="50000" decel="50000" fill="hold" nodeType="withEffect">
                                  <p:stCondLst>
                                    <p:cond delay="0"/>
                                  </p:stCondLst>
                                  <p:childTnLst>
                                    <p:animMotion origin="layout" path="M -2.5E-6 3.33333E-6 C 0.03299 3.33333E-6 0.06007 0.01504 0.06007 0.03356 C 0.06007 0.05555 0.03004 0.06342 0.01198 0.06666 L -0.01198 0.07014 C -0.03003 0.07361 -0.06007 0.08194 -0.06007 0.10671 C -0.06007 0.12268 -0.03298 0.14074 -2.5E-6 0.14074 C 0.03299 0.14074 0.06007 0.12268 0.06007 0.10671 C 0.06007 0.08194 0.03004 0.07361 0.01198 0.07014 L -0.01198 0.06666 C -0.03003 0.06342 -0.06007 0.05555 -0.06007 0.03356 C -0.06007 0.01504 -0.03298 3.33333E-6 -2.5E-6 3.33333E-6 Z " pathEditMode="relative" rAng="0" ptsTypes="ffFffffFfff">
                                      <p:cBhvr>
                                        <p:cTn id="8" dur="2000" fill="hold"/>
                                        <p:tgtEl>
                                          <p:spTgt spid="14"/>
                                        </p:tgtEl>
                                        <p:attrNameLst>
                                          <p:attrName>ppt_x</p:attrName>
                                          <p:attrName>ppt_y</p:attrName>
                                        </p:attrNameLst>
                                      </p:cBhvr>
                                      <p:rCtr x="0" y="70"/>
                                    </p:animMotion>
                                  </p:childTnLst>
                                </p:cTn>
                              </p:par>
                              <p:par>
                                <p:cTn id="9" presetID="1" presetClass="emph" presetSubtype="2" fill="hold" nodeType="withEffect">
                                  <p:stCondLst>
                                    <p:cond delay="0"/>
                                  </p:stCondLst>
                                  <p:childTnLst>
                                    <p:animClr clrSpc="rgb" dir="cw">
                                      <p:cBhvr>
                                        <p:cTn id="10" dur="2000" fill="hold"/>
                                        <p:tgtEl>
                                          <p:spTgt spid="16"/>
                                        </p:tgtEl>
                                        <p:attrNameLst>
                                          <p:attrName>fillcolor</p:attrName>
                                        </p:attrNameLst>
                                      </p:cBhvr>
                                      <p:to>
                                        <a:schemeClr val="hlink"/>
                                      </p:to>
                                    </p:animClr>
                                    <p:set>
                                      <p:cBhvr>
                                        <p:cTn id="11" dur="2000" fill="hold"/>
                                        <p:tgtEl>
                                          <p:spTgt spid="16"/>
                                        </p:tgtEl>
                                        <p:attrNameLst>
                                          <p:attrName>fill.type</p:attrName>
                                        </p:attrNameLst>
                                      </p:cBhvr>
                                      <p:to>
                                        <p:strVal val="solid"/>
                                      </p:to>
                                    </p:set>
                                    <p:set>
                                      <p:cBhvr>
                                        <p:cTn id="12" dur="2000" fill="hold"/>
                                        <p:tgtEl>
                                          <p:spTgt spid="16"/>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17"/>
                                        </p:tgtEl>
                                        <p:attrNameLst>
                                          <p:attrName>fillcolor</p:attrName>
                                        </p:attrNameLst>
                                      </p:cBhvr>
                                      <p:to>
                                        <a:schemeClr val="hlink"/>
                                      </p:to>
                                    </p:animClr>
                                    <p:set>
                                      <p:cBhvr>
                                        <p:cTn id="15" dur="2000" fill="hold"/>
                                        <p:tgtEl>
                                          <p:spTgt spid="17"/>
                                        </p:tgtEl>
                                        <p:attrNameLst>
                                          <p:attrName>fill.type</p:attrName>
                                        </p:attrNameLst>
                                      </p:cBhvr>
                                      <p:to>
                                        <p:strVal val="solid"/>
                                      </p:to>
                                    </p:set>
                                    <p:set>
                                      <p:cBhvr>
                                        <p:cTn id="16" dur="2000" fill="hold"/>
                                        <p:tgtEl>
                                          <p:spTgt spid="17"/>
                                        </p:tgtEl>
                                        <p:attrNameLst>
                                          <p:attrName>fill.on</p:attrName>
                                        </p:attrNameLst>
                                      </p:cBhvr>
                                      <p:to>
                                        <p:strVal val="true"/>
                                      </p:to>
                                    </p:set>
                                  </p:childTnLst>
                                </p:cTn>
                              </p:par>
                              <p:par>
                                <p:cTn id="17" presetID="23" presetClass="entr" presetSubtype="16" repeatCount="indefinite"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fltVal val="0"/>
                                          </p:val>
                                        </p:tav>
                                        <p:tav tm="100000">
                                          <p:val>
                                            <p:strVal val="#ppt_w"/>
                                          </p:val>
                                        </p:tav>
                                      </p:tavLst>
                                    </p:anim>
                                    <p:anim calcmode="lin" valueType="num">
                                      <p:cBhvr>
                                        <p:cTn id="20"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bright="-16000"/>
          </a:blip>
          <a:srcRect/>
          <a:stretch>
            <a:fillRect/>
          </a:stretch>
        </a:blipFill>
        <a:effectLst/>
      </p:bgPr>
    </p:bg>
    <p:spTree>
      <p:nvGrpSpPr>
        <p:cNvPr id="1" name=""/>
        <p:cNvGrpSpPr/>
        <p:nvPr/>
      </p:nvGrpSpPr>
      <p:grpSpPr>
        <a:xfrm>
          <a:off x="0" y="0"/>
          <a:ext cx="0" cy="0"/>
          <a:chOff x="0" y="0"/>
          <a:chExt cx="0" cy="0"/>
        </a:xfrm>
      </p:grpSpPr>
      <p:pic>
        <p:nvPicPr>
          <p:cNvPr id="2" name="Picture 2" descr="personnage">
            <a:hlinkClick r:id="rId3" tooltip="Agrandir l'image de mymy47.centerblog.net"/>
          </p:cNvPr>
          <p:cNvPicPr>
            <a:picLocks noChangeAspect="1" noChangeArrowheads="1" noCrop="1"/>
          </p:cNvPicPr>
          <p:nvPr/>
        </p:nvPicPr>
        <p:blipFill>
          <a:blip r:embed="rId4" cstate="print"/>
          <a:srcRect/>
          <a:stretch>
            <a:fillRect/>
          </a:stretch>
        </p:blipFill>
        <p:spPr bwMode="auto">
          <a:xfrm>
            <a:off x="3857620" y="1863406"/>
            <a:ext cx="1635801" cy="1922784"/>
          </a:xfrm>
          <a:prstGeom prst="rect">
            <a:avLst/>
          </a:prstGeom>
          <a:noFill/>
        </p:spPr>
      </p:pic>
      <p:pic>
        <p:nvPicPr>
          <p:cNvPr id="3" name="Picture 6" descr="http://tigressedesneiges.t.i.pic.centerblog.net/hkizpali.gif"/>
          <p:cNvPicPr>
            <a:picLocks noChangeAspect="1" noChangeArrowheads="1" noCrop="1"/>
          </p:cNvPicPr>
          <p:nvPr/>
        </p:nvPicPr>
        <p:blipFill>
          <a:blip r:embed="rId5" cstate="print"/>
          <a:srcRect/>
          <a:stretch>
            <a:fillRect/>
          </a:stretch>
        </p:blipFill>
        <p:spPr bwMode="auto">
          <a:xfrm>
            <a:off x="1571604" y="1500174"/>
            <a:ext cx="1883106" cy="2586684"/>
          </a:xfrm>
          <a:prstGeom prst="ellipse">
            <a:avLst/>
          </a:prstGeom>
          <a:solidFill>
            <a:srgbClr val="33CC33">
              <a:alpha val="40000"/>
            </a:srgbClr>
          </a:solidFill>
          <a:ln>
            <a:noFill/>
          </a:ln>
        </p:spPr>
      </p:pic>
      <p:pic>
        <p:nvPicPr>
          <p:cNvPr id="4" name="Picture 8" descr="http://tigressedesneiges.t.i.pic.centerblog.net/hkizpali.gif"/>
          <p:cNvPicPr>
            <a:picLocks noChangeAspect="1" noChangeArrowheads="1" noCrop="1"/>
          </p:cNvPicPr>
          <p:nvPr/>
        </p:nvPicPr>
        <p:blipFill>
          <a:blip r:embed="rId5" cstate="print">
            <a:lum bright="-20000"/>
          </a:blip>
          <a:srcRect/>
          <a:stretch>
            <a:fillRect/>
          </a:stretch>
        </p:blipFill>
        <p:spPr bwMode="auto">
          <a:xfrm flipH="1">
            <a:off x="6543675" y="2000240"/>
            <a:ext cx="2600325" cy="3571875"/>
          </a:xfrm>
          <a:prstGeom prst="ellipse">
            <a:avLst/>
          </a:prstGeom>
          <a:solidFill>
            <a:srgbClr val="33CC33">
              <a:alpha val="40000"/>
            </a:srgbClr>
          </a:solidFill>
          <a:ln>
            <a:noFill/>
          </a:ln>
        </p:spPr>
      </p:pic>
      <p:sp>
        <p:nvSpPr>
          <p:cNvPr id="5" name="Titre 1"/>
          <p:cNvSpPr txBox="1">
            <a:spLocks/>
          </p:cNvSpPr>
          <p:nvPr/>
        </p:nvSpPr>
        <p:spPr>
          <a:xfrm>
            <a:off x="457200" y="274638"/>
            <a:ext cx="8229600" cy="11430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7200" b="0" i="0" u="none" strike="noStrike" kern="1200" cap="none" spc="0" normalizeH="0" baseline="0" noProof="0" dirty="0">
                <a:ln>
                  <a:noFill/>
                </a:ln>
                <a:gradFill>
                  <a:gsLst>
                    <a:gs pos="0">
                      <a:srgbClr val="003300"/>
                    </a:gs>
                    <a:gs pos="21001">
                      <a:srgbClr val="FFFF00"/>
                    </a:gs>
                    <a:gs pos="35001">
                      <a:srgbClr val="00B0F0"/>
                    </a:gs>
                    <a:gs pos="52000">
                      <a:srgbClr val="FAC090"/>
                    </a:gs>
                    <a:gs pos="73000">
                      <a:srgbClr val="EE3F17"/>
                    </a:gs>
                    <a:gs pos="88000">
                      <a:srgbClr val="C00000"/>
                    </a:gs>
                    <a:gs pos="100000">
                      <a:srgbClr val="C0504D"/>
                    </a:gs>
                  </a:gsLst>
                  <a:lin ang="13500000" scaled="0"/>
                </a:gradFill>
                <a:effectLst/>
                <a:uLnTx/>
                <a:uFillTx/>
                <a:latin typeface="Matura MT Script Capitals" pitchFamily="66" charset="0"/>
                <a:ea typeface="+mj-ea"/>
                <a:cs typeface="+mj-cs"/>
              </a:rPr>
              <a:t>Bonne Année</a:t>
            </a: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path" presetSubtype="0" repeatCount="indefinite" accel="50000" decel="50000" fill="hold" nodeType="afterEffect">
                                  <p:stCondLst>
                                    <p:cond delay="0"/>
                                  </p:stCondLst>
                                  <p:childTnLst>
                                    <p:animMotion origin="layout" path="M -1.94444E-6 4.44444E-6 L 0.42622 4.44444E-6 L 0.53629 0.22268 L -0.10156 0.22268 L -1.94444E-6 4.44444E-6 Z " pathEditMode="relative" rAng="0" ptsTypes="FFFFF">
                                      <p:cBhvr>
                                        <p:cTn id="6" dur="5000" fill="hold"/>
                                        <p:tgtEl>
                                          <p:spTgt spid="3"/>
                                        </p:tgtEl>
                                        <p:attrNameLst>
                                          <p:attrName>ppt_x</p:attrName>
                                          <p:attrName>ppt_y</p:attrName>
                                        </p:attrNameLst>
                                      </p:cBhvr>
                                      <p:rCtr x="21700" y="11100"/>
                                    </p:animMotion>
                                  </p:childTnLst>
                                </p:cTn>
                              </p:par>
                              <p:par>
                                <p:cTn id="7" presetID="8" presetClass="path" presetSubtype="0" repeatCount="indefinite" accel="50000" decel="50000" fill="hold" nodeType="withEffect">
                                  <p:stCondLst>
                                    <p:cond delay="0"/>
                                  </p:stCondLst>
                                  <p:childTnLst>
                                    <p:animMotion origin="layout" path="M -0.14114 -3.33333E-6 L -0.56389 -3.33333E-6 L -0.67274 0.22269 L -0.03993 0.22269 L -0.14114 -3.33333E-6 Z " pathEditMode="relative" rAng="0" ptsTypes="FFFFF">
                                      <p:cBhvr>
                                        <p:cTn id="8" dur="5000" fill="hold"/>
                                        <p:tgtEl>
                                          <p:spTgt spid="4"/>
                                        </p:tgtEl>
                                        <p:attrNameLst>
                                          <p:attrName>ppt_x</p:attrName>
                                          <p:attrName>ppt_y</p:attrName>
                                        </p:attrNameLst>
                                      </p:cBhvr>
                                      <p:rCtr x="-21500" y="11100"/>
                                    </p:animMotion>
                                  </p:childTnLst>
                                </p:cTn>
                              </p:par>
                              <p:par>
                                <p:cTn id="9" presetID="1" presetClass="emph" presetSubtype="2" repeatCount="indefinite" fill="hold" nodeType="withEffect">
                                  <p:stCondLst>
                                    <p:cond delay="0"/>
                                  </p:stCondLst>
                                  <p:childTnLst>
                                    <p:animClr clrSpc="rgb" dir="cw">
                                      <p:cBhvr>
                                        <p:cTn id="10" dur="2000" fill="hold"/>
                                        <p:tgtEl>
                                          <p:spTgt spid="4"/>
                                        </p:tgtEl>
                                        <p:attrNameLst>
                                          <p:attrName>fillcolor</p:attrName>
                                        </p:attrNameLst>
                                      </p:cBhvr>
                                      <p:to>
                                        <a:srgbClr val="FF0066"/>
                                      </p:to>
                                    </p:animClr>
                                    <p:set>
                                      <p:cBhvr>
                                        <p:cTn id="11" dur="2000" fill="hold"/>
                                        <p:tgtEl>
                                          <p:spTgt spid="4"/>
                                        </p:tgtEl>
                                        <p:attrNameLst>
                                          <p:attrName>fill.type</p:attrName>
                                        </p:attrNameLst>
                                      </p:cBhvr>
                                      <p:to>
                                        <p:strVal val="solid"/>
                                      </p:to>
                                    </p:set>
                                    <p:set>
                                      <p:cBhvr>
                                        <p:cTn id="12" dur="2000" fill="hold"/>
                                        <p:tgtEl>
                                          <p:spTgt spid="4"/>
                                        </p:tgtEl>
                                        <p:attrNameLst>
                                          <p:attrName>fill.on</p:attrName>
                                        </p:attrNameLst>
                                      </p:cBhvr>
                                      <p:to>
                                        <p:strVal val="true"/>
                                      </p:to>
                                    </p:set>
                                  </p:childTnLst>
                                </p:cTn>
                              </p:par>
                              <p:par>
                                <p:cTn id="13" presetID="1" presetClass="emph" presetSubtype="2" repeatCount="indefinite" fill="hold" nodeType="withEffect">
                                  <p:stCondLst>
                                    <p:cond delay="0"/>
                                  </p:stCondLst>
                                  <p:childTnLst>
                                    <p:animClr clrSpc="rgb" dir="cw">
                                      <p:cBhvr>
                                        <p:cTn id="14" dur="2000" fill="hold"/>
                                        <p:tgtEl>
                                          <p:spTgt spid="3"/>
                                        </p:tgtEl>
                                        <p:attrNameLst>
                                          <p:attrName>fillcolor</p:attrName>
                                        </p:attrNameLst>
                                      </p:cBhvr>
                                      <p:to>
                                        <a:srgbClr val="FF0066"/>
                                      </p:to>
                                    </p:animClr>
                                    <p:set>
                                      <p:cBhvr>
                                        <p:cTn id="15" dur="2000" fill="hold"/>
                                        <p:tgtEl>
                                          <p:spTgt spid="3"/>
                                        </p:tgtEl>
                                        <p:attrNameLst>
                                          <p:attrName>fill.type</p:attrName>
                                        </p:attrNameLst>
                                      </p:cBhvr>
                                      <p:to>
                                        <p:strVal val="solid"/>
                                      </p:to>
                                    </p:set>
                                    <p:set>
                                      <p:cBhvr>
                                        <p:cTn id="16" dur="2000" fill="hold"/>
                                        <p:tgtEl>
                                          <p:spTgt spid="3"/>
                                        </p:tgtEl>
                                        <p:attrNameLst>
                                          <p:attrName>fill.on</p:attrName>
                                        </p:attrNameLst>
                                      </p:cBhvr>
                                      <p:to>
                                        <p:strVal val="true"/>
                                      </p:to>
                                    </p:set>
                                  </p:childTnLst>
                                </p:cTn>
                              </p:par>
                              <p:par>
                                <p:cTn id="17" presetID="23" presetClass="entr" presetSubtype="16" repeatCount="indefinite"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fltVal val="0"/>
                                          </p:val>
                                        </p:tav>
                                        <p:tav tm="100000">
                                          <p:val>
                                            <p:strVal val="#ppt_w"/>
                                          </p:val>
                                        </p:tav>
                                      </p:tavLst>
                                    </p:anim>
                                    <p:anim calcmode="lin" valueType="num">
                                      <p:cBhvr>
                                        <p:cTn id="20"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r="-6000"/>
          </a:stretch>
        </a:blipFill>
        <a:effectLst/>
      </p:bgPr>
    </p:bg>
    <p:spTree>
      <p:nvGrpSpPr>
        <p:cNvPr id="1" name=""/>
        <p:cNvGrpSpPr/>
        <p:nvPr/>
      </p:nvGrpSpPr>
      <p:grpSpPr>
        <a:xfrm>
          <a:off x="0" y="0"/>
          <a:ext cx="0" cy="0"/>
          <a:chOff x="0" y="0"/>
          <a:chExt cx="0" cy="0"/>
        </a:xfrm>
      </p:grpSpPr>
      <p:sp>
        <p:nvSpPr>
          <p:cNvPr id="14" name="ZoneTexte 13"/>
          <p:cNvSpPr txBox="1"/>
          <p:nvPr/>
        </p:nvSpPr>
        <p:spPr>
          <a:xfrm>
            <a:off x="2857488" y="986553"/>
            <a:ext cx="4572032" cy="2585323"/>
          </a:xfrm>
          <a:prstGeom prst="rect">
            <a:avLst/>
          </a:prstGeom>
          <a:blipFill>
            <a:blip r:embed="rId3" cstate="print">
              <a:duotone>
                <a:schemeClr val="accent3">
                  <a:shade val="45000"/>
                  <a:satMod val="135000"/>
                </a:schemeClr>
                <a:prstClr val="white"/>
              </a:duotone>
              <a:lum bright="-10000"/>
            </a:blip>
            <a:stretch>
              <a:fillRect/>
            </a:stretch>
          </a:blipFill>
        </p:spPr>
        <p:txBody>
          <a:bodyPr wrap="square" rtlCol="0">
            <a:spAutoFit/>
          </a:bodyPr>
          <a:lstStyle/>
          <a:p>
            <a:r>
              <a:rPr lang="fr-FR" dirty="0">
                <a:solidFill>
                  <a:schemeClr val="accent3">
                    <a:lumMod val="50000"/>
                  </a:schemeClr>
                </a:solidFill>
                <a:latin typeface="Century Schoolbook" pitchFamily="18" charset="0"/>
              </a:rPr>
              <a:t>            Que la paix, l’amour et la joie</a:t>
            </a:r>
          </a:p>
          <a:p>
            <a:r>
              <a:rPr lang="fr-FR" dirty="0">
                <a:solidFill>
                  <a:schemeClr val="accent3">
                    <a:lumMod val="50000"/>
                  </a:schemeClr>
                </a:solidFill>
                <a:latin typeface="Century Schoolbook" pitchFamily="18" charset="0"/>
              </a:rPr>
              <a:t>             Accompagnent cette période                </a:t>
            </a:r>
          </a:p>
          <a:p>
            <a:r>
              <a:rPr lang="fr-FR" dirty="0">
                <a:solidFill>
                  <a:schemeClr val="accent3">
                    <a:lumMod val="50000"/>
                  </a:schemeClr>
                </a:solidFill>
                <a:latin typeface="Century Schoolbook" pitchFamily="18" charset="0"/>
              </a:rPr>
              <a:t>                            De fêtes. </a:t>
            </a:r>
          </a:p>
          <a:p>
            <a:r>
              <a:rPr lang="fr-FR" dirty="0">
                <a:solidFill>
                  <a:schemeClr val="accent3">
                    <a:lumMod val="50000"/>
                  </a:schemeClr>
                </a:solidFill>
                <a:latin typeface="Century Schoolbook" pitchFamily="18" charset="0"/>
              </a:rPr>
              <a:t>            Je vous souhaite de joyeuses </a:t>
            </a:r>
          </a:p>
          <a:p>
            <a:r>
              <a:rPr lang="fr-FR" dirty="0">
                <a:solidFill>
                  <a:schemeClr val="accent3">
                    <a:lumMod val="50000"/>
                  </a:schemeClr>
                </a:solidFill>
                <a:latin typeface="Century Schoolbook" pitchFamily="18" charset="0"/>
              </a:rPr>
              <a:t>            fêtes  et une nouvelle année</a:t>
            </a:r>
          </a:p>
          <a:p>
            <a:r>
              <a:rPr lang="fr-FR" dirty="0">
                <a:solidFill>
                  <a:schemeClr val="accent3">
                    <a:lumMod val="50000"/>
                  </a:schemeClr>
                </a:solidFill>
                <a:latin typeface="Century Schoolbook" pitchFamily="18" charset="0"/>
              </a:rPr>
              <a:t>            remplie de paix et de bonheur</a:t>
            </a:r>
          </a:p>
          <a:p>
            <a:endParaRPr lang="fr-FR" dirty="0">
              <a:solidFill>
                <a:schemeClr val="accent3">
                  <a:lumMod val="50000"/>
                </a:schemeClr>
              </a:solidFill>
              <a:latin typeface="Century Schoolbook" pitchFamily="18" charset="0"/>
            </a:endParaRPr>
          </a:p>
          <a:p>
            <a:r>
              <a:rPr lang="fr-FR" dirty="0">
                <a:solidFill>
                  <a:schemeClr val="accent3">
                    <a:lumMod val="50000"/>
                  </a:schemeClr>
                </a:solidFill>
                <a:latin typeface="Century Schoolbook" pitchFamily="18" charset="0"/>
              </a:rPr>
              <a:t>            Que vos vœux les plus chers se</a:t>
            </a:r>
          </a:p>
          <a:p>
            <a:r>
              <a:rPr lang="fr-FR" dirty="0">
                <a:solidFill>
                  <a:schemeClr val="accent3">
                    <a:lumMod val="50000"/>
                  </a:schemeClr>
                </a:solidFill>
                <a:latin typeface="Century Schoolbook" pitchFamily="18" charset="0"/>
              </a:rPr>
              <a:t>                        réalisent</a:t>
            </a:r>
          </a:p>
        </p:txBody>
      </p:sp>
      <p:grpSp>
        <p:nvGrpSpPr>
          <p:cNvPr id="4" name="Groupe 3"/>
          <p:cNvGrpSpPr/>
          <p:nvPr/>
        </p:nvGrpSpPr>
        <p:grpSpPr>
          <a:xfrm>
            <a:off x="2714612" y="785794"/>
            <a:ext cx="4786346" cy="3689371"/>
            <a:chOff x="2143108" y="1071546"/>
            <a:chExt cx="4786346" cy="3689371"/>
          </a:xfrm>
        </p:grpSpPr>
        <p:grpSp>
          <p:nvGrpSpPr>
            <p:cNvPr id="5" name="Groupe 8"/>
            <p:cNvGrpSpPr/>
            <p:nvPr/>
          </p:nvGrpSpPr>
          <p:grpSpPr>
            <a:xfrm>
              <a:off x="3571868" y="4071942"/>
              <a:ext cx="2008195" cy="688975"/>
              <a:chOff x="3571868" y="3994155"/>
              <a:chExt cx="2008195" cy="688975"/>
            </a:xfrm>
          </p:grpSpPr>
          <p:pic>
            <p:nvPicPr>
              <p:cNvPr id="7" name="Picture 4" descr="BAS PORTE"/>
              <p:cNvPicPr>
                <a:picLocks noChangeAspect="1" noChangeArrowheads="1"/>
              </p:cNvPicPr>
              <p:nvPr/>
            </p:nvPicPr>
            <p:blipFill>
              <a:blip r:embed="rId4" cstate="print"/>
              <a:srcRect/>
              <a:stretch>
                <a:fillRect/>
              </a:stretch>
            </p:blipFill>
            <p:spPr bwMode="auto">
              <a:xfrm>
                <a:off x="3571868" y="3994155"/>
                <a:ext cx="1008063" cy="688975"/>
              </a:xfrm>
              <a:prstGeom prst="rect">
                <a:avLst/>
              </a:prstGeom>
              <a:noFill/>
            </p:spPr>
          </p:pic>
          <p:pic>
            <p:nvPicPr>
              <p:cNvPr id="8" name="Picture 9" descr="D 13"/>
              <p:cNvPicPr>
                <a:picLocks noChangeAspect="1" noChangeArrowheads="1"/>
              </p:cNvPicPr>
              <p:nvPr/>
            </p:nvPicPr>
            <p:blipFill>
              <a:blip r:embed="rId5" cstate="print"/>
              <a:srcRect/>
              <a:stretch>
                <a:fillRect/>
              </a:stretch>
            </p:blipFill>
            <p:spPr bwMode="auto">
              <a:xfrm>
                <a:off x="3787768" y="4071942"/>
                <a:ext cx="504825" cy="452438"/>
              </a:xfrm>
              <a:prstGeom prst="rect">
                <a:avLst/>
              </a:prstGeom>
              <a:noFill/>
            </p:spPr>
          </p:pic>
          <p:pic>
            <p:nvPicPr>
              <p:cNvPr id="9" name="Picture 4" descr="BAS PORTE"/>
              <p:cNvPicPr>
                <a:picLocks noChangeAspect="1" noChangeArrowheads="1"/>
              </p:cNvPicPr>
              <p:nvPr/>
            </p:nvPicPr>
            <p:blipFill>
              <a:blip r:embed="rId4" cstate="print"/>
              <a:srcRect/>
              <a:stretch>
                <a:fillRect/>
              </a:stretch>
            </p:blipFill>
            <p:spPr bwMode="auto">
              <a:xfrm>
                <a:off x="4572000" y="3994155"/>
                <a:ext cx="1008063" cy="688975"/>
              </a:xfrm>
              <a:prstGeom prst="rect">
                <a:avLst/>
              </a:prstGeom>
              <a:noFill/>
            </p:spPr>
          </p:pic>
          <p:pic>
            <p:nvPicPr>
              <p:cNvPr id="10" name="Picture 9" descr="D 13"/>
              <p:cNvPicPr>
                <a:picLocks noChangeAspect="1" noChangeArrowheads="1"/>
              </p:cNvPicPr>
              <p:nvPr/>
            </p:nvPicPr>
            <p:blipFill>
              <a:blip r:embed="rId5" cstate="print"/>
              <a:srcRect/>
              <a:stretch>
                <a:fillRect/>
              </a:stretch>
            </p:blipFill>
            <p:spPr bwMode="auto">
              <a:xfrm>
                <a:off x="4787900" y="4071942"/>
                <a:ext cx="504825" cy="452438"/>
              </a:xfrm>
              <a:prstGeom prst="rect">
                <a:avLst/>
              </a:prstGeom>
              <a:noFill/>
            </p:spPr>
          </p:pic>
        </p:grpSp>
        <p:sp>
          <p:nvSpPr>
            <p:cNvPr id="6" name="Cadre 5"/>
            <p:cNvSpPr/>
            <p:nvPr/>
          </p:nvSpPr>
          <p:spPr>
            <a:xfrm>
              <a:off x="2143108" y="1071546"/>
              <a:ext cx="4786346" cy="3024000"/>
            </a:xfrm>
            <a:prstGeom prst="frame">
              <a:avLst>
                <a:gd name="adj1" fmla="val 8851"/>
              </a:avLst>
            </a:prstGeom>
            <a:blipFill>
              <a:blip r:embed="rId6"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pic>
        <p:nvPicPr>
          <p:cNvPr id="3" name="Image 2" descr="eff73a9f.gif"/>
          <p:cNvPicPr>
            <a:picLocks noChangeAspect="1"/>
          </p:cNvPicPr>
          <p:nvPr/>
        </p:nvPicPr>
        <p:blipFill>
          <a:blip r:embed="rId7" cstate="print"/>
          <a:stretch>
            <a:fillRect/>
          </a:stretch>
        </p:blipFill>
        <p:spPr>
          <a:xfrm>
            <a:off x="5000628" y="1428736"/>
            <a:ext cx="1838325" cy="4552950"/>
          </a:xfrm>
          <a:prstGeom prst="rect">
            <a:avLst/>
          </a:prstGeom>
        </p:spPr>
      </p:pic>
      <p:sp>
        <p:nvSpPr>
          <p:cNvPr id="13" name="Titre 1"/>
          <p:cNvSpPr txBox="1">
            <a:spLocks/>
          </p:cNvSpPr>
          <p:nvPr/>
        </p:nvSpPr>
        <p:spPr>
          <a:xfrm>
            <a:off x="357158" y="0"/>
            <a:ext cx="8229600" cy="1143000"/>
          </a:xfrm>
          <a:prstGeom prst="rect">
            <a:avLst/>
          </a:prstGeom>
        </p:spPr>
        <p:txBody>
          <a:bodyPr>
            <a:prstTxWarp prst="textChevron">
              <a:avLst/>
            </a:prstTxWarp>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5400" b="0" i="0" u="none" strike="noStrike" kern="1200" cap="none" spc="0" normalizeH="0" baseline="0" noProof="0" dirty="0">
                <a:ln>
                  <a:noFill/>
                </a:ln>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13500000" scaled="0"/>
                </a:gradFill>
                <a:effectLst/>
                <a:uLnTx/>
                <a:uFillTx/>
                <a:latin typeface="Century Schoolbook" pitchFamily="18" charset="0"/>
                <a:ea typeface="+mj-ea"/>
                <a:cs typeface="+mj-cs"/>
              </a:rPr>
              <a:t>Bonne Année</a:t>
            </a: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path" presetSubtype="0" repeatCount="indefinite" accel="50000" decel="50000" fill="hold" nodeType="afterEffect">
                                  <p:stCondLst>
                                    <p:cond delay="0"/>
                                  </p:stCondLst>
                                  <p:childTnLst>
                                    <p:animMotion origin="layout" path="M -0.17674 -0.00463 C -0.15782 -0.01343 -0.13837 -0.02269 -0.11945 -0.03496 C -0.06789 -0.06922 -0.05417 -0.10278 -0.09202 -0.10787 C -0.13039 -0.11389 -0.20434 -0.08982 -0.25608 -0.05533 C -0.28351 -0.0375 -0.29966 -0.02037 -0.30539 -0.00718 C -0.31337 0.00324 -0.31632 0.01342 -0.31632 0.02546 C -0.31632 0.06435 -0.28073 0.09629 -0.23941 0.09629 C -0.19896 0.09629 -0.1632 0.06435 -0.1632 0.02546 C -0.1632 0.00741 -0.17101 -0.00972 -0.1849 -0.02199 C -0.19063 -0.03218 -0.20434 -0.04329 -0.22049 -0.05463 C -0.275 -0.08982 -0.34896 -0.11389 -0.38733 -0.10787 C -0.42535 -0.10185 -0.41146 -0.06922 -0.35695 -0.03403 C -0.33525 -0.01759 -0.30539 -0.00371 -0.275 0.00578 C -0.2533 0.01435 -0.22848 0.02199 -0.19601 0.02963 C -0.09775 0.05463 0.00052 0.06597 0.02795 0.05555 C 0.0526 0.04537 -0.00191 0.0169 -0.1007 -0.00718 C -0.14115 -0.01759 -0.1849 -0.02523 -0.22049 -0.03056 C -0.2533 -0.03565 -0.29427 -0.03982 -0.33802 -0.04236 C -0.45799 -0.05116 -0.56181 -0.04861 -0.5698 -0.03496 C -0.58056 -0.02199 -0.4908 -0.00463 -0.37084 0.00416 C -0.31632 0.00741 -0.26407 0.00903 -0.22344 0.0081 C -0.18785 0.0081 -0.14948 0.00648 -0.10868 0.00416 C 0.01128 -0.00463 0.10208 -0.02269 0.09062 -0.03565 C 0.08246 -0.04861 -0.02153 -0.05209 -0.14115 -0.04329 C -0.19896 -0.03912 -0.25087 -0.0331 -0.28577 -0.02616 C -0.31632 -0.02107 -0.34618 -0.01505 -0.37865 -0.00718 C -0.47448 0.01782 -0.53177 0.04537 -0.50434 0.05555 C -0.47969 0.06597 -0.37865 0.05463 -0.28351 0.03055 C -0.23698 0.01875 -0.19896 0.00648 -0.17674 -0.00463 Z " pathEditMode="relative" rAng="0" ptsTypes="fffffffffffffffffffffffffffff">
                                      <p:cBhvr>
                                        <p:cTn id="6" dur="5000" fill="hold"/>
                                        <p:tgtEl>
                                          <p:spTgt spid="3"/>
                                        </p:tgtEl>
                                        <p:attrNameLst>
                                          <p:attrName>ppt_x</p:attrName>
                                          <p:attrName>ppt_y</p:attrName>
                                        </p:attrNameLst>
                                      </p:cBhvr>
                                      <p:rCtr x="-6300" y="-400"/>
                                    </p:animMotion>
                                  </p:childTnLst>
                                </p:cTn>
                              </p:par>
                              <p:par>
                                <p:cTn id="7" presetID="7" presetClass="entr" presetSubtype="1" fill="hold" grpId="0" nodeType="withEffect">
                                  <p:stCondLst>
                                    <p:cond delay="0"/>
                                  </p:stCondLst>
                                  <p:iterate type="lt">
                                    <p:tmPct val="10000"/>
                                  </p:iterate>
                                  <p:childTnLst>
                                    <p:set>
                                      <p:cBhvr>
                                        <p:cTn id="8" dur="1" fill="hold">
                                          <p:stCondLst>
                                            <p:cond delay="0"/>
                                          </p:stCondLst>
                                        </p:cTn>
                                        <p:tgtEl>
                                          <p:spTgt spid="13"/>
                                        </p:tgtEl>
                                        <p:attrNameLst>
                                          <p:attrName>style.visibility</p:attrName>
                                        </p:attrNameLst>
                                      </p:cBhvr>
                                      <p:to>
                                        <p:strVal val="visible"/>
                                      </p:to>
                                    </p:set>
                                    <p:anim calcmode="lin" valueType="num">
                                      <p:cBhvr additive="base">
                                        <p:cTn id="9" dur="5000" fill="hold"/>
                                        <p:tgtEl>
                                          <p:spTgt spid="13"/>
                                        </p:tgtEl>
                                        <p:attrNameLst>
                                          <p:attrName>ppt_x</p:attrName>
                                        </p:attrNameLst>
                                      </p:cBhvr>
                                      <p:tavLst>
                                        <p:tav tm="0">
                                          <p:val>
                                            <p:strVal val="#ppt_x"/>
                                          </p:val>
                                        </p:tav>
                                        <p:tav tm="100000">
                                          <p:val>
                                            <p:strVal val="#ppt_x"/>
                                          </p:val>
                                        </p:tav>
                                      </p:tavLst>
                                    </p:anim>
                                    <p:anim calcmode="lin" valueType="num">
                                      <p:cBhvr additive="base">
                                        <p:cTn id="10" dur="5000" fill="hold"/>
                                        <p:tgtEl>
                                          <p:spTgt spid="13"/>
                                        </p:tgtEl>
                                        <p:attrNameLst>
                                          <p:attrName>ppt_y</p:attrName>
                                        </p:attrNameLst>
                                      </p:cBhvr>
                                      <p:tavLst>
                                        <p:tav tm="0">
                                          <p:val>
                                            <p:strVal val="0-#ppt_h/2"/>
                                          </p:val>
                                        </p:tav>
                                        <p:tav tm="100000">
                                          <p:val>
                                            <p:strVal val="#ppt_y"/>
                                          </p:val>
                                        </p:tav>
                                      </p:tavLst>
                                    </p:anim>
                                  </p:childTnLst>
                                </p:cTn>
                              </p:par>
                            </p:childTnLst>
                          </p:cTn>
                        </p:par>
                        <p:par>
                          <p:cTn id="11" fill="hold">
                            <p:stCondLst>
                              <p:cond delay="9500"/>
                            </p:stCondLst>
                            <p:childTnLst>
                              <p:par>
                                <p:cTn id="12" presetID="35" presetClass="emph" presetSubtype="0" repeatCount="indefinite" fill="hold" grpId="1" nodeType="afterEffect">
                                  <p:stCondLst>
                                    <p:cond delay="0"/>
                                  </p:stCondLst>
                                  <p:iterate type="lt">
                                    <p:tmPct val="0"/>
                                  </p:iterate>
                                  <p:childTnLst>
                                    <p:anim calcmode="discrete" valueType="str">
                                      <p:cBhvr>
                                        <p:cTn id="13" dur="1000" fill="hold"/>
                                        <p:tgtEl>
                                          <p:spTgt spid="1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bright="-9000"/>
          </a:blip>
          <a:srcRect/>
          <a:stretch>
            <a:fillRect t="-1000" b="-1000"/>
          </a:stretch>
        </a:blipFill>
        <a:effectLst/>
      </p:bgPr>
    </p:bg>
    <p:spTree>
      <p:nvGrpSpPr>
        <p:cNvPr id="1" name=""/>
        <p:cNvGrpSpPr/>
        <p:nvPr/>
      </p:nvGrpSpPr>
      <p:grpSpPr>
        <a:xfrm>
          <a:off x="0" y="0"/>
          <a:ext cx="0" cy="0"/>
          <a:chOff x="0" y="0"/>
          <a:chExt cx="0" cy="0"/>
        </a:xfrm>
      </p:grpSpPr>
      <p:sp>
        <p:nvSpPr>
          <p:cNvPr id="15" name="ZoneTexte 14"/>
          <p:cNvSpPr txBox="1"/>
          <p:nvPr/>
        </p:nvSpPr>
        <p:spPr>
          <a:xfrm>
            <a:off x="1857356" y="882637"/>
            <a:ext cx="4500594" cy="2862322"/>
          </a:xfrm>
          <a:prstGeom prst="rect">
            <a:avLst/>
          </a:prstGeom>
          <a:blipFill>
            <a:blip r:embed="rId3" cstate="print"/>
            <a:stretch>
              <a:fillRect/>
            </a:stretch>
          </a:blipFill>
        </p:spPr>
        <p:txBody>
          <a:bodyPr wrap="square" rtlCol="0">
            <a:spAutoFit/>
          </a:bodyPr>
          <a:lstStyle/>
          <a:p>
            <a:endParaRPr lang="fr-FR" sz="2000" dirty="0">
              <a:solidFill>
                <a:srgbClr val="5C2C04"/>
              </a:solidFill>
            </a:endParaRPr>
          </a:p>
          <a:p>
            <a:r>
              <a:rPr lang="fr-FR" sz="2000" dirty="0">
                <a:solidFill>
                  <a:srgbClr val="5C2C04"/>
                </a:solidFill>
              </a:rPr>
              <a:t>    Que le soleil du bonheur illumine </a:t>
            </a:r>
          </a:p>
          <a:p>
            <a:r>
              <a:rPr lang="fr-FR" sz="2000" dirty="0">
                <a:solidFill>
                  <a:srgbClr val="5C2C04"/>
                </a:solidFill>
              </a:rPr>
              <a:t>       tes jours et tes nuits de mille</a:t>
            </a:r>
          </a:p>
          <a:p>
            <a:r>
              <a:rPr lang="fr-FR" sz="2000" dirty="0">
                <a:solidFill>
                  <a:srgbClr val="5C2C04"/>
                </a:solidFill>
              </a:rPr>
              <a:t>              et une   merveilles</a:t>
            </a:r>
          </a:p>
          <a:p>
            <a:r>
              <a:rPr lang="fr-FR" sz="2000" dirty="0">
                <a:solidFill>
                  <a:srgbClr val="5C2C04"/>
                </a:solidFill>
              </a:rPr>
              <a:t>      Que ta famille et tous tes proches</a:t>
            </a:r>
          </a:p>
          <a:p>
            <a:r>
              <a:rPr lang="fr-FR" sz="2000" dirty="0">
                <a:solidFill>
                  <a:srgbClr val="5C2C04"/>
                </a:solidFill>
              </a:rPr>
              <a:t>          soient bercés par la mélodie</a:t>
            </a:r>
          </a:p>
          <a:p>
            <a:r>
              <a:rPr lang="fr-FR" sz="2000" dirty="0">
                <a:solidFill>
                  <a:srgbClr val="5C2C04"/>
                </a:solidFill>
              </a:rPr>
              <a:t>                      de la douceur</a:t>
            </a:r>
          </a:p>
          <a:p>
            <a:endParaRPr lang="fr-FR" sz="2000" dirty="0">
              <a:solidFill>
                <a:srgbClr val="5C2C04"/>
              </a:solidFill>
            </a:endParaRPr>
          </a:p>
          <a:p>
            <a:endParaRPr lang="fr-FR" sz="2000" dirty="0">
              <a:solidFill>
                <a:srgbClr val="5C2C04"/>
              </a:solidFill>
            </a:endParaRPr>
          </a:p>
        </p:txBody>
      </p:sp>
      <p:grpSp>
        <p:nvGrpSpPr>
          <p:cNvPr id="5" name="Groupe 4"/>
          <p:cNvGrpSpPr/>
          <p:nvPr/>
        </p:nvGrpSpPr>
        <p:grpSpPr>
          <a:xfrm>
            <a:off x="1714480" y="811199"/>
            <a:ext cx="4786346" cy="3689371"/>
            <a:chOff x="2143108" y="1071546"/>
            <a:chExt cx="4786346" cy="3689371"/>
          </a:xfrm>
        </p:grpSpPr>
        <p:grpSp>
          <p:nvGrpSpPr>
            <p:cNvPr id="6" name="Groupe 8"/>
            <p:cNvGrpSpPr/>
            <p:nvPr/>
          </p:nvGrpSpPr>
          <p:grpSpPr>
            <a:xfrm>
              <a:off x="3571868" y="4071942"/>
              <a:ext cx="2008195" cy="688975"/>
              <a:chOff x="3571868" y="3994155"/>
              <a:chExt cx="2008195" cy="688975"/>
            </a:xfrm>
          </p:grpSpPr>
          <p:pic>
            <p:nvPicPr>
              <p:cNvPr id="8" name="Picture 4" descr="BAS PORTE"/>
              <p:cNvPicPr>
                <a:picLocks noChangeAspect="1" noChangeArrowheads="1"/>
              </p:cNvPicPr>
              <p:nvPr/>
            </p:nvPicPr>
            <p:blipFill>
              <a:blip r:embed="rId4" cstate="print"/>
              <a:srcRect/>
              <a:stretch>
                <a:fillRect/>
              </a:stretch>
            </p:blipFill>
            <p:spPr bwMode="auto">
              <a:xfrm>
                <a:off x="3571868" y="3994155"/>
                <a:ext cx="1008063" cy="688975"/>
              </a:xfrm>
              <a:prstGeom prst="rect">
                <a:avLst/>
              </a:prstGeom>
              <a:noFill/>
            </p:spPr>
          </p:pic>
          <p:pic>
            <p:nvPicPr>
              <p:cNvPr id="9" name="Picture 9" descr="D 13"/>
              <p:cNvPicPr>
                <a:picLocks noChangeAspect="1" noChangeArrowheads="1"/>
              </p:cNvPicPr>
              <p:nvPr/>
            </p:nvPicPr>
            <p:blipFill>
              <a:blip r:embed="rId5" cstate="print"/>
              <a:srcRect/>
              <a:stretch>
                <a:fillRect/>
              </a:stretch>
            </p:blipFill>
            <p:spPr bwMode="auto">
              <a:xfrm>
                <a:off x="3787768" y="4071942"/>
                <a:ext cx="504825" cy="452438"/>
              </a:xfrm>
              <a:prstGeom prst="rect">
                <a:avLst/>
              </a:prstGeom>
              <a:noFill/>
            </p:spPr>
          </p:pic>
          <p:pic>
            <p:nvPicPr>
              <p:cNvPr id="10" name="Picture 4" descr="BAS PORTE"/>
              <p:cNvPicPr>
                <a:picLocks noChangeAspect="1" noChangeArrowheads="1"/>
              </p:cNvPicPr>
              <p:nvPr/>
            </p:nvPicPr>
            <p:blipFill>
              <a:blip r:embed="rId4" cstate="print"/>
              <a:srcRect/>
              <a:stretch>
                <a:fillRect/>
              </a:stretch>
            </p:blipFill>
            <p:spPr bwMode="auto">
              <a:xfrm>
                <a:off x="4572000" y="3994155"/>
                <a:ext cx="1008063" cy="688975"/>
              </a:xfrm>
              <a:prstGeom prst="rect">
                <a:avLst/>
              </a:prstGeom>
              <a:noFill/>
            </p:spPr>
          </p:pic>
          <p:pic>
            <p:nvPicPr>
              <p:cNvPr id="11" name="Picture 9" descr="D 13"/>
              <p:cNvPicPr>
                <a:picLocks noChangeAspect="1" noChangeArrowheads="1"/>
              </p:cNvPicPr>
              <p:nvPr/>
            </p:nvPicPr>
            <p:blipFill>
              <a:blip r:embed="rId5" cstate="print"/>
              <a:srcRect/>
              <a:stretch>
                <a:fillRect/>
              </a:stretch>
            </p:blipFill>
            <p:spPr bwMode="auto">
              <a:xfrm>
                <a:off x="4787900" y="4071942"/>
                <a:ext cx="504825" cy="452438"/>
              </a:xfrm>
              <a:prstGeom prst="rect">
                <a:avLst/>
              </a:prstGeom>
              <a:noFill/>
            </p:spPr>
          </p:pic>
        </p:grpSp>
        <p:sp>
          <p:nvSpPr>
            <p:cNvPr id="7" name="Cadre 6"/>
            <p:cNvSpPr/>
            <p:nvPr/>
          </p:nvSpPr>
          <p:spPr>
            <a:xfrm>
              <a:off x="2143108" y="1071546"/>
              <a:ext cx="4786346" cy="3024000"/>
            </a:xfrm>
            <a:prstGeom prst="frame">
              <a:avLst>
                <a:gd name="adj1" fmla="val 8851"/>
              </a:avLst>
            </a:prstGeom>
            <a:blipFill>
              <a:blip r:embed="rId6"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pic>
        <p:nvPicPr>
          <p:cNvPr id="4" name="Image 3" descr="02229335.gif"/>
          <p:cNvPicPr>
            <a:picLocks noChangeAspect="1"/>
          </p:cNvPicPr>
          <p:nvPr/>
        </p:nvPicPr>
        <p:blipFill>
          <a:blip r:embed="rId7" cstate="print">
            <a:lum bright="-20000"/>
          </a:blip>
          <a:stretch>
            <a:fillRect/>
          </a:stretch>
        </p:blipFill>
        <p:spPr>
          <a:xfrm>
            <a:off x="3857620" y="1071546"/>
            <a:ext cx="2657475" cy="4800600"/>
          </a:xfrm>
          <a:prstGeom prst="rect">
            <a:avLst/>
          </a:prstGeom>
        </p:spPr>
      </p:pic>
      <p:sp>
        <p:nvSpPr>
          <p:cNvPr id="12" name="Titre 1"/>
          <p:cNvSpPr txBox="1">
            <a:spLocks/>
          </p:cNvSpPr>
          <p:nvPr/>
        </p:nvSpPr>
        <p:spPr>
          <a:xfrm>
            <a:off x="428596" y="0"/>
            <a:ext cx="8229600" cy="1143000"/>
          </a:xfrm>
          <a:prstGeom prst="rect">
            <a:avLst/>
          </a:prstGeom>
        </p:spPr>
        <p:txBody>
          <a:bodyPr>
            <a:prstTxWarp prst="textDeflateBottom">
              <a:avLst/>
            </a:prstTxWarp>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5400" b="0" i="0" u="none" strike="noStrike" kern="1200" cap="none" spc="0" normalizeH="0" baseline="0" noProof="0" dirty="0">
                <a:ln>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13500000" scaled="1"/>
                  <a:tileRect/>
                </a:gradFill>
                <a:effectLst/>
                <a:uLnTx/>
                <a:uFillTx/>
                <a:latin typeface="Deco-A770" pitchFamily="2" charset="0"/>
                <a:ea typeface="+mj-ea"/>
                <a:cs typeface="+mj-cs"/>
              </a:rPr>
              <a:t>Bonne Année</a:t>
            </a: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path" presetSubtype="0" repeatCount="indefinite" accel="50000" decel="50000" fill="hold" nodeType="afterEffect">
                                  <p:stCondLst>
                                    <p:cond delay="0"/>
                                  </p:stCondLst>
                                  <p:childTnLst>
                                    <p:animMotion origin="layout" path="M 5.55556E-7 0 L 0.08628 0.03218 L 0.2599 0.03218 L 0.17326 0.06505 L 0.2599 0.09745 L 0.08628 0.09745 L 5.55556E-7 0.13032 L -0.08663 0.09745 L -0.2599 0.09745 L -0.17361 0.06505 L -0.2599 0.03218 L -0.08663 0.03218 L 5.55556E-7 0 Z " pathEditMode="relative" rAng="0" ptsTypes="FFFFFFFFFFFFF">
                                      <p:cBhvr>
                                        <p:cTn id="6" dur="3000" fill="hold"/>
                                        <p:tgtEl>
                                          <p:spTgt spid="4"/>
                                        </p:tgtEl>
                                        <p:attrNameLst>
                                          <p:attrName>ppt_x</p:attrName>
                                          <p:attrName>ppt_y</p:attrName>
                                        </p:attrNameLst>
                                      </p:cBhvr>
                                      <p:rCtr x="0" y="65"/>
                                    </p:animMotion>
                                  </p:childTnLst>
                                </p:cTn>
                              </p:par>
                              <p:par>
                                <p:cTn id="7" presetID="25"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p:cTn id="9"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0"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1"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12" dur="1000" fill="hold"/>
                                        <p:tgtEl>
                                          <p:spTgt spid="12"/>
                                        </p:tgtEl>
                                        <p:attrNameLst>
                                          <p:attrName>ppt_h</p:attrName>
                                        </p:attrNameLst>
                                      </p:cBhvr>
                                      <p:tavLst>
                                        <p:tav tm="0">
                                          <p:val>
                                            <p:strVal val="#ppt_h"/>
                                          </p:val>
                                        </p:tav>
                                        <p:tav tm="100000">
                                          <p:val>
                                            <p:strVal val="#ppt_h"/>
                                          </p:val>
                                        </p:tav>
                                      </p:tavLst>
                                    </p:anim>
                                    <p:anim calcmode="lin" valueType="num">
                                      <p:cBhvr>
                                        <p:cTn id="13"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14"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15"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16" dur="1000" decel="50000">
                                          <p:stCondLst>
                                            <p:cond delay="0"/>
                                          </p:stCondLst>
                                        </p:cTn>
                                        <p:tgtEl>
                                          <p:spTgt spid="12"/>
                                        </p:tgtEl>
                                      </p:cBhvr>
                                    </p:animEffect>
                                  </p:childTnLst>
                                </p:cTn>
                              </p:par>
                            </p:childTnLst>
                          </p:cTn>
                        </p:par>
                        <p:par>
                          <p:cTn id="17" fill="hold">
                            <p:stCondLst>
                              <p:cond delay="3000"/>
                            </p:stCondLst>
                            <p:childTnLst>
                              <p:par>
                                <p:cTn id="18" presetID="35" presetClass="emph" presetSubtype="0" repeatCount="indefinite" fill="hold" grpId="1" nodeType="afterEffect">
                                  <p:stCondLst>
                                    <p:cond delay="0"/>
                                  </p:stCondLst>
                                  <p:childTnLst>
                                    <p:anim calcmode="discrete" valueType="str">
                                      <p:cBhvr>
                                        <p:cTn id="19" dur="1000" fill="hold"/>
                                        <p:tgtEl>
                                          <p:spTgt spid="1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11" name="ZoneTexte 10"/>
          <p:cNvSpPr txBox="1"/>
          <p:nvPr/>
        </p:nvSpPr>
        <p:spPr>
          <a:xfrm>
            <a:off x="3857620" y="1428736"/>
            <a:ext cx="4500594" cy="2677656"/>
          </a:xfrm>
          <a:prstGeom prst="rect">
            <a:avLst/>
          </a:prstGeom>
          <a:blipFill>
            <a:blip r:embed="rId3" cstate="print">
              <a:duotone>
                <a:schemeClr val="accent5">
                  <a:shade val="45000"/>
                  <a:satMod val="135000"/>
                </a:schemeClr>
                <a:prstClr val="white"/>
              </a:duotone>
            </a:blip>
            <a:stretch>
              <a:fillRect/>
            </a:stretch>
          </a:blipFill>
        </p:spPr>
        <p:txBody>
          <a:bodyPr wrap="square" rtlCol="0">
            <a:spAutoFit/>
          </a:bodyPr>
          <a:lstStyle/>
          <a:p>
            <a:r>
              <a:rPr lang="fr-FR" sz="2400" dirty="0">
                <a:solidFill>
                  <a:srgbClr val="163C46"/>
                </a:solidFill>
              </a:rPr>
              <a:t>       Puisqu’il faut vraiment  </a:t>
            </a:r>
          </a:p>
          <a:p>
            <a:r>
              <a:rPr lang="fr-FR" sz="2400" dirty="0">
                <a:solidFill>
                  <a:srgbClr val="163C46"/>
                </a:solidFill>
              </a:rPr>
              <a:t>       accepter de vivre avec le </a:t>
            </a:r>
          </a:p>
          <a:p>
            <a:r>
              <a:rPr lang="fr-FR" sz="2400" dirty="0">
                <a:solidFill>
                  <a:srgbClr val="163C46"/>
                </a:solidFill>
              </a:rPr>
              <a:t>      meilleur et le pire</a:t>
            </a:r>
            <a:br>
              <a:rPr lang="fr-FR" sz="2400" dirty="0">
                <a:solidFill>
                  <a:srgbClr val="163C46"/>
                </a:solidFill>
              </a:rPr>
            </a:br>
            <a:r>
              <a:rPr lang="fr-FR" sz="2400" dirty="0">
                <a:solidFill>
                  <a:srgbClr val="163C46"/>
                </a:solidFill>
              </a:rPr>
              <a:t>      Puisqu’il faut savoir aimer</a:t>
            </a:r>
          </a:p>
          <a:p>
            <a:r>
              <a:rPr lang="fr-FR" sz="2400" dirty="0">
                <a:solidFill>
                  <a:srgbClr val="163C46"/>
                </a:solidFill>
              </a:rPr>
              <a:t>      et savoir se séparer et accepter    </a:t>
            </a:r>
          </a:p>
          <a:p>
            <a:r>
              <a:rPr lang="fr-FR" sz="2400" dirty="0">
                <a:solidFill>
                  <a:srgbClr val="163C46"/>
                </a:solidFill>
              </a:rPr>
              <a:t>                    de souffrir</a:t>
            </a:r>
          </a:p>
          <a:p>
            <a:endParaRPr lang="fr-FR" sz="2400" dirty="0">
              <a:solidFill>
                <a:srgbClr val="163C46"/>
              </a:solidFill>
            </a:endParaRPr>
          </a:p>
        </p:txBody>
      </p:sp>
      <p:grpSp>
        <p:nvGrpSpPr>
          <p:cNvPr id="2" name="Groupe 1"/>
          <p:cNvGrpSpPr/>
          <p:nvPr/>
        </p:nvGrpSpPr>
        <p:grpSpPr>
          <a:xfrm>
            <a:off x="3851116" y="1268760"/>
            <a:ext cx="4786346" cy="3689371"/>
            <a:chOff x="2143108" y="1071546"/>
            <a:chExt cx="4786346" cy="3689371"/>
          </a:xfrm>
        </p:grpSpPr>
        <p:grpSp>
          <p:nvGrpSpPr>
            <p:cNvPr id="3" name="Groupe 8"/>
            <p:cNvGrpSpPr/>
            <p:nvPr/>
          </p:nvGrpSpPr>
          <p:grpSpPr>
            <a:xfrm>
              <a:off x="3571868" y="4071942"/>
              <a:ext cx="2008195" cy="688975"/>
              <a:chOff x="3571868" y="3994155"/>
              <a:chExt cx="2008195" cy="688975"/>
            </a:xfrm>
          </p:grpSpPr>
          <p:pic>
            <p:nvPicPr>
              <p:cNvPr id="5" name="Picture 4" descr="BAS PORTE"/>
              <p:cNvPicPr>
                <a:picLocks noChangeAspect="1" noChangeArrowheads="1"/>
              </p:cNvPicPr>
              <p:nvPr/>
            </p:nvPicPr>
            <p:blipFill>
              <a:blip r:embed="rId4" cstate="print"/>
              <a:srcRect/>
              <a:stretch>
                <a:fillRect/>
              </a:stretch>
            </p:blipFill>
            <p:spPr bwMode="auto">
              <a:xfrm>
                <a:off x="3571868" y="3994155"/>
                <a:ext cx="1008063" cy="688975"/>
              </a:xfrm>
              <a:prstGeom prst="rect">
                <a:avLst/>
              </a:prstGeom>
              <a:noFill/>
            </p:spPr>
          </p:pic>
          <p:pic>
            <p:nvPicPr>
              <p:cNvPr id="6" name="Picture 9" descr="D 13"/>
              <p:cNvPicPr>
                <a:picLocks noChangeAspect="1" noChangeArrowheads="1"/>
              </p:cNvPicPr>
              <p:nvPr/>
            </p:nvPicPr>
            <p:blipFill>
              <a:blip r:embed="rId5" cstate="print"/>
              <a:srcRect/>
              <a:stretch>
                <a:fillRect/>
              </a:stretch>
            </p:blipFill>
            <p:spPr bwMode="auto">
              <a:xfrm>
                <a:off x="3787768" y="4071942"/>
                <a:ext cx="504825" cy="452438"/>
              </a:xfrm>
              <a:prstGeom prst="rect">
                <a:avLst/>
              </a:prstGeom>
              <a:noFill/>
            </p:spPr>
          </p:pic>
          <p:pic>
            <p:nvPicPr>
              <p:cNvPr id="7" name="Picture 4" descr="BAS PORTE"/>
              <p:cNvPicPr>
                <a:picLocks noChangeAspect="1" noChangeArrowheads="1"/>
              </p:cNvPicPr>
              <p:nvPr/>
            </p:nvPicPr>
            <p:blipFill>
              <a:blip r:embed="rId4" cstate="print"/>
              <a:srcRect/>
              <a:stretch>
                <a:fillRect/>
              </a:stretch>
            </p:blipFill>
            <p:spPr bwMode="auto">
              <a:xfrm>
                <a:off x="4572000" y="3994155"/>
                <a:ext cx="1008063" cy="688975"/>
              </a:xfrm>
              <a:prstGeom prst="rect">
                <a:avLst/>
              </a:prstGeom>
              <a:noFill/>
            </p:spPr>
          </p:pic>
          <p:pic>
            <p:nvPicPr>
              <p:cNvPr id="8" name="Picture 9" descr="D 13"/>
              <p:cNvPicPr>
                <a:picLocks noChangeAspect="1" noChangeArrowheads="1"/>
              </p:cNvPicPr>
              <p:nvPr/>
            </p:nvPicPr>
            <p:blipFill>
              <a:blip r:embed="rId5" cstate="print"/>
              <a:srcRect/>
              <a:stretch>
                <a:fillRect/>
              </a:stretch>
            </p:blipFill>
            <p:spPr bwMode="auto">
              <a:xfrm>
                <a:off x="4787900" y="4071942"/>
                <a:ext cx="504825" cy="452438"/>
              </a:xfrm>
              <a:prstGeom prst="rect">
                <a:avLst/>
              </a:prstGeom>
              <a:noFill/>
            </p:spPr>
          </p:pic>
        </p:grpSp>
        <p:sp>
          <p:nvSpPr>
            <p:cNvPr id="4" name="Cadre 3"/>
            <p:cNvSpPr/>
            <p:nvPr/>
          </p:nvSpPr>
          <p:spPr>
            <a:xfrm>
              <a:off x="2143108" y="1071546"/>
              <a:ext cx="4786346" cy="3024000"/>
            </a:xfrm>
            <a:prstGeom prst="frame">
              <a:avLst>
                <a:gd name="adj1" fmla="val 8851"/>
              </a:avLst>
            </a:prstGeom>
            <a:blipFill>
              <a:blip r:embed="rId6" cstate="prin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pic>
        <p:nvPicPr>
          <p:cNvPr id="9" name="Image 8" descr="0kbpy7bn.gif"/>
          <p:cNvPicPr>
            <a:picLocks noChangeAspect="1"/>
          </p:cNvPicPr>
          <p:nvPr/>
        </p:nvPicPr>
        <p:blipFill>
          <a:blip r:embed="rId7" cstate="print"/>
          <a:stretch>
            <a:fillRect/>
          </a:stretch>
        </p:blipFill>
        <p:spPr>
          <a:xfrm>
            <a:off x="3186112" y="1714517"/>
            <a:ext cx="2771775" cy="4143375"/>
          </a:xfrm>
          <a:prstGeom prst="rect">
            <a:avLst/>
          </a:prstGeom>
        </p:spPr>
      </p:pic>
      <p:sp>
        <p:nvSpPr>
          <p:cNvPr id="10" name="Titre 1"/>
          <p:cNvSpPr txBox="1">
            <a:spLocks/>
          </p:cNvSpPr>
          <p:nvPr/>
        </p:nvSpPr>
        <p:spPr>
          <a:xfrm>
            <a:off x="428596" y="0"/>
            <a:ext cx="8229600" cy="11430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7200" b="1" i="0" u="none" strike="noStrike" kern="1200" cap="none" spc="0" normalizeH="0" baseline="0" noProof="0" dirty="0">
                <a:ln>
                  <a:noFill/>
                </a:ln>
                <a:gradFill>
                  <a:gsLst>
                    <a:gs pos="0">
                      <a:srgbClr val="000082"/>
                    </a:gs>
                    <a:gs pos="30000">
                      <a:srgbClr val="66008F"/>
                    </a:gs>
                    <a:gs pos="64999">
                      <a:srgbClr val="BA0066"/>
                    </a:gs>
                    <a:gs pos="89999">
                      <a:srgbClr val="FF0000"/>
                    </a:gs>
                    <a:gs pos="100000">
                      <a:srgbClr val="FF8200"/>
                    </a:gs>
                  </a:gsLst>
                  <a:lin ang="0" scaled="0"/>
                </a:gradFill>
                <a:effectLst/>
                <a:uLnTx/>
                <a:uFillTx/>
                <a:latin typeface="Vivaldi" pitchFamily="66" charset="0"/>
                <a:ea typeface="+mj-ea"/>
                <a:cs typeface="+mj-cs"/>
              </a:rPr>
              <a:t>Bonne Année</a:t>
            </a: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path" presetSubtype="0" repeatCount="indefinite" accel="50000" decel="50000" fill="hold" nodeType="afterEffect">
                                  <p:stCondLst>
                                    <p:cond delay="0"/>
                                  </p:stCondLst>
                                  <p:childTnLst>
                                    <p:animMotion origin="layout" path="M 0.36632 0.06366 C 0.36632 0.10995 0.33056 0.14838 0.28698 0.14838 C 0.24115 0.14838 0.20556 0.10995 0.20556 0.06366 C 0.20556 0.01713 0.16944 -0.02106 0.12674 -0.02106 C 0.08333 -0.02106 0.0474 0.01713 0.0474 0.06366 C 0.0474 0.10995 0.01163 0.14838 -0.03194 0.14838 C -0.07517 0.14838 -0.11076 0.10995 -0.11076 0.06366 C -0.11076 0.01713 -0.14826 -0.02106 -0.19479 -0.02106 C -0.23559 -0.02106 -0.27153 0.01713 -0.27153 0.06366 C -0.27153 0.10995 -0.23559 0.14838 -0.19479 0.14838 C -0.14826 0.14838 -0.11076 0.10995 -0.11076 0.06366 C -0.11076 0.01713 -0.07517 -0.02106 -0.03194 -0.02106 C 0.01163 -0.02106 0.0474 0.01713 0.0474 0.06366 C 0.0474 0.10995 0.08333 0.14838 0.12674 0.14838 C 0.16944 0.14838 0.20556 0.10995 0.20556 0.06366 C 0.20556 0.01713 0.24115 -0.02106 0.28698 -0.02106 C 0.33056 -0.02106 0.36632 0.01713 0.36632 0.06366 Z " pathEditMode="relative" rAng="5400000" ptsTypes="fffffffffffffffff">
                                      <p:cBhvr>
                                        <p:cTn id="6" dur="5000" fill="hold"/>
                                        <p:tgtEl>
                                          <p:spTgt spid="9"/>
                                        </p:tgtEl>
                                        <p:attrNameLst>
                                          <p:attrName>ppt_x</p:attrName>
                                          <p:attrName>ppt_y</p:attrName>
                                        </p:attrNameLst>
                                      </p:cBhvr>
                                      <p:rCtr x="-319" y="0"/>
                                    </p:animMotion>
                                  </p:childTnLst>
                                </p:cTn>
                              </p:par>
                              <p:par>
                                <p:cTn id="7" presetID="25"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p:cTn id="9"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10"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11"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12" dur="1000" fill="hold"/>
                                        <p:tgtEl>
                                          <p:spTgt spid="10"/>
                                        </p:tgtEl>
                                        <p:attrNameLst>
                                          <p:attrName>ppt_h</p:attrName>
                                        </p:attrNameLst>
                                      </p:cBhvr>
                                      <p:tavLst>
                                        <p:tav tm="0">
                                          <p:val>
                                            <p:strVal val="#ppt_h"/>
                                          </p:val>
                                        </p:tav>
                                        <p:tav tm="100000">
                                          <p:val>
                                            <p:strVal val="#ppt_h"/>
                                          </p:val>
                                        </p:tav>
                                      </p:tavLst>
                                    </p:anim>
                                    <p:anim calcmode="lin" valueType="num">
                                      <p:cBhvr>
                                        <p:cTn id="13"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14"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15"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16" dur="1000" decel="50000">
                                          <p:stCondLst>
                                            <p:cond delay="0"/>
                                          </p:stCondLst>
                                        </p:cTn>
                                        <p:tgtEl>
                                          <p:spTgt spid="10"/>
                                        </p:tgtEl>
                                      </p:cBhvr>
                                    </p:animEffect>
                                  </p:childTnLst>
                                </p:cTn>
                              </p:par>
                            </p:childTnLst>
                          </p:cTn>
                        </p:par>
                        <p:par>
                          <p:cTn id="17" fill="hold">
                            <p:stCondLst>
                              <p:cond delay="5000"/>
                            </p:stCondLst>
                            <p:childTnLst>
                              <p:par>
                                <p:cTn id="18" presetID="35" presetClass="emph" presetSubtype="0" repeatCount="indefinite" fill="hold" grpId="1" nodeType="afterEffect">
                                  <p:stCondLst>
                                    <p:cond delay="0"/>
                                  </p:stCondLst>
                                  <p:childTnLst>
                                    <p:anim calcmode="discrete" valueType="str">
                                      <p:cBhvr>
                                        <p:cTn id="19" dur="10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61000" b="-61000"/>
          </a:stretch>
        </a:blipFill>
        <a:effectLst/>
      </p:bgPr>
    </p:bg>
    <p:spTree>
      <p:nvGrpSpPr>
        <p:cNvPr id="1" name=""/>
        <p:cNvGrpSpPr/>
        <p:nvPr/>
      </p:nvGrpSpPr>
      <p:grpSpPr>
        <a:xfrm>
          <a:off x="0" y="0"/>
          <a:ext cx="0" cy="0"/>
          <a:chOff x="0" y="0"/>
          <a:chExt cx="0" cy="0"/>
        </a:xfrm>
      </p:grpSpPr>
      <p:pic>
        <p:nvPicPr>
          <p:cNvPr id="7" name="Image 6" descr="0gcgjp6d.gif"/>
          <p:cNvPicPr>
            <a:picLocks noChangeAspect="1"/>
          </p:cNvPicPr>
          <p:nvPr/>
        </p:nvPicPr>
        <p:blipFill>
          <a:blip r:embed="rId3" cstate="print"/>
          <a:stretch>
            <a:fillRect/>
          </a:stretch>
        </p:blipFill>
        <p:spPr>
          <a:xfrm>
            <a:off x="4000496" y="2819400"/>
            <a:ext cx="1714512" cy="1219200"/>
          </a:xfrm>
          <a:prstGeom prst="rect">
            <a:avLst/>
          </a:prstGeom>
        </p:spPr>
      </p:pic>
      <p:pic>
        <p:nvPicPr>
          <p:cNvPr id="8" name="Image 7" descr="1fab72ac.gif"/>
          <p:cNvPicPr>
            <a:picLocks noChangeAspect="1"/>
          </p:cNvPicPr>
          <p:nvPr/>
        </p:nvPicPr>
        <p:blipFill>
          <a:blip r:embed="rId4" cstate="print"/>
          <a:stretch>
            <a:fillRect/>
          </a:stretch>
        </p:blipFill>
        <p:spPr>
          <a:xfrm>
            <a:off x="2214546" y="2428868"/>
            <a:ext cx="3000396" cy="2019300"/>
          </a:xfrm>
          <a:prstGeom prst="rect">
            <a:avLst/>
          </a:prstGeom>
        </p:spPr>
      </p:pic>
      <p:pic>
        <p:nvPicPr>
          <p:cNvPr id="9" name="Image 8" descr="3e225698.gif"/>
          <p:cNvPicPr>
            <a:picLocks noChangeAspect="1"/>
          </p:cNvPicPr>
          <p:nvPr/>
        </p:nvPicPr>
        <p:blipFill>
          <a:blip r:embed="rId5" cstate="print"/>
          <a:stretch>
            <a:fillRect/>
          </a:stretch>
        </p:blipFill>
        <p:spPr>
          <a:xfrm>
            <a:off x="2500298" y="714356"/>
            <a:ext cx="2005018" cy="1219200"/>
          </a:xfrm>
          <a:prstGeom prst="rect">
            <a:avLst/>
          </a:prstGeom>
        </p:spPr>
      </p:pic>
      <p:pic>
        <p:nvPicPr>
          <p:cNvPr id="10" name="Image 9" descr="5db4ft20.gif"/>
          <p:cNvPicPr>
            <a:picLocks noChangeAspect="1"/>
          </p:cNvPicPr>
          <p:nvPr/>
        </p:nvPicPr>
        <p:blipFill>
          <a:blip r:embed="rId6" cstate="print"/>
          <a:stretch>
            <a:fillRect/>
          </a:stretch>
        </p:blipFill>
        <p:spPr>
          <a:xfrm>
            <a:off x="4913652" y="3502762"/>
            <a:ext cx="1944363" cy="1212122"/>
          </a:xfrm>
          <a:prstGeom prst="rect">
            <a:avLst/>
          </a:prstGeom>
        </p:spPr>
      </p:pic>
      <p:pic>
        <p:nvPicPr>
          <p:cNvPr id="11" name="Image 10" descr="36737705.gif"/>
          <p:cNvPicPr>
            <a:picLocks noChangeAspect="1"/>
          </p:cNvPicPr>
          <p:nvPr/>
        </p:nvPicPr>
        <p:blipFill>
          <a:blip r:embed="rId7" cstate="print"/>
          <a:stretch>
            <a:fillRect/>
          </a:stretch>
        </p:blipFill>
        <p:spPr>
          <a:xfrm>
            <a:off x="5143504" y="642918"/>
            <a:ext cx="1905000" cy="1905000"/>
          </a:xfrm>
          <a:prstGeom prst="rect">
            <a:avLst/>
          </a:prstGeom>
        </p:spPr>
      </p:pic>
      <p:pic>
        <p:nvPicPr>
          <p:cNvPr id="12" name="Image 11" descr="a1cb303c.gif"/>
          <p:cNvPicPr>
            <a:picLocks noChangeAspect="1"/>
          </p:cNvPicPr>
          <p:nvPr/>
        </p:nvPicPr>
        <p:blipFill>
          <a:blip r:embed="rId8" cstate="print"/>
          <a:stretch>
            <a:fillRect/>
          </a:stretch>
        </p:blipFill>
        <p:spPr>
          <a:xfrm>
            <a:off x="6611938" y="357166"/>
            <a:ext cx="2313004" cy="3357586"/>
          </a:xfrm>
          <a:prstGeom prst="rect">
            <a:avLst/>
          </a:prstGeom>
        </p:spPr>
      </p:pic>
      <p:pic>
        <p:nvPicPr>
          <p:cNvPr id="13" name="Image 12" descr="ei3bsne5.gif"/>
          <p:cNvPicPr>
            <a:picLocks noChangeAspect="1"/>
          </p:cNvPicPr>
          <p:nvPr/>
        </p:nvPicPr>
        <p:blipFill>
          <a:blip r:embed="rId9" cstate="print"/>
          <a:stretch>
            <a:fillRect/>
          </a:stretch>
        </p:blipFill>
        <p:spPr>
          <a:xfrm>
            <a:off x="4357686" y="1643050"/>
            <a:ext cx="1643074" cy="1143000"/>
          </a:xfrm>
          <a:prstGeom prst="rect">
            <a:avLst/>
          </a:prstGeom>
        </p:spPr>
      </p:pic>
      <p:pic>
        <p:nvPicPr>
          <p:cNvPr id="14" name="Image 13" descr="fb4a2f26.gif"/>
          <p:cNvPicPr>
            <a:picLocks noChangeAspect="1"/>
          </p:cNvPicPr>
          <p:nvPr/>
        </p:nvPicPr>
        <p:blipFill>
          <a:blip r:embed="rId10" cstate="print"/>
          <a:stretch>
            <a:fillRect/>
          </a:stretch>
        </p:blipFill>
        <p:spPr>
          <a:xfrm>
            <a:off x="4857752" y="428604"/>
            <a:ext cx="2095504" cy="1714512"/>
          </a:xfrm>
          <a:prstGeom prst="rect">
            <a:avLst/>
          </a:prstGeom>
        </p:spPr>
      </p:pic>
      <p:pic>
        <p:nvPicPr>
          <p:cNvPr id="15" name="Image 14" descr="nofrxi6k.gif"/>
          <p:cNvPicPr>
            <a:picLocks noChangeAspect="1"/>
          </p:cNvPicPr>
          <p:nvPr/>
        </p:nvPicPr>
        <p:blipFill>
          <a:blip r:embed="rId11" cstate="print"/>
          <a:stretch>
            <a:fillRect/>
          </a:stretch>
        </p:blipFill>
        <p:spPr>
          <a:xfrm>
            <a:off x="5786446" y="2285992"/>
            <a:ext cx="1738482" cy="1219200"/>
          </a:xfrm>
          <a:prstGeom prst="rect">
            <a:avLst/>
          </a:prstGeom>
        </p:spPr>
      </p:pic>
      <p:pic>
        <p:nvPicPr>
          <p:cNvPr id="16" name="Image 15" descr="ptrymegt.gif"/>
          <p:cNvPicPr>
            <a:picLocks noChangeAspect="1"/>
          </p:cNvPicPr>
          <p:nvPr/>
        </p:nvPicPr>
        <p:blipFill>
          <a:blip r:embed="rId12" cstate="print"/>
          <a:stretch>
            <a:fillRect/>
          </a:stretch>
        </p:blipFill>
        <p:spPr>
          <a:xfrm>
            <a:off x="2428860" y="1409129"/>
            <a:ext cx="1785950" cy="1400735"/>
          </a:xfrm>
          <a:prstGeom prst="rect">
            <a:avLst/>
          </a:prstGeom>
        </p:spPr>
      </p:pic>
      <p:pic>
        <p:nvPicPr>
          <p:cNvPr id="17" name="Image 16" descr="qhin0pgw.gif"/>
          <p:cNvPicPr>
            <a:picLocks noChangeAspect="1"/>
          </p:cNvPicPr>
          <p:nvPr/>
        </p:nvPicPr>
        <p:blipFill>
          <a:blip r:embed="rId8" cstate="print"/>
          <a:stretch>
            <a:fillRect/>
          </a:stretch>
        </p:blipFill>
        <p:spPr>
          <a:xfrm>
            <a:off x="357158" y="0"/>
            <a:ext cx="2066925" cy="3000375"/>
          </a:xfrm>
          <a:prstGeom prst="rect">
            <a:avLst/>
          </a:prstGeom>
        </p:spPr>
      </p:pic>
      <p:pic>
        <p:nvPicPr>
          <p:cNvPr id="18" name="Image 17" descr="ucybzlbl.gif"/>
          <p:cNvPicPr>
            <a:picLocks noChangeAspect="1"/>
          </p:cNvPicPr>
          <p:nvPr/>
        </p:nvPicPr>
        <p:blipFill>
          <a:blip r:embed="rId13" cstate="print"/>
          <a:stretch>
            <a:fillRect/>
          </a:stretch>
        </p:blipFill>
        <p:spPr>
          <a:xfrm>
            <a:off x="642910" y="2571744"/>
            <a:ext cx="2214578" cy="1504952"/>
          </a:xfrm>
          <a:prstGeom prst="rect">
            <a:avLst/>
          </a:prstGeom>
        </p:spPr>
      </p:pic>
      <p:sp>
        <p:nvSpPr>
          <p:cNvPr id="25" name="Rectangle 24"/>
          <p:cNvSpPr/>
          <p:nvPr/>
        </p:nvSpPr>
        <p:spPr>
          <a:xfrm>
            <a:off x="6400816" y="3929066"/>
            <a:ext cx="2743184" cy="2928934"/>
          </a:xfrm>
          <a:prstGeom prst="rect">
            <a:avLst/>
          </a:prstGeom>
          <a:blipFill>
            <a:blip r:embed="rId1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600" dirty="0"/>
          </a:p>
          <a:p>
            <a:pPr algn="ctr"/>
            <a:endParaRPr lang="fr-FR" sz="3600" dirty="0"/>
          </a:p>
          <a:p>
            <a:pPr algn="ctr"/>
            <a:endParaRPr lang="fr-FR" sz="3600" dirty="0"/>
          </a:p>
          <a:p>
            <a:pPr algn="ctr"/>
            <a:r>
              <a:rPr lang="fr-FR" sz="3600" dirty="0"/>
              <a:t>Mireille</a:t>
            </a:r>
          </a:p>
        </p:txBody>
      </p:sp>
      <p:sp>
        <p:nvSpPr>
          <p:cNvPr id="6" name="Rectangle 5"/>
          <p:cNvSpPr/>
          <p:nvPr/>
        </p:nvSpPr>
        <p:spPr>
          <a:xfrm>
            <a:off x="0" y="214290"/>
            <a:ext cx="9144000" cy="6143668"/>
          </a:xfrm>
          <a:prstGeom prst="rect">
            <a:avLst/>
          </a:prstGeom>
        </p:spPr>
        <p:txBody>
          <a:bodyPr wrap="square">
            <a:prstTxWarp prst="textCurveDown">
              <a:avLst/>
            </a:prstTxWarp>
            <a:spAutoFit/>
          </a:bodyPr>
          <a:lstStyle/>
          <a:p>
            <a:pPr algn="ctr"/>
            <a:r>
              <a:rPr lang="fr-FR" sz="9600" dirty="0">
                <a:blipFill>
                  <a:blip r:embed="rId15"/>
                  <a:stretch>
                    <a:fillRect/>
                  </a:stretch>
                </a:blipFill>
                <a:latin typeface="CommercialScriptTwo" pitchFamily="2" charset="0"/>
              </a:rPr>
              <a:t>Bonne Année</a:t>
            </a:r>
          </a:p>
          <a:p>
            <a:pPr algn="ctr"/>
            <a:endParaRPr lang="fr-FR" sz="9600" dirty="0">
              <a:blipFill>
                <a:blip r:embed="rId16"/>
                <a:stretch>
                  <a:fillRect/>
                </a:stretch>
              </a:blipFill>
              <a:latin typeface="CommercialScriptTwo" pitchFamily="2" charset="0"/>
            </a:endParaRPr>
          </a:p>
          <a:p>
            <a:pPr algn="ctr"/>
            <a:r>
              <a:rPr lang="fr-FR" sz="8800" dirty="0">
                <a:blipFill>
                  <a:blip r:embed="rId17"/>
                  <a:stretch>
                    <a:fillRect/>
                  </a:stretch>
                </a:blipFill>
                <a:latin typeface="CommercialScriptTwo" pitchFamily="2" charset="0"/>
              </a:rPr>
              <a:t>2021</a:t>
            </a:r>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0" fill="hold"/>
                                        <p:tgtEl>
                                          <p:spTgt spid="6"/>
                                        </p:tgtEl>
                                        <p:attrNameLst>
                                          <p:attrName>ppt_x</p:attrName>
                                        </p:attrNameLst>
                                      </p:cBhvr>
                                      <p:tavLst>
                                        <p:tav tm="0">
                                          <p:val>
                                            <p:strVal val="#ppt_x"/>
                                          </p:val>
                                        </p:tav>
                                        <p:tav tm="100000">
                                          <p:val>
                                            <p:strVal val="#ppt_x"/>
                                          </p:val>
                                        </p:tav>
                                      </p:tavLst>
                                    </p:anim>
                                    <p:anim calcmode="lin" valueType="num">
                                      <p:cBhvr>
                                        <p:cTn id="8" dur="15000" fill="hold"/>
                                        <p:tgtEl>
                                          <p:spTgt spid="6"/>
                                        </p:tgtEl>
                                        <p:attrNameLst>
                                          <p:attrName>ppt_y</p:attrName>
                                        </p:attrNameLst>
                                      </p:cBhvr>
                                      <p:tavLst>
                                        <p:tav tm="0">
                                          <p:val>
                                            <p:strVal val="#ppt_y+1"/>
                                          </p:val>
                                        </p:tav>
                                        <p:tav tm="100000">
                                          <p:val>
                                            <p:strVal val="#ppt_y-1"/>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ppt_x"/>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childTnLst>
                          </p:cTn>
                        </p:par>
                        <p:par>
                          <p:cTn id="13" fill="hold">
                            <p:stCondLst>
                              <p:cond delay="15000"/>
                            </p:stCondLst>
                            <p:childTnLst>
                              <p:par>
                                <p:cTn id="14" presetID="10" presetClass="entr" presetSubtype="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2000"/>
                                        <p:tgtEl>
                                          <p:spTgt spid="25"/>
                                        </p:tgtEl>
                                      </p:cBhvr>
                                    </p:animEffect>
                                  </p:childTnLst>
                                </p:cTn>
                              </p:par>
                            </p:childTnLst>
                          </p:cTn>
                        </p:par>
                        <p:par>
                          <p:cTn id="17" fill="hold">
                            <p:stCondLst>
                              <p:cond delay="17000"/>
                            </p:stCondLst>
                            <p:childTnLst>
                              <p:par>
                                <p:cTn id="18" presetID="7" presetClass="entr" presetSubtype="4"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2000" fill="hold"/>
                                        <p:tgtEl>
                                          <p:spTgt spid="8"/>
                                        </p:tgtEl>
                                        <p:attrNameLst>
                                          <p:attrName>ppt_x</p:attrName>
                                        </p:attrNameLst>
                                      </p:cBhvr>
                                      <p:tavLst>
                                        <p:tav tm="0">
                                          <p:val>
                                            <p:strVal val="#ppt_x"/>
                                          </p:val>
                                        </p:tav>
                                        <p:tav tm="100000">
                                          <p:val>
                                            <p:strVal val="#ppt_x"/>
                                          </p:val>
                                        </p:tav>
                                      </p:tavLst>
                                    </p:anim>
                                    <p:anim calcmode="lin" valueType="num">
                                      <p:cBhvr additive="base">
                                        <p:cTn id="21" dur="2000" fill="hold"/>
                                        <p:tgtEl>
                                          <p:spTgt spid="8"/>
                                        </p:tgtEl>
                                        <p:attrNameLst>
                                          <p:attrName>ppt_y</p:attrName>
                                        </p:attrNameLst>
                                      </p:cBhvr>
                                      <p:tavLst>
                                        <p:tav tm="0">
                                          <p:val>
                                            <p:strVal val="1+#ppt_h/2"/>
                                          </p:val>
                                        </p:tav>
                                        <p:tav tm="100000">
                                          <p:val>
                                            <p:strVal val="#ppt_y"/>
                                          </p:val>
                                        </p:tav>
                                      </p:tavLst>
                                    </p:anim>
                                  </p:childTnLst>
                                </p:cTn>
                              </p:par>
                              <p:par>
                                <p:cTn id="22" presetID="7" presetClass="entr" presetSubtype="4"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2000" fill="hold"/>
                                        <p:tgtEl>
                                          <p:spTgt spid="9"/>
                                        </p:tgtEl>
                                        <p:attrNameLst>
                                          <p:attrName>ppt_x</p:attrName>
                                        </p:attrNameLst>
                                      </p:cBhvr>
                                      <p:tavLst>
                                        <p:tav tm="0">
                                          <p:val>
                                            <p:strVal val="#ppt_x"/>
                                          </p:val>
                                        </p:tav>
                                        <p:tav tm="100000">
                                          <p:val>
                                            <p:strVal val="#ppt_x"/>
                                          </p:val>
                                        </p:tav>
                                      </p:tavLst>
                                    </p:anim>
                                    <p:anim calcmode="lin" valueType="num">
                                      <p:cBhvr additive="base">
                                        <p:cTn id="25" dur="2000" fill="hold"/>
                                        <p:tgtEl>
                                          <p:spTgt spid="9"/>
                                        </p:tgtEl>
                                        <p:attrNameLst>
                                          <p:attrName>ppt_y</p:attrName>
                                        </p:attrNameLst>
                                      </p:cBhvr>
                                      <p:tavLst>
                                        <p:tav tm="0">
                                          <p:val>
                                            <p:strVal val="1+#ppt_h/2"/>
                                          </p:val>
                                        </p:tav>
                                        <p:tav tm="100000">
                                          <p:val>
                                            <p:strVal val="#ppt_y"/>
                                          </p:val>
                                        </p:tav>
                                      </p:tavLst>
                                    </p:anim>
                                  </p:childTnLst>
                                </p:cTn>
                              </p:par>
                              <p:par>
                                <p:cTn id="26" presetID="7" presetClass="entr" presetSubtype="4"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2000" fill="hold"/>
                                        <p:tgtEl>
                                          <p:spTgt spid="10"/>
                                        </p:tgtEl>
                                        <p:attrNameLst>
                                          <p:attrName>ppt_x</p:attrName>
                                        </p:attrNameLst>
                                      </p:cBhvr>
                                      <p:tavLst>
                                        <p:tav tm="0">
                                          <p:val>
                                            <p:strVal val="#ppt_x"/>
                                          </p:val>
                                        </p:tav>
                                        <p:tav tm="100000">
                                          <p:val>
                                            <p:strVal val="#ppt_x"/>
                                          </p:val>
                                        </p:tav>
                                      </p:tavLst>
                                    </p:anim>
                                    <p:anim calcmode="lin" valueType="num">
                                      <p:cBhvr additive="base">
                                        <p:cTn id="29" dur="2000" fill="hold"/>
                                        <p:tgtEl>
                                          <p:spTgt spid="10"/>
                                        </p:tgtEl>
                                        <p:attrNameLst>
                                          <p:attrName>ppt_y</p:attrName>
                                        </p:attrNameLst>
                                      </p:cBhvr>
                                      <p:tavLst>
                                        <p:tav tm="0">
                                          <p:val>
                                            <p:strVal val="1+#ppt_h/2"/>
                                          </p:val>
                                        </p:tav>
                                        <p:tav tm="100000">
                                          <p:val>
                                            <p:strVal val="#ppt_y"/>
                                          </p:val>
                                        </p:tav>
                                      </p:tavLst>
                                    </p:anim>
                                  </p:childTnLst>
                                </p:cTn>
                              </p:par>
                            </p:childTnLst>
                          </p:cTn>
                        </p:par>
                        <p:par>
                          <p:cTn id="30" fill="hold">
                            <p:stCondLst>
                              <p:cond delay="19000"/>
                            </p:stCondLst>
                            <p:childTnLst>
                              <p:par>
                                <p:cTn id="31" presetID="7" presetClass="entr" presetSubtype="4"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7"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7"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childTnLst>
                          </p:cTn>
                        </p:par>
                        <p:par>
                          <p:cTn id="43" fill="hold">
                            <p:stCondLst>
                              <p:cond delay="21000"/>
                            </p:stCondLst>
                            <p:childTnLst>
                              <p:par>
                                <p:cTn id="44" presetID="7" presetClass="entr" presetSubtype="4"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7"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7"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childTnLst>
                          </p:cTn>
                        </p:par>
                        <p:par>
                          <p:cTn id="56" fill="hold">
                            <p:stCondLst>
                              <p:cond delay="23000"/>
                            </p:stCondLst>
                            <p:childTnLst>
                              <p:par>
                                <p:cTn id="57" presetID="7" presetClass="entr" presetSubtype="4"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2000" fill="hold"/>
                                        <p:tgtEl>
                                          <p:spTgt spid="17"/>
                                        </p:tgtEl>
                                        <p:attrNameLst>
                                          <p:attrName>ppt_x</p:attrName>
                                        </p:attrNameLst>
                                      </p:cBhvr>
                                      <p:tavLst>
                                        <p:tav tm="0">
                                          <p:val>
                                            <p:strVal val="#ppt_x"/>
                                          </p:val>
                                        </p:tav>
                                        <p:tav tm="100000">
                                          <p:val>
                                            <p:strVal val="#ppt_x"/>
                                          </p:val>
                                        </p:tav>
                                      </p:tavLst>
                                    </p:anim>
                                    <p:anim calcmode="lin" valueType="num">
                                      <p:cBhvr additive="base">
                                        <p:cTn id="60" dur="2000" fill="hold"/>
                                        <p:tgtEl>
                                          <p:spTgt spid="17"/>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2000" fill="hold"/>
                                        <p:tgtEl>
                                          <p:spTgt spid="18"/>
                                        </p:tgtEl>
                                        <p:attrNameLst>
                                          <p:attrName>ppt_x</p:attrName>
                                        </p:attrNameLst>
                                      </p:cBhvr>
                                      <p:tavLst>
                                        <p:tav tm="0">
                                          <p:val>
                                            <p:strVal val="#ppt_x"/>
                                          </p:val>
                                        </p:tav>
                                        <p:tav tm="100000">
                                          <p:val>
                                            <p:strVal val="#ppt_x"/>
                                          </p:val>
                                        </p:tav>
                                      </p:tavLst>
                                    </p:anim>
                                    <p:anim calcmode="lin" valueType="num">
                                      <p:cBhvr additive="base">
                                        <p:cTn id="64" dur="2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822A93-0205-444A-9B98-2FCEA5B23B24}"/>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E28F9090-7619-4249-89CE-28C09F053594}"/>
              </a:ext>
            </a:extLst>
          </p:cNvPr>
          <p:cNvSpPr>
            <a:spLocks noGrp="1"/>
          </p:cNvSpPr>
          <p:nvPr>
            <p:ph idx="1"/>
          </p:nvPr>
        </p:nvSpPr>
        <p:spPr/>
        <p:txBody>
          <a:bodyPr/>
          <a:lstStyle/>
          <a:p>
            <a:endParaRPr lang="fr-FR" dirty="0"/>
          </a:p>
        </p:txBody>
      </p:sp>
      <p:pic>
        <p:nvPicPr>
          <p:cNvPr id="4" name="Image 3" descr="6da39fb0.jpg">
            <a:extLst>
              <a:ext uri="{FF2B5EF4-FFF2-40B4-BE49-F238E27FC236}">
                <a16:creationId xmlns:a16="http://schemas.microsoft.com/office/drawing/2014/main" id="{A0ABEF19-05A8-477D-AB3D-6C99C9A1A217}"/>
              </a:ext>
            </a:extLst>
          </p:cNvPr>
          <p:cNvPicPr>
            <a:picLocks noChangeAspect="1"/>
          </p:cNvPicPr>
          <p:nvPr/>
        </p:nvPicPr>
        <p:blipFill>
          <a:blip r:embed="rId2" cstate="print"/>
          <a:srcRect l="50000"/>
          <a:stretch>
            <a:fillRect/>
          </a:stretch>
        </p:blipFill>
        <p:spPr>
          <a:xfrm>
            <a:off x="4584991" y="0"/>
            <a:ext cx="4572000" cy="6858016"/>
          </a:xfrm>
          <a:prstGeom prst="rect">
            <a:avLst/>
          </a:prstGeom>
        </p:spPr>
      </p:pic>
      <p:pic>
        <p:nvPicPr>
          <p:cNvPr id="5" name="Image 4" descr="6da39fb0.jpg">
            <a:extLst>
              <a:ext uri="{FF2B5EF4-FFF2-40B4-BE49-F238E27FC236}">
                <a16:creationId xmlns:a16="http://schemas.microsoft.com/office/drawing/2014/main" id="{06AF3720-8F6B-4F33-885F-20EAF174D7A3}"/>
              </a:ext>
            </a:extLst>
          </p:cNvPr>
          <p:cNvPicPr>
            <a:picLocks noChangeAspect="1"/>
          </p:cNvPicPr>
          <p:nvPr/>
        </p:nvPicPr>
        <p:blipFill>
          <a:blip r:embed="rId2" cstate="print"/>
          <a:srcRect r="50000"/>
          <a:stretch>
            <a:fillRect/>
          </a:stretch>
        </p:blipFill>
        <p:spPr>
          <a:xfrm>
            <a:off x="-15" y="-16"/>
            <a:ext cx="4572000" cy="6858016"/>
          </a:xfrm>
          <a:prstGeom prst="rect">
            <a:avLst/>
          </a:prstGeom>
        </p:spPr>
      </p:pic>
    </p:spTree>
    <p:extLst>
      <p:ext uri="{BB962C8B-B14F-4D97-AF65-F5344CB8AC3E}">
        <p14:creationId xmlns:p14="http://schemas.microsoft.com/office/powerpoint/2010/main" val="2752538305"/>
      </p:ext>
    </p:extLst>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after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7"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ScreenShot10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9" descr="ligneetoile"/>
          <p:cNvPicPr>
            <a:picLocks noChangeAspect="1" noChangeArrowheads="1" noCrop="1"/>
          </p:cNvPicPr>
          <p:nvPr/>
        </p:nvPicPr>
        <p:blipFill>
          <a:blip r:embed="rId3" cstate="print"/>
          <a:srcRect/>
          <a:stretch>
            <a:fillRect/>
          </a:stretch>
        </p:blipFill>
        <p:spPr bwMode="auto">
          <a:xfrm>
            <a:off x="2124075" y="5157788"/>
            <a:ext cx="4902200" cy="215900"/>
          </a:xfrm>
          <a:prstGeom prst="rect">
            <a:avLst/>
          </a:prstGeom>
          <a:noFill/>
          <a:ln w="9525">
            <a:noFill/>
            <a:miter lim="800000"/>
            <a:headEnd/>
            <a:tailEnd/>
          </a:ln>
        </p:spPr>
      </p:pic>
      <p:sp>
        <p:nvSpPr>
          <p:cNvPr id="4" name="Rectangle 14"/>
          <p:cNvSpPr>
            <a:spLocks noChangeArrowheads="1"/>
          </p:cNvSpPr>
          <p:nvPr/>
        </p:nvSpPr>
        <p:spPr bwMode="auto">
          <a:xfrm rot="5400000" flipH="1">
            <a:off x="4514056" y="-4469606"/>
            <a:ext cx="115888"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fr-FR" sz="2000">
              <a:latin typeface="Calibri" pitchFamily="34" charset="0"/>
            </a:endParaRPr>
          </a:p>
        </p:txBody>
      </p:sp>
      <p:sp>
        <p:nvSpPr>
          <p:cNvPr id="5" name="Rectangle 16"/>
          <p:cNvSpPr>
            <a:spLocks noChangeArrowheads="1"/>
          </p:cNvSpPr>
          <p:nvPr/>
        </p:nvSpPr>
        <p:spPr bwMode="auto">
          <a:xfrm rot="5400000" flipH="1">
            <a:off x="4514056" y="2183607"/>
            <a:ext cx="115887"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fr-FR" sz="2000">
              <a:latin typeface="Calibri" pitchFamily="34" charset="0"/>
            </a:endParaRPr>
          </a:p>
        </p:txBody>
      </p:sp>
      <p:pic>
        <p:nvPicPr>
          <p:cNvPr id="6" name="Image 8" descr="BanHautpageindexminippsmania.jpg">
            <a:hlinkClick r:id="rId4"/>
          </p:cNvPr>
          <p:cNvPicPr>
            <a:picLocks noChangeAspect="1"/>
          </p:cNvPicPr>
          <p:nvPr/>
        </p:nvPicPr>
        <p:blipFill>
          <a:blip r:embed="rId5" cstate="print">
            <a:lum contrast="18000"/>
          </a:blip>
          <a:srcRect/>
          <a:stretch>
            <a:fillRect/>
          </a:stretch>
        </p:blipFill>
        <p:spPr bwMode="auto">
          <a:xfrm>
            <a:off x="3419475" y="741363"/>
            <a:ext cx="2378075" cy="625475"/>
          </a:xfrm>
          <a:prstGeom prst="rect">
            <a:avLst/>
          </a:prstGeom>
          <a:noFill/>
          <a:ln w="9525">
            <a:noFill/>
            <a:miter lim="800000"/>
            <a:headEnd/>
            <a:tailEnd/>
          </a:ln>
        </p:spPr>
      </p:pic>
      <p:pic>
        <p:nvPicPr>
          <p:cNvPr id="7" name="Image 9" descr="BanHautpageindex.jpg">
            <a:hlinkClick r:id="rId4"/>
          </p:cNvPr>
          <p:cNvPicPr>
            <a:picLocks noChangeAspect="1"/>
          </p:cNvPicPr>
          <p:nvPr/>
        </p:nvPicPr>
        <p:blipFill>
          <a:blip r:embed="rId6" cstate="print">
            <a:lum contrast="42000"/>
          </a:blip>
          <a:srcRect/>
          <a:stretch>
            <a:fillRect/>
          </a:stretch>
        </p:blipFill>
        <p:spPr bwMode="auto">
          <a:xfrm>
            <a:off x="2087563" y="3959225"/>
            <a:ext cx="5032375" cy="530225"/>
          </a:xfrm>
          <a:prstGeom prst="rect">
            <a:avLst/>
          </a:prstGeom>
          <a:noFill/>
          <a:ln w="9525">
            <a:noFill/>
            <a:miter lim="800000"/>
            <a:headEnd/>
            <a:tailEnd/>
          </a:ln>
        </p:spPr>
      </p:pic>
      <p:sp>
        <p:nvSpPr>
          <p:cNvPr id="8" name="Rectangle 10"/>
          <p:cNvSpPr>
            <a:spLocks noChangeArrowheads="1"/>
          </p:cNvSpPr>
          <p:nvPr/>
        </p:nvSpPr>
        <p:spPr bwMode="auto">
          <a:xfrm>
            <a:off x="2120900" y="4506913"/>
            <a:ext cx="4902200" cy="649287"/>
          </a:xfrm>
          <a:prstGeom prst="rect">
            <a:avLst/>
          </a:prstGeom>
          <a:gradFill rotWithShape="1">
            <a:gsLst>
              <a:gs pos="0">
                <a:schemeClr val="accent1"/>
              </a:gs>
              <a:gs pos="50000">
                <a:schemeClr val="accent1">
                  <a:gamma/>
                  <a:tint val="0"/>
                  <a:invGamma/>
                </a:schemeClr>
              </a:gs>
              <a:gs pos="100000">
                <a:schemeClr val="accent1"/>
              </a:gs>
            </a:gsLst>
            <a:lin ang="5400000" scaled="1"/>
          </a:gradFill>
          <a:ln w="76200">
            <a:solidFill>
              <a:srgbClr val="66CCFF"/>
            </a:solidFill>
            <a:miter lim="800000"/>
            <a:headEnd/>
            <a:tailEnd/>
          </a:ln>
        </p:spPr>
        <p:txBody>
          <a:bodyPr lIns="102306" tIns="0" rIns="102306" bIns="0"/>
          <a:lstStyle/>
          <a:p>
            <a:pPr algn="ctr" defTabSz="1023938">
              <a:defRPr/>
            </a:pPr>
            <a:r>
              <a:rPr lang="fr-CA" sz="3000">
                <a:solidFill>
                  <a:srgbClr val="FF0066"/>
                </a:solidFill>
                <a:latin typeface="Calibri" pitchFamily="34" charset="0"/>
              </a:rPr>
              <a:t> </a:t>
            </a:r>
            <a:r>
              <a:rPr lang="fr-CA" sz="3300" b="1">
                <a:solidFill>
                  <a:srgbClr val="66CCFF"/>
                </a:solidFill>
                <a:latin typeface="Arial Rounded MT Bold" pitchFamily="34" charset="0"/>
                <a:hlinkClick r:id="rId7"/>
              </a:rPr>
              <a:t>http://ppsmania.fr</a:t>
            </a:r>
            <a:endParaRPr lang="fr-CA" sz="900">
              <a:solidFill>
                <a:srgbClr val="66CCFF"/>
              </a:solidFill>
              <a:latin typeface="Arial Rounded MT Bold" pitchFamily="34" charset="0"/>
            </a:endParaRPr>
          </a:p>
        </p:txBody>
      </p:sp>
      <p:sp>
        <p:nvSpPr>
          <p:cNvPr id="9" name="Text Box 10"/>
          <p:cNvSpPr txBox="1">
            <a:spLocks noChangeArrowheads="1"/>
          </p:cNvSpPr>
          <p:nvPr/>
        </p:nvSpPr>
        <p:spPr bwMode="auto">
          <a:xfrm>
            <a:off x="0" y="6116638"/>
            <a:ext cx="9144000" cy="485775"/>
          </a:xfrm>
          <a:prstGeom prst="rect">
            <a:avLst/>
          </a:prstGeom>
          <a:noFill/>
          <a:ln w="9525">
            <a:noFill/>
            <a:miter lim="800000"/>
            <a:headEnd/>
            <a:tailEnd/>
          </a:ln>
          <a:effectLst/>
        </p:spPr>
        <p:txBody>
          <a:bodyPr lIns="102306" tIns="51156" rIns="102306" bIns="51156">
            <a:spAutoFit/>
          </a:bodyPr>
          <a:lstStyle/>
          <a:p>
            <a:pPr algn="ctr" defTabSz="1023938">
              <a:spcBef>
                <a:spcPct val="50000"/>
              </a:spcBef>
              <a:defRPr/>
            </a:pPr>
            <a:r>
              <a:rPr lang="fr-FR" sz="2200" b="1">
                <a:solidFill>
                  <a:srgbClr val="0000FF"/>
                </a:solidFill>
                <a:effectLst>
                  <a:outerShdw blurRad="38100" dist="38100" dir="2700000" algn="tl">
                    <a:srgbClr val="FFFFFF"/>
                  </a:outerShdw>
                </a:effectLst>
              </a:rPr>
              <a:t>Clic gauche pour arrêter</a:t>
            </a:r>
          </a:p>
        </p:txBody>
      </p:sp>
      <p:sp>
        <p:nvSpPr>
          <p:cNvPr id="10" name="Text Box 11"/>
          <p:cNvSpPr txBox="1">
            <a:spLocks noChangeArrowheads="1"/>
          </p:cNvSpPr>
          <p:nvPr/>
        </p:nvSpPr>
        <p:spPr bwMode="auto">
          <a:xfrm>
            <a:off x="0" y="182563"/>
            <a:ext cx="9144000" cy="381000"/>
          </a:xfrm>
          <a:prstGeom prst="rect">
            <a:avLst/>
          </a:prstGeom>
          <a:noFill/>
          <a:ln w="9525">
            <a:noFill/>
            <a:miter lim="800000"/>
            <a:headEnd/>
            <a:tailEnd/>
          </a:ln>
          <a:effectLst/>
        </p:spPr>
        <p:txBody>
          <a:bodyPr lIns="102306" tIns="0" rIns="102306" bIns="0">
            <a:spAutoFit/>
          </a:bodyPr>
          <a:lstStyle/>
          <a:p>
            <a:pPr algn="ctr" defTabSz="1023938">
              <a:spcBef>
                <a:spcPct val="50000"/>
              </a:spcBef>
              <a:defRPr/>
            </a:pPr>
            <a:r>
              <a:rPr lang="fr-FR" sz="2100" b="1">
                <a:solidFill>
                  <a:srgbClr val="0000FF"/>
                </a:solidFill>
                <a:effectLst>
                  <a:outerShdw blurRad="38100" dist="38100" dir="2700000" algn="tl">
                    <a:srgbClr val="FFFFFF"/>
                  </a:outerShdw>
                </a:effectLst>
              </a:rPr>
              <a:t>Je fais partie des 200 créateurs de PPSMANIA, tous bénévoles</a:t>
            </a:r>
            <a:r>
              <a:rPr lang="fr-FR" sz="2500" b="1">
                <a:solidFill>
                  <a:srgbClr val="0000FF"/>
                </a:solidFill>
                <a:effectLst>
                  <a:outerShdw blurRad="38100" dist="38100" dir="2700000" algn="tl">
                    <a:srgbClr val="FFFFFF"/>
                  </a:outerShdw>
                </a:effectLst>
              </a:rPr>
              <a:t>.</a:t>
            </a: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mph" presetSubtype="0" repeatCount="indefinite" fill="hold" nodeType="withEffect">
                                  <p:stCondLst>
                                    <p:cond delay="0"/>
                                  </p:stCondLst>
                                  <p:iterate type="lt">
                                    <p:tmPct val="10000"/>
                                  </p:iterate>
                                  <p:childTnLst>
                                    <p:set>
                                      <p:cBhvr override="childStyle">
                                        <p:cTn id="6" dur="500" autoRev="1" fill="hold"/>
                                        <p:tgtEl>
                                          <p:spTgt spid="8">
                                            <p:txEl>
                                              <p:pRg st="0" end="0"/>
                                            </p:txEl>
                                          </p:spTgt>
                                        </p:tgtEl>
                                        <p:attrNameLst>
                                          <p:attrName>style.color</p:attrName>
                                        </p:attrNameLst>
                                      </p:cBhvr>
                                      <p:to>
                                        <p:clrVal>
                                          <a:srgbClr val="0000FF"/>
                                        </p:clrVal>
                                      </p:to>
                                    </p:set>
                                    <p:set>
                                      <p:cBhvr>
                                        <p:cTn id="7" dur="500" autoRev="1" fill="hold"/>
                                        <p:tgtEl>
                                          <p:spTgt spid="8">
                                            <p:txEl>
                                              <p:pRg st="0" end="0"/>
                                            </p:txEl>
                                          </p:spTgt>
                                        </p:tgtEl>
                                        <p:attrNameLst>
                                          <p:attrName>fillcolor</p:attrName>
                                        </p:attrNameLst>
                                      </p:cBhvr>
                                      <p:to>
                                        <p:clrVal>
                                          <a:srgbClr val="0000FF"/>
                                        </p:clrVal>
                                      </p:to>
                                    </p:set>
                                    <p:set>
                                      <p:cBhvr>
                                        <p:cTn id="8" dur="500" autoRev="1" fill="hold"/>
                                        <p:tgtEl>
                                          <p:spTgt spid="8">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onne Ann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Bonne Année 2014(Mireille)</Template>
  <TotalTime>23</TotalTime>
  <Words>598</Words>
  <Application>Microsoft Office PowerPoint</Application>
  <PresentationFormat>Affichage à l'écran (4:3)</PresentationFormat>
  <Paragraphs>164</Paragraphs>
  <Slides>17</Slides>
  <Notes>0</Notes>
  <HiddenSlides>0</HiddenSlides>
  <MMClips>0</MMClips>
  <ScaleCrop>false</ScaleCrop>
  <HeadingPairs>
    <vt:vector size="6" baseType="variant">
      <vt:variant>
        <vt:lpstr>Polices utilisées</vt:lpstr>
      </vt:variant>
      <vt:variant>
        <vt:i4>25</vt:i4>
      </vt:variant>
      <vt:variant>
        <vt:lpstr>Thème</vt:lpstr>
      </vt:variant>
      <vt:variant>
        <vt:i4>1</vt:i4>
      </vt:variant>
      <vt:variant>
        <vt:lpstr>Titres des diapositives</vt:lpstr>
      </vt:variant>
      <vt:variant>
        <vt:i4>17</vt:i4>
      </vt:variant>
    </vt:vector>
  </HeadingPairs>
  <TitlesOfParts>
    <vt:vector size="43" baseType="lpstr">
      <vt:lpstr>AbottOldStyle</vt:lpstr>
      <vt:lpstr>Alte-Schwabacher</vt:lpstr>
      <vt:lpstr>Andalus</vt:lpstr>
      <vt:lpstr>Arial</vt:lpstr>
      <vt:lpstr>Arial Rounded MT Bold</vt:lpstr>
      <vt:lpstr>BalanineSerial</vt:lpstr>
      <vt:lpstr>Blackadder ITC</vt:lpstr>
      <vt:lpstr>BoaScript</vt:lpstr>
      <vt:lpstr>Calibri</vt:lpstr>
      <vt:lpstr>Century Schoolbook</vt:lpstr>
      <vt:lpstr>CommercialScriptTwo</vt:lpstr>
      <vt:lpstr>Curlz MT</vt:lpstr>
      <vt:lpstr>Deco-A770</vt:lpstr>
      <vt:lpstr>Deco-B650</vt:lpstr>
      <vt:lpstr>DenverOutline</vt:lpstr>
      <vt:lpstr>Informal Roman</vt:lpstr>
      <vt:lpstr>Jokerman</vt:lpstr>
      <vt:lpstr>Matura MT Script Capitals</vt:lpstr>
      <vt:lpstr>NashvilleSerial</vt:lpstr>
      <vt:lpstr>Old English Text MT</vt:lpstr>
      <vt:lpstr>Palace Script MT</vt:lpstr>
      <vt:lpstr>Parchment</vt:lpstr>
      <vt:lpstr>Pristina</vt:lpstr>
      <vt:lpstr>Rage Italic</vt:lpstr>
      <vt:lpstr>Vivaldi</vt:lpstr>
      <vt:lpstr>Bonne Année</vt:lpstr>
      <vt:lpstr>Adieux </vt:lpstr>
      <vt:lpstr>Bonne Année</vt:lpstr>
      <vt:lpstr>Bonne                 Année</vt:lpstr>
      <vt:lpstr>Présentation PowerPoint</vt:lpstr>
      <vt:lpstr>Bonne Année</vt:lpstr>
      <vt:lpstr>Bonne Année</vt:lpstr>
      <vt:lpstr>Bonne Année</vt:lpstr>
      <vt:lpstr>Bonne                    Année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Adieux</dc:title>
  <dc:creator>33647896083</dc:creator>
  <cp:lastModifiedBy>33647896083</cp:lastModifiedBy>
  <cp:revision>3</cp:revision>
  <dcterms:created xsi:type="dcterms:W3CDTF">2020-12-23T19:09:20Z</dcterms:created>
  <dcterms:modified xsi:type="dcterms:W3CDTF">2020-12-23T19:32:34Z</dcterms:modified>
</cp:coreProperties>
</file>