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6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5D8A"/>
    <a:srgbClr val="FF00FF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E17E-C87C-45F3-9168-FA340DE0A99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4BAE-015F-43D9-961B-1A5A704193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pull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E17E-C87C-45F3-9168-FA340DE0A99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4BAE-015F-43D9-961B-1A5A704193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pull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E17E-C87C-45F3-9168-FA340DE0A99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4BAE-015F-43D9-961B-1A5A704193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pull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E17E-C87C-45F3-9168-FA340DE0A99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4BAE-015F-43D9-961B-1A5A704193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pull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E17E-C87C-45F3-9168-FA340DE0A99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4BAE-015F-43D9-961B-1A5A704193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pull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E17E-C87C-45F3-9168-FA340DE0A99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4BAE-015F-43D9-961B-1A5A704193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pull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E17E-C87C-45F3-9168-FA340DE0A99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4BAE-015F-43D9-961B-1A5A704193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pull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E17E-C87C-45F3-9168-FA340DE0A99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4BAE-015F-43D9-961B-1A5A704193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pull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E17E-C87C-45F3-9168-FA340DE0A99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4BAE-015F-43D9-961B-1A5A704193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pull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E17E-C87C-45F3-9168-FA340DE0A99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4BAE-015F-43D9-961B-1A5A704193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pull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4E17E-C87C-45F3-9168-FA340DE0A99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4BAE-015F-43D9-961B-1A5A704193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6000">
    <p:pull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C4E17E-C87C-45F3-9168-FA340DE0A993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84BAE-015F-43D9-961B-1A5A7041937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pull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12.gif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png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6.gif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png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png"/><Relationship Id="rId4" Type="http://schemas.openxmlformats.org/officeDocument/2006/relationships/image" Target="../media/image2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gif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gif"/><Relationship Id="rId5" Type="http://schemas.openxmlformats.org/officeDocument/2006/relationships/image" Target="../media/image26.gif"/><Relationship Id="rId4" Type="http://schemas.openxmlformats.org/officeDocument/2006/relationships/image" Target="../media/image2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chaumier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3" y="500041"/>
            <a:ext cx="8164342" cy="6439481"/>
          </a:xfrm>
          <a:prstGeom prst="rect">
            <a:avLst/>
          </a:prstGeom>
        </p:spPr>
      </p:pic>
      <p:pic>
        <p:nvPicPr>
          <p:cNvPr id="5" name="Image 4" descr="Image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14290"/>
            <a:ext cx="8786874" cy="6215106"/>
          </a:xfrm>
          <a:prstGeom prst="rect">
            <a:avLst/>
          </a:prstGeom>
        </p:spPr>
      </p:pic>
      <p:pic>
        <p:nvPicPr>
          <p:cNvPr id="9" name="Image 8" descr="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-71462"/>
            <a:ext cx="9215470" cy="7215238"/>
          </a:xfrm>
          <a:prstGeom prst="rect">
            <a:avLst/>
          </a:prstGeom>
        </p:spPr>
      </p:pic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1000100" y="928670"/>
            <a:ext cx="2895600" cy="2819400"/>
          </a:xfrm>
          <a:prstGeom prst="rect">
            <a:avLst/>
          </a:prstGeom>
          <a:noFill/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N’attendez pas un sourire pour être gentil...</a:t>
            </a:r>
            <a:endParaRPr kumimoji="0" lang="pt-BR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338" name="Picture 2" descr="enfant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2428868"/>
            <a:ext cx="3324561" cy="2499317"/>
          </a:xfrm>
          <a:prstGeom prst="rect">
            <a:avLst/>
          </a:prstGeom>
          <a:noFill/>
        </p:spPr>
      </p:pic>
      <p:pic>
        <p:nvPicPr>
          <p:cNvPr id="14342" name="Picture 6" descr="enfant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3712004"/>
            <a:ext cx="3286116" cy="33113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edge/>
    <p:sndAc>
      <p:stSnd>
        <p:snd r:embed="rId2" name="11 6 Milliards, 900 Millions, 980 Mil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utoUpdateAnimBg="0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vide_R24777.jpg"/>
          <p:cNvPicPr>
            <a:picLocks noChangeAspect="1"/>
          </p:cNvPicPr>
          <p:nvPr/>
        </p:nvPicPr>
        <p:blipFill>
          <a:blip r:embed="rId2"/>
          <a:srcRect l="10161" t="8263" r="9374" b="9100"/>
          <a:stretch>
            <a:fillRect/>
          </a:stretch>
        </p:blipFill>
        <p:spPr>
          <a:xfrm>
            <a:off x="192881" y="0"/>
            <a:ext cx="8829676" cy="6858000"/>
          </a:xfrm>
          <a:prstGeom prst="rect">
            <a:avLst/>
          </a:prstGeom>
        </p:spPr>
      </p:pic>
      <p:pic>
        <p:nvPicPr>
          <p:cNvPr id="5" name="Image 4" descr="Imag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786874" cy="6215106"/>
          </a:xfrm>
          <a:prstGeom prst="rect">
            <a:avLst/>
          </a:prstGeom>
        </p:spPr>
      </p:pic>
      <p:pic>
        <p:nvPicPr>
          <p:cNvPr id="10" name="Picture 2" descr="enfan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2357430"/>
            <a:ext cx="2719391" cy="3139556"/>
          </a:xfrm>
          <a:prstGeom prst="rect">
            <a:avLst/>
          </a:prstGeom>
          <a:noFill/>
        </p:spPr>
      </p:pic>
      <p:pic>
        <p:nvPicPr>
          <p:cNvPr id="6" name="Image 5" descr="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71462"/>
            <a:ext cx="9180000" cy="7047639"/>
          </a:xfrm>
          <a:prstGeom prst="rect">
            <a:avLst/>
          </a:prstGeom>
        </p:spPr>
      </p:pic>
      <p:pic>
        <p:nvPicPr>
          <p:cNvPr id="9" name="Picture 6" descr="enfant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712004"/>
            <a:ext cx="3286116" cy="3311394"/>
          </a:xfrm>
          <a:prstGeom prst="rect">
            <a:avLst/>
          </a:prstGeom>
          <a:noFill/>
        </p:spPr>
      </p:pic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2100266" y="552448"/>
            <a:ext cx="2971800" cy="2590800"/>
          </a:xfrm>
          <a:prstGeom prst="rect">
            <a:avLst/>
          </a:prstGeom>
          <a:noFill/>
          <a:ln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>
                <a:ln>
                  <a:noFill/>
                </a:ln>
                <a:solidFill>
                  <a:srgbClr val="99009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N’attendez pas d’être aimé, pour aimer.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rgbClr val="99009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 advTm="8000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vide_R413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247" y="0"/>
            <a:ext cx="9273396" cy="6858000"/>
          </a:xfrm>
          <a:prstGeom prst="rect">
            <a:avLst/>
          </a:prstGeom>
        </p:spPr>
      </p:pic>
      <p:pic>
        <p:nvPicPr>
          <p:cNvPr id="7" name="Image 6" descr="Imag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820000" cy="6238537"/>
          </a:xfrm>
          <a:prstGeom prst="rect">
            <a:avLst/>
          </a:prstGeom>
        </p:spPr>
      </p:pic>
      <p:pic>
        <p:nvPicPr>
          <p:cNvPr id="7170" name="Picture 2" descr="enfan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8794" y="2786058"/>
            <a:ext cx="2362206" cy="3048008"/>
          </a:xfrm>
          <a:prstGeom prst="rect">
            <a:avLst/>
          </a:prstGeom>
          <a:noFill/>
        </p:spPr>
      </p:pic>
      <p:pic>
        <p:nvPicPr>
          <p:cNvPr id="6" name="Image 5" descr="7.png"/>
          <p:cNvPicPr>
            <a:picLocks noChangeAspect="1"/>
          </p:cNvPicPr>
          <p:nvPr/>
        </p:nvPicPr>
        <p:blipFill>
          <a:blip r:embed="rId5"/>
          <a:srcRect b="2292"/>
          <a:stretch>
            <a:fillRect/>
          </a:stretch>
        </p:blipFill>
        <p:spPr>
          <a:xfrm>
            <a:off x="-71470" y="-71462"/>
            <a:ext cx="9352823" cy="6948000"/>
          </a:xfrm>
          <a:prstGeom prst="rect">
            <a:avLst/>
          </a:prstGeom>
        </p:spPr>
      </p:pic>
      <p:pic>
        <p:nvPicPr>
          <p:cNvPr id="10" name="Picture 6" descr="enfant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2" y="3066832"/>
            <a:ext cx="3929090" cy="3959314"/>
          </a:xfrm>
          <a:prstGeom prst="rect">
            <a:avLst/>
          </a:prstGeom>
          <a:noFill/>
        </p:spPr>
      </p:pic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4214810" y="785794"/>
            <a:ext cx="3505200" cy="4724400"/>
          </a:xfrm>
          <a:prstGeom prst="rect">
            <a:avLst/>
          </a:prstGeom>
          <a:noFill/>
          <a:ln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skerville Old Face" pitchFamily="18" charset="0"/>
                <a:ea typeface="Arial Unicode MS" pitchFamily="34" charset="-128"/>
                <a:cs typeface="Arial Unicode MS" pitchFamily="34" charset="-128"/>
              </a:rPr>
              <a:t>N’attendez pas d’être seul, pour reconnaître la valeur d’un ami.</a:t>
            </a:r>
            <a:endParaRPr kumimoji="0" lang="pt-BR" sz="4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askerville Old Face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 spd="slow" advTm="8000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mj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71479"/>
            <a:ext cx="7929618" cy="5937993"/>
          </a:xfrm>
          <a:prstGeom prst="rect">
            <a:avLst/>
          </a:prstGeom>
        </p:spPr>
      </p:pic>
      <p:pic>
        <p:nvPicPr>
          <p:cNvPr id="7" name="Image 6" descr="Imag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786874" cy="6215106"/>
          </a:xfrm>
          <a:prstGeom prst="rect">
            <a:avLst/>
          </a:prstGeom>
        </p:spPr>
      </p:pic>
      <p:pic>
        <p:nvPicPr>
          <p:cNvPr id="6" name="Image 5" descr="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1470" y="-71462"/>
            <a:ext cx="9252000" cy="6956931"/>
          </a:xfrm>
          <a:prstGeom prst="rect">
            <a:avLst/>
          </a:prstGeom>
        </p:spPr>
      </p:pic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642910" y="571480"/>
            <a:ext cx="3581400" cy="3352800"/>
          </a:xfrm>
          <a:prstGeom prst="rect">
            <a:avLst/>
          </a:prstGeom>
          <a:noFill/>
          <a:ln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N’attendez pas le meilleur emploi, pour commencer à travailler.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" name="Picture 2" descr="enfan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2571744"/>
            <a:ext cx="2400300" cy="2657476"/>
          </a:xfrm>
          <a:prstGeom prst="rect">
            <a:avLst/>
          </a:prstGeom>
          <a:noFill/>
        </p:spPr>
      </p:pic>
      <p:pic>
        <p:nvPicPr>
          <p:cNvPr id="11" name="Picture 6" descr="enfant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712004"/>
            <a:ext cx="3286116" cy="33113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zoom dir="in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vide_R406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7786742" cy="6919136"/>
          </a:xfrm>
          <a:prstGeom prst="rect">
            <a:avLst/>
          </a:prstGeom>
        </p:spPr>
      </p:pic>
      <p:pic>
        <p:nvPicPr>
          <p:cNvPr id="7" name="Image 6" descr="Imag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786874" cy="6215106"/>
          </a:xfrm>
          <a:prstGeom prst="rect">
            <a:avLst/>
          </a:prstGeom>
        </p:spPr>
      </p:pic>
      <p:pic>
        <p:nvPicPr>
          <p:cNvPr id="5122" name="Picture 2" descr="enfan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51" y="2509850"/>
            <a:ext cx="3000375" cy="2847976"/>
          </a:xfrm>
          <a:prstGeom prst="rect">
            <a:avLst/>
          </a:prstGeom>
          <a:noFill/>
        </p:spPr>
      </p:pic>
      <p:pic>
        <p:nvPicPr>
          <p:cNvPr id="6" name="Image 5" descr="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71462"/>
            <a:ext cx="9180000" cy="7047639"/>
          </a:xfrm>
          <a:prstGeom prst="rect">
            <a:avLst/>
          </a:prstGeom>
        </p:spPr>
      </p:pic>
      <p:sp>
        <p:nvSpPr>
          <p:cNvPr id="8" name="Rectangle 4"/>
          <p:cNvSpPr txBox="1">
            <a:spLocks noChangeArrowheads="1"/>
          </p:cNvSpPr>
          <p:nvPr/>
        </p:nvSpPr>
        <p:spPr>
          <a:xfrm>
            <a:off x="928662" y="571480"/>
            <a:ext cx="3124200" cy="4724400"/>
          </a:xfrm>
          <a:prstGeom prst="rect">
            <a:avLst/>
          </a:prstGeom>
          <a:noFill/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N’attendez pas d’avoir beaucoup, pour partager un peu.</a:t>
            </a:r>
            <a:endParaRPr kumimoji="0" lang="pt-BR" sz="40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Picture 6" descr="enfant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712004"/>
            <a:ext cx="3286116" cy="33113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hee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vide_R427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642918"/>
            <a:ext cx="7715304" cy="6215082"/>
          </a:xfrm>
          <a:prstGeom prst="rect">
            <a:avLst/>
          </a:prstGeom>
        </p:spPr>
      </p:pic>
      <p:pic>
        <p:nvPicPr>
          <p:cNvPr id="7" name="Image 6" descr="Imag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786874" cy="6215106"/>
          </a:xfrm>
          <a:prstGeom prst="rect">
            <a:avLst/>
          </a:prstGeom>
        </p:spPr>
      </p:pic>
      <p:pic>
        <p:nvPicPr>
          <p:cNvPr id="6" name="Image 5" descr="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1470" y="-71462"/>
            <a:ext cx="9240124" cy="6948000"/>
          </a:xfrm>
          <a:prstGeom prst="rect">
            <a:avLst/>
          </a:prstGeom>
        </p:spPr>
      </p:pic>
      <p:pic>
        <p:nvPicPr>
          <p:cNvPr id="8" name="Picture 6" descr="enfant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712004"/>
            <a:ext cx="3286116" cy="3311394"/>
          </a:xfrm>
          <a:prstGeom prst="rect">
            <a:avLst/>
          </a:prstGeom>
          <a:noFill/>
        </p:spPr>
      </p:pic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928662" y="785794"/>
            <a:ext cx="3810000" cy="2590800"/>
          </a:xfrm>
          <a:prstGeom prst="rect">
            <a:avLst/>
          </a:prstGeom>
          <a:noFill/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N’attendez pas la chute, pour vous rappeler du conseil.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2" name="Picture 2" descr="gif enfant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1500174"/>
            <a:ext cx="2928958" cy="3227834"/>
          </a:xfrm>
          <a:prstGeom prst="rect">
            <a:avLst/>
          </a:prstGeom>
          <a:noFill/>
        </p:spPr>
      </p:pic>
      <p:pic>
        <p:nvPicPr>
          <p:cNvPr id="5124" name="Picture 4" descr="ENFANT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00364" y="4214818"/>
            <a:ext cx="2676525" cy="2857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trips dir="l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290"/>
            <a:ext cx="8786874" cy="6215106"/>
          </a:xfrm>
          <a:prstGeom prst="rect">
            <a:avLst/>
          </a:prstGeom>
        </p:spPr>
      </p:pic>
      <p:pic>
        <p:nvPicPr>
          <p:cNvPr id="10" name="Image 9" descr="vide_R408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642918"/>
            <a:ext cx="7715304" cy="5634465"/>
          </a:xfrm>
          <a:prstGeom prst="rect">
            <a:avLst/>
          </a:prstGeom>
        </p:spPr>
      </p:pic>
      <p:pic>
        <p:nvPicPr>
          <p:cNvPr id="3074" name="Picture 2" descr="enfan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82969" y="2476505"/>
            <a:ext cx="3260009" cy="2881321"/>
          </a:xfrm>
          <a:prstGeom prst="rect">
            <a:avLst/>
          </a:prstGeom>
          <a:noFill/>
        </p:spPr>
      </p:pic>
      <p:pic>
        <p:nvPicPr>
          <p:cNvPr id="6" name="Image 5" descr="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1470" y="-71462"/>
            <a:ext cx="9240124" cy="6948000"/>
          </a:xfrm>
          <a:prstGeom prst="rect">
            <a:avLst/>
          </a:prstGeom>
        </p:spPr>
      </p:pic>
      <p:pic>
        <p:nvPicPr>
          <p:cNvPr id="8" name="Picture 6" descr="enfant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712004"/>
            <a:ext cx="3286116" cy="3311394"/>
          </a:xfrm>
          <a:prstGeom prst="rect">
            <a:avLst/>
          </a:prstGeom>
          <a:noFill/>
        </p:spPr>
      </p:pic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1000100" y="642918"/>
            <a:ext cx="5357850" cy="2428892"/>
          </a:xfrm>
          <a:prstGeom prst="rect">
            <a:avLst/>
          </a:prstGeom>
          <a:noFill/>
          <a:ln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N’attendez pas la douleur, pour croire à la prière.</a:t>
            </a:r>
            <a:endParaRPr kumimoji="0" lang="pt-BR" sz="40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 advTm="8000">
    <p:spli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vide_R414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14290"/>
            <a:ext cx="8572560" cy="6414136"/>
          </a:xfrm>
          <a:prstGeom prst="rect">
            <a:avLst/>
          </a:prstGeom>
        </p:spPr>
      </p:pic>
      <p:pic>
        <p:nvPicPr>
          <p:cNvPr id="7" name="Image 6" descr="Imag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786874" cy="6215106"/>
          </a:xfrm>
          <a:prstGeom prst="rect">
            <a:avLst/>
          </a:prstGeom>
        </p:spPr>
      </p:pic>
      <p:pic>
        <p:nvPicPr>
          <p:cNvPr id="3076" name="Picture 4" descr="enfant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2195484"/>
            <a:ext cx="3143272" cy="3667152"/>
          </a:xfrm>
          <a:prstGeom prst="rect">
            <a:avLst/>
          </a:prstGeom>
          <a:noFill/>
        </p:spPr>
      </p:pic>
      <p:pic>
        <p:nvPicPr>
          <p:cNvPr id="6" name="Image 5" descr="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-71462"/>
            <a:ext cx="9240124" cy="6948000"/>
          </a:xfrm>
          <a:prstGeom prst="rect">
            <a:avLst/>
          </a:prstGeom>
        </p:spPr>
      </p:pic>
      <p:pic>
        <p:nvPicPr>
          <p:cNvPr id="8" name="Picture 6" descr="enfant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712004"/>
            <a:ext cx="3286116" cy="3311394"/>
          </a:xfrm>
          <a:prstGeom prst="rect">
            <a:avLst/>
          </a:prstGeom>
          <a:noFill/>
        </p:spPr>
      </p:pic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857224" y="785794"/>
            <a:ext cx="4214842" cy="2362200"/>
          </a:xfrm>
          <a:prstGeom prst="rect">
            <a:avLst/>
          </a:prstGeom>
          <a:noFill/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N’attendez pas d’avoir le temps, pour pouvoir servir.</a:t>
            </a:r>
            <a:endParaRPr kumimoji="0" lang="pt-BR" sz="4000" b="0" i="0" u="none" strike="noStrike" kern="1200" cap="none" spc="0" normalizeH="0" baseline="0" noProof="0" dirty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 advTm="8000">
    <p:diamond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8224_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0"/>
            <a:ext cx="8286807" cy="6286520"/>
          </a:xfrm>
          <a:prstGeom prst="rect">
            <a:avLst/>
          </a:prstGeom>
        </p:spPr>
      </p:pic>
      <p:pic>
        <p:nvPicPr>
          <p:cNvPr id="7" name="Image 6" descr="Imag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786874" cy="6215106"/>
          </a:xfrm>
          <a:prstGeom prst="rect">
            <a:avLst/>
          </a:prstGeom>
        </p:spPr>
      </p:pic>
      <p:pic>
        <p:nvPicPr>
          <p:cNvPr id="1026" name="Picture 2" descr="enfant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1929" y="2357430"/>
            <a:ext cx="3358831" cy="3400428"/>
          </a:xfrm>
          <a:prstGeom prst="rect">
            <a:avLst/>
          </a:prstGeom>
          <a:noFill/>
        </p:spPr>
      </p:pic>
      <p:pic>
        <p:nvPicPr>
          <p:cNvPr id="6" name="Image 5" descr="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1470" y="-82035"/>
            <a:ext cx="9215470" cy="7011497"/>
          </a:xfrm>
          <a:prstGeom prst="rect">
            <a:avLst/>
          </a:prstGeom>
        </p:spPr>
      </p:pic>
      <p:pic>
        <p:nvPicPr>
          <p:cNvPr id="8" name="Picture 6" descr="enfant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712004"/>
            <a:ext cx="3286116" cy="3311394"/>
          </a:xfrm>
          <a:prstGeom prst="rect">
            <a:avLst/>
          </a:prstGeom>
          <a:noFill/>
        </p:spPr>
      </p:pic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738190" y="642918"/>
            <a:ext cx="7048520" cy="1928826"/>
          </a:xfrm>
          <a:prstGeom prst="rect">
            <a:avLst/>
          </a:prstGeom>
          <a:noFill/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N’attendez pas la douleur de l’autre, pour demander des excuses...</a:t>
            </a:r>
            <a:endParaRPr kumimoji="0" lang="pt-BR" sz="40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 advTm="8000">
    <p:plu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vide_R410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571480"/>
            <a:ext cx="7858180" cy="5500726"/>
          </a:xfrm>
          <a:prstGeom prst="rect">
            <a:avLst/>
          </a:prstGeom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000100" y="857232"/>
            <a:ext cx="3657600" cy="2743200"/>
          </a:xfrm>
          <a:prstGeom prst="rect">
            <a:avLst/>
          </a:prstGeom>
          <a:noFill/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... </a:t>
            </a:r>
            <a:r>
              <a:rPr kumimoji="0" lang="fr-FR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ni la séparation pour vous réconcilier.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Image 3" descr="Imag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786874" cy="6215106"/>
          </a:xfrm>
          <a:prstGeom prst="rect">
            <a:avLst/>
          </a:prstGeom>
        </p:spPr>
      </p:pic>
      <p:pic>
        <p:nvPicPr>
          <p:cNvPr id="24578" name="Picture 2" descr="enfant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1653255"/>
            <a:ext cx="3000396" cy="3918885"/>
          </a:xfrm>
          <a:prstGeom prst="rect">
            <a:avLst/>
          </a:prstGeom>
          <a:noFill/>
        </p:spPr>
      </p:pic>
      <p:pic>
        <p:nvPicPr>
          <p:cNvPr id="3" name="Image 2" descr="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71462"/>
            <a:ext cx="9180000" cy="7011497"/>
          </a:xfrm>
          <a:prstGeom prst="rect">
            <a:avLst/>
          </a:prstGeom>
        </p:spPr>
      </p:pic>
    </p:spTree>
  </p:cSld>
  <p:clrMapOvr>
    <a:masterClrMapping/>
  </p:clrMapOvr>
  <p:transition spd="slow" advTm="8000"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vide_R24777.jpg"/>
          <p:cNvPicPr>
            <a:picLocks noChangeAspect="1"/>
          </p:cNvPicPr>
          <p:nvPr/>
        </p:nvPicPr>
        <p:blipFill>
          <a:blip r:embed="rId2"/>
          <a:srcRect l="9375" t="8975" r="9375" b="9094"/>
          <a:stretch>
            <a:fillRect/>
          </a:stretch>
        </p:blipFill>
        <p:spPr>
          <a:xfrm>
            <a:off x="0" y="0"/>
            <a:ext cx="9144000" cy="6715100"/>
          </a:xfrm>
          <a:prstGeom prst="rect">
            <a:avLst/>
          </a:prstGeom>
        </p:spPr>
      </p:pic>
      <p:pic>
        <p:nvPicPr>
          <p:cNvPr id="4" name="Image 3" descr="Imag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0"/>
            <a:ext cx="8786874" cy="6215106"/>
          </a:xfrm>
          <a:prstGeom prst="rect">
            <a:avLst/>
          </a:prstGeom>
        </p:spPr>
      </p:pic>
      <p:pic>
        <p:nvPicPr>
          <p:cNvPr id="3" name="Image 2" descr="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71462"/>
            <a:ext cx="9180000" cy="7011497"/>
          </a:xfrm>
          <a:prstGeom prst="rect">
            <a:avLst/>
          </a:prstGeom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857224" y="714356"/>
            <a:ext cx="3657600" cy="785818"/>
          </a:xfrm>
          <a:prstGeom prst="rect">
            <a:avLst/>
          </a:prstGeom>
          <a:noFill/>
          <a:ln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N’attendez pas...</a:t>
            </a:r>
            <a:r>
              <a:rPr kumimoji="0" lang="pt-BR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5929322" y="785794"/>
            <a:ext cx="2571768" cy="439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4000" dirty="0">
                <a:solidFill>
                  <a:srgbClr val="FF0000"/>
                </a:solidFill>
              </a:rPr>
              <a:t>Parce que vous ne savez combien de temps vous en avez.</a:t>
            </a:r>
            <a:endParaRPr lang="pt-BR" sz="4000" dirty="0">
              <a:solidFill>
                <a:srgbClr val="FF0000"/>
              </a:solidFill>
            </a:endParaRPr>
          </a:p>
        </p:txBody>
      </p:sp>
      <p:pic>
        <p:nvPicPr>
          <p:cNvPr id="7" name="Picture 4" descr="enfant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2193040"/>
            <a:ext cx="3588480" cy="28790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ver dir="l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2" name="Picture 8" descr="enfan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4000505"/>
            <a:ext cx="2393778" cy="2857496"/>
          </a:xfrm>
          <a:prstGeom prst="rect">
            <a:avLst/>
          </a:prstGeom>
          <a:noFill/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endParaRPr lang="fr-FR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/>
            <a:endParaRPr lang="fr-FR"/>
          </a:p>
        </p:txBody>
      </p:sp>
      <p:pic>
        <p:nvPicPr>
          <p:cNvPr id="1026" name="Picture 2" descr="Prénom Mireill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1" y="0"/>
            <a:ext cx="3107517" cy="2071678"/>
          </a:xfrm>
          <a:prstGeom prst="rect">
            <a:avLst/>
          </a:prstGeom>
          <a:noFill/>
        </p:spPr>
      </p:pic>
      <p:sp>
        <p:nvSpPr>
          <p:cNvPr id="11" name="Nuage 10"/>
          <p:cNvSpPr/>
          <p:nvPr/>
        </p:nvSpPr>
        <p:spPr>
          <a:xfrm>
            <a:off x="214282" y="0"/>
            <a:ext cx="3571900" cy="3000372"/>
          </a:xfrm>
          <a:prstGeom prst="cloud">
            <a:avLst/>
          </a:prstGeom>
          <a:solidFill>
            <a:schemeClr val="accent1">
              <a:alpha val="28000"/>
            </a:schemeClr>
          </a:solidFill>
          <a:ln>
            <a:solidFill>
              <a:srgbClr val="385D8A">
                <a:alpha val="47059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1506" name="Picture 2" descr="enfant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214290"/>
            <a:ext cx="2270172" cy="2285992"/>
          </a:xfrm>
          <a:prstGeom prst="rect">
            <a:avLst/>
          </a:prstGeom>
          <a:noFill/>
        </p:spPr>
      </p:pic>
      <p:pic>
        <p:nvPicPr>
          <p:cNvPr id="21508" name="Picture 4" descr="enfant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857628"/>
            <a:ext cx="3143272" cy="2521844"/>
          </a:xfrm>
          <a:prstGeom prst="rect">
            <a:avLst/>
          </a:prstGeom>
          <a:noFill/>
        </p:spPr>
      </p:pic>
      <p:pic>
        <p:nvPicPr>
          <p:cNvPr id="21510" name="Picture 6" descr="enfant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83599" y="0"/>
            <a:ext cx="2460401" cy="2295529"/>
          </a:xfrm>
          <a:prstGeom prst="rect">
            <a:avLst/>
          </a:prstGeom>
          <a:noFill/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714612" y="3143248"/>
            <a:ext cx="4076700" cy="643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defTabSz="762000">
              <a:spcBef>
                <a:spcPct val="50000"/>
              </a:spcBef>
            </a:pPr>
            <a:r>
              <a:rPr lang="pt-BR" sz="3600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JOYEUSE VACANCE</a:t>
            </a:r>
          </a:p>
        </p:txBody>
      </p:sp>
    </p:spTree>
  </p:cSld>
  <p:clrMapOvr>
    <a:masterClrMapping/>
  </p:clrMapOvr>
  <p:transition spd="slow" advTm="50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JOYEUSE VACANCE</Template>
  <TotalTime>4</TotalTime>
  <Words>118</Words>
  <Application>Microsoft Office PowerPoint</Application>
  <PresentationFormat>Affichage à l'écran (4:3)</PresentationFormat>
  <Paragraphs>13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Baskerville Old Face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2020-12-18T14:07:41Z</dcterms:created>
  <dcterms:modified xsi:type="dcterms:W3CDTF">2020-12-18T14:11:46Z</dcterms:modified>
</cp:coreProperties>
</file>