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465" r:id="rId4"/>
    <p:sldId id="619" r:id="rId5"/>
    <p:sldId id="645" r:id="rId6"/>
    <p:sldId id="655" r:id="rId7"/>
    <p:sldId id="620" r:id="rId8"/>
    <p:sldId id="638" r:id="rId9"/>
    <p:sldId id="640" r:id="rId10"/>
    <p:sldId id="642" r:id="rId11"/>
    <p:sldId id="624" r:id="rId12"/>
    <p:sldId id="641" r:id="rId13"/>
    <p:sldId id="647" r:id="rId14"/>
    <p:sldId id="625" r:id="rId15"/>
    <p:sldId id="648" r:id="rId16"/>
    <p:sldId id="653" r:id="rId17"/>
    <p:sldId id="621" r:id="rId18"/>
    <p:sldId id="656" r:id="rId19"/>
    <p:sldId id="657" r:id="rId20"/>
    <p:sldId id="623" r:id="rId21"/>
    <p:sldId id="644" r:id="rId22"/>
    <p:sldId id="650" r:id="rId23"/>
    <p:sldId id="627" r:id="rId24"/>
    <p:sldId id="651" r:id="rId25"/>
    <p:sldId id="652" r:id="rId26"/>
    <p:sldId id="628" r:id="rId27"/>
    <p:sldId id="649" r:id="rId28"/>
    <p:sldId id="658" r:id="rId29"/>
    <p:sldId id="622" r:id="rId30"/>
    <p:sldId id="654" r:id="rId31"/>
    <p:sldId id="665" r:id="rId32"/>
    <p:sldId id="629" r:id="rId33"/>
    <p:sldId id="666" r:id="rId34"/>
    <p:sldId id="667" r:id="rId35"/>
    <p:sldId id="630" r:id="rId36"/>
    <p:sldId id="639" r:id="rId37"/>
    <p:sldId id="646" r:id="rId38"/>
    <p:sldId id="631" r:id="rId39"/>
    <p:sldId id="643" r:id="rId40"/>
    <p:sldId id="668" r:id="rId41"/>
    <p:sldId id="632" r:id="rId42"/>
    <p:sldId id="633" r:id="rId43"/>
    <p:sldId id="671" r:id="rId44"/>
    <p:sldId id="669" r:id="rId45"/>
    <p:sldId id="634" r:id="rId46"/>
    <p:sldId id="661" r:id="rId47"/>
    <p:sldId id="663" r:id="rId48"/>
    <p:sldId id="635" r:id="rId49"/>
    <p:sldId id="660" r:id="rId50"/>
    <p:sldId id="662" r:id="rId51"/>
    <p:sldId id="636" r:id="rId52"/>
    <p:sldId id="659" r:id="rId53"/>
    <p:sldId id="664" r:id="rId54"/>
    <p:sldId id="637" r:id="rId55"/>
    <p:sldId id="618" r:id="rId5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544QlRwfr0Xf7ZFZJ2Mhg==" hashData="18lTn3PWPwZDXHvq9bJa42bk+l0gUJQKJaG+yFugDlq4HgHRRGJSFJykgvDo+saEtGk2P8nQ197DCnc+eMO1v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8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viewProps" Target="viewProps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heme" Target="theme/theme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presProps" Target="presProp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03AA93-80BB-AA57-9E88-D8303C39BB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33A327F-AF50-8979-7CE9-DE47C1ABD4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98FDED6-D5F7-E839-C49C-FF4BCE56E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6FAF-69EB-4E0D-98DA-D9502B802F17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9AC4C5-61C4-D52D-D701-E055F3983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82458E-E972-059A-00BC-16328C2F4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11810-C404-464B-AAA8-2D5D8C6967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084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A49BAD-1A6B-8FB0-7E85-56289224F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743249-A24A-56C4-0C54-13B4B20808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FFCA53-963A-D6E1-2B1F-74D9B79FC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6FAF-69EB-4E0D-98DA-D9502B802F17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97E536-F139-6937-0F97-04A17D2D0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E63B3A6-43BF-C44D-C2D9-FFF2B3EBB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11810-C404-464B-AAA8-2D5D8C6967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84487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EDA6BC-0EC8-8A90-2CAA-09ACD6DAA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5ADB40D-1B24-A8DC-5E3E-4E79BAF78B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056E53-04F9-B28B-5D2D-70A6A7B0D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6FAF-69EB-4E0D-98DA-D9502B802F17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8C25352-81AB-7B5A-2457-53F374C99A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B9C8AF5-4BB2-4EBD-C01A-37CC038CB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11810-C404-464B-AAA8-2D5D8C6967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6624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237BB1-1AF5-EE6A-EF17-30150C46D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75A3F2-9032-C82F-3C70-A4FCF8C40C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736423B-C18E-FAB9-6DB6-15B22CBF4A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A76C32-58CE-1FB0-6C78-5B0BA25D5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6FAF-69EB-4E0D-98DA-D9502B802F17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F338B16-00B5-A0B5-D03A-864339DD3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B6C7471-C622-1CCF-D500-653BB1D72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11810-C404-464B-AAA8-2D5D8C6967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2175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1250D8-C95F-F8E3-0832-9E6AA2E98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46E8B6F-04BC-B5C1-BD3F-DE690B5327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745A158-7DE8-A113-1281-6A0A52F038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45BE701-C691-64F4-0EBF-FC805FA68C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B360217-9F1C-3E95-9D08-EE28935A05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D173A41-0F2D-B4C6-36EB-75F3F05D3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6FAF-69EB-4E0D-98DA-D9502B802F17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5365E28-8A69-F6D8-4E53-65BE87C3E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BFC62D4-CEED-6ECC-7021-3D0045451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11810-C404-464B-AAA8-2D5D8C6967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8329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3F1025-99B1-363C-0990-1BC4D3CFD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B4AC366-5E5E-3E71-F27B-020B6879F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6FAF-69EB-4E0D-98DA-D9502B802F17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C85D553-692F-D675-DE0F-DBAAE1108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C4395F8-A7B2-15ED-CD02-B1B49D8C8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11810-C404-464B-AAA8-2D5D8C6967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138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631F356-A03E-8E5A-38CF-A8AC2AA2E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6FAF-69EB-4E0D-98DA-D9502B802F17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6113EF8-22AF-D8A5-6F76-BF51B22C5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2C0D341-295B-F13C-85AD-DF124D9AB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11810-C404-464B-AAA8-2D5D8C6967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243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E9901E-49E7-6395-F7C0-D5E9235BB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1EE1C0D-6BA6-D869-E112-1657461B1B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8FD40AF-BDEE-E968-C17B-7A3F92E0B3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9CF4304-EFF7-ADA3-4288-D4C32C1E4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6FAF-69EB-4E0D-98DA-D9502B802F17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87CAE2-C906-23DA-A5CF-9BF27ECC7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3BE6F3-20BF-96D5-79CD-00C7CF1F6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11810-C404-464B-AAA8-2D5D8C6967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3526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444509-01DF-37E6-AEC1-CE8F4BD1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DE3B85D-695E-343C-DC54-AD9BE5693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09FA41A-F543-2E77-B1FF-A1141B1E9F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8CE141C-A5FC-3953-36AF-2F6AA1B81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6FAF-69EB-4E0D-98DA-D9502B802F17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E997233-B6A0-2849-676D-C74155562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242F4E0-4582-ABD8-6BAF-863770FEF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11810-C404-464B-AAA8-2D5D8C6967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495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2A6665-430C-66E8-7D13-9FE232B054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D017462-AFC1-DD45-1196-35B6F39A46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F496828-33CA-4167-4909-D19471FF92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6FAF-69EB-4E0D-98DA-D9502B802F17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4F6B40-E474-60C7-009C-315245C5E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3A26A5-C853-9DD9-CD00-521893520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11810-C404-464B-AAA8-2D5D8C6967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625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11044CB-6D64-20C3-3EB3-F2229479DB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103AEBE-A4B2-B9AD-E452-B6F11CC067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B7C3E2-1680-7EE4-77A4-119D33023E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86FAF-69EB-4E0D-98DA-D9502B802F17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38F16D-A4D6-6B69-2BE1-35C037F3D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FE8E9D-4E44-9865-27D5-C6DB4961E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11810-C404-464B-AAA8-2D5D8C6967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5759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685" y="2133833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3139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44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89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232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977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720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465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209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953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622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130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207" y="4410627"/>
            <a:ext cx="7772400" cy="1362076"/>
          </a:xfrm>
        </p:spPr>
        <p:txBody>
          <a:bodyPr anchor="t"/>
          <a:lstStyle>
            <a:lvl1pPr algn="l">
              <a:defRPr sz="333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207" y="2906958"/>
            <a:ext cx="7772400" cy="1500187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74463" indent="0">
              <a:buNone/>
              <a:defRPr sz="1429">
                <a:solidFill>
                  <a:schemeClr val="tx1">
                    <a:tint val="75000"/>
                  </a:schemeClr>
                </a:solidFill>
              </a:defRPr>
            </a:lvl2pPr>
            <a:lvl3pPr marL="748907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3pPr>
            <a:lvl4pPr marL="1123244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4pPr>
            <a:lvl5pPr marL="1497788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5pPr>
            <a:lvl6pPr marL="1872067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6pPr>
            <a:lvl7pPr marL="2246512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7pPr>
            <a:lvl8pPr marL="2620913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8pPr>
            <a:lvl9pPr marL="2995317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818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694" y="1601435"/>
            <a:ext cx="4038602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4" y="1601435"/>
            <a:ext cx="4038602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877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30" y="1535372"/>
            <a:ext cx="4040189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4463" indent="0">
              <a:buNone/>
              <a:defRPr sz="1667" b="1"/>
            </a:lvl2pPr>
            <a:lvl3pPr marL="748907" indent="0">
              <a:buNone/>
              <a:defRPr sz="1429" b="1"/>
            </a:lvl3pPr>
            <a:lvl4pPr marL="1123244" indent="0">
              <a:buNone/>
              <a:defRPr sz="1349" b="1"/>
            </a:lvl4pPr>
            <a:lvl5pPr marL="1497788" indent="0">
              <a:buNone/>
              <a:defRPr sz="1349" b="1"/>
            </a:lvl5pPr>
            <a:lvl6pPr marL="1872067" indent="0">
              <a:buNone/>
              <a:defRPr sz="1349" b="1"/>
            </a:lvl6pPr>
            <a:lvl7pPr marL="2246512" indent="0">
              <a:buNone/>
              <a:defRPr sz="1349" b="1"/>
            </a:lvl7pPr>
            <a:lvl8pPr marL="2620913" indent="0">
              <a:buNone/>
              <a:defRPr sz="1349" b="1"/>
            </a:lvl8pPr>
            <a:lvl9pPr marL="2995317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30" y="2175066"/>
            <a:ext cx="4040189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0" y="1535372"/>
            <a:ext cx="4041779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4463" indent="0">
              <a:buNone/>
              <a:defRPr sz="1667" b="1"/>
            </a:lvl2pPr>
            <a:lvl3pPr marL="748907" indent="0">
              <a:buNone/>
              <a:defRPr sz="1429" b="1"/>
            </a:lvl3pPr>
            <a:lvl4pPr marL="1123244" indent="0">
              <a:buNone/>
              <a:defRPr sz="1349" b="1"/>
            </a:lvl4pPr>
            <a:lvl5pPr marL="1497788" indent="0">
              <a:buNone/>
              <a:defRPr sz="1349" b="1"/>
            </a:lvl5pPr>
            <a:lvl6pPr marL="1872067" indent="0">
              <a:buNone/>
              <a:defRPr sz="1349" b="1"/>
            </a:lvl6pPr>
            <a:lvl7pPr marL="2246512" indent="0">
              <a:buNone/>
              <a:defRPr sz="1349" b="1"/>
            </a:lvl7pPr>
            <a:lvl8pPr marL="2620913" indent="0">
              <a:buNone/>
              <a:defRPr sz="1349" b="1"/>
            </a:lvl8pPr>
            <a:lvl9pPr marL="2995317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0" y="2175066"/>
            <a:ext cx="4041779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658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385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3130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865" y="276317"/>
            <a:ext cx="3008312" cy="1162050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07" y="277003"/>
            <a:ext cx="5111749" cy="5853111"/>
          </a:xfrm>
        </p:spPr>
        <p:txBody>
          <a:bodyPr/>
          <a:lstStyle>
            <a:lvl1pPr>
              <a:defRPr sz="2620"/>
            </a:lvl1pPr>
            <a:lvl2pPr>
              <a:defRPr sz="2302"/>
            </a:lvl2pPr>
            <a:lvl3pPr>
              <a:defRPr sz="198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865" y="1435430"/>
            <a:ext cx="3008312" cy="4691061"/>
          </a:xfrm>
        </p:spPr>
        <p:txBody>
          <a:bodyPr/>
          <a:lstStyle>
            <a:lvl1pPr marL="0" indent="0">
              <a:buNone/>
              <a:defRPr sz="1191"/>
            </a:lvl1pPr>
            <a:lvl2pPr marL="374463" indent="0">
              <a:buNone/>
              <a:defRPr sz="1032"/>
            </a:lvl2pPr>
            <a:lvl3pPr marL="748907" indent="0">
              <a:buNone/>
              <a:defRPr sz="873"/>
            </a:lvl3pPr>
            <a:lvl4pPr marL="1123244" indent="0">
              <a:buNone/>
              <a:defRPr sz="794"/>
            </a:lvl4pPr>
            <a:lvl5pPr marL="1497788" indent="0">
              <a:buNone/>
              <a:defRPr sz="794"/>
            </a:lvl5pPr>
            <a:lvl6pPr marL="1872067" indent="0">
              <a:buNone/>
              <a:defRPr sz="794"/>
            </a:lvl6pPr>
            <a:lvl7pPr marL="2246512" indent="0">
              <a:buNone/>
              <a:defRPr sz="794"/>
            </a:lvl7pPr>
            <a:lvl8pPr marL="2620913" indent="0">
              <a:buNone/>
              <a:defRPr sz="794"/>
            </a:lvl8pPr>
            <a:lvl9pPr marL="2995317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658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7" y="4803278"/>
            <a:ext cx="5486400" cy="566738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7" y="617402"/>
            <a:ext cx="5486400" cy="4114800"/>
          </a:xfrm>
        </p:spPr>
        <p:txBody>
          <a:bodyPr/>
          <a:lstStyle>
            <a:lvl1pPr marL="0" indent="0">
              <a:buNone/>
              <a:defRPr sz="2620"/>
            </a:lvl1pPr>
            <a:lvl2pPr marL="374463" indent="0">
              <a:buNone/>
              <a:defRPr sz="2302"/>
            </a:lvl2pPr>
            <a:lvl3pPr marL="748907" indent="0">
              <a:buNone/>
              <a:defRPr sz="1985"/>
            </a:lvl3pPr>
            <a:lvl4pPr marL="1123244" indent="0">
              <a:buNone/>
              <a:defRPr sz="1667"/>
            </a:lvl4pPr>
            <a:lvl5pPr marL="1497788" indent="0">
              <a:buNone/>
              <a:defRPr sz="1667"/>
            </a:lvl5pPr>
            <a:lvl6pPr marL="1872067" indent="0">
              <a:buNone/>
              <a:defRPr sz="1667"/>
            </a:lvl6pPr>
            <a:lvl7pPr marL="2246512" indent="0">
              <a:buNone/>
              <a:defRPr sz="1667"/>
            </a:lvl7pPr>
            <a:lvl8pPr marL="2620913" indent="0">
              <a:buNone/>
              <a:defRPr sz="1667"/>
            </a:lvl8pPr>
            <a:lvl9pPr marL="2995317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7" y="5368468"/>
            <a:ext cx="5486400" cy="804862"/>
          </a:xfrm>
        </p:spPr>
        <p:txBody>
          <a:bodyPr/>
          <a:lstStyle>
            <a:lvl1pPr marL="0" indent="0">
              <a:buNone/>
              <a:defRPr sz="1191"/>
            </a:lvl1pPr>
            <a:lvl2pPr marL="374463" indent="0">
              <a:buNone/>
              <a:defRPr sz="1032"/>
            </a:lvl2pPr>
            <a:lvl3pPr marL="748907" indent="0">
              <a:buNone/>
              <a:defRPr sz="873"/>
            </a:lvl3pPr>
            <a:lvl4pPr marL="1123244" indent="0">
              <a:buNone/>
              <a:defRPr sz="794"/>
            </a:lvl4pPr>
            <a:lvl5pPr marL="1497788" indent="0">
              <a:buNone/>
              <a:defRPr sz="794"/>
            </a:lvl5pPr>
            <a:lvl6pPr marL="1872067" indent="0">
              <a:buNone/>
              <a:defRPr sz="794"/>
            </a:lvl6pPr>
            <a:lvl7pPr marL="2246512" indent="0">
              <a:buNone/>
              <a:defRPr sz="794"/>
            </a:lvl7pPr>
            <a:lvl8pPr marL="2620913" indent="0">
              <a:buNone/>
              <a:defRPr sz="794"/>
            </a:lvl8pPr>
            <a:lvl9pPr marL="2995317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124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549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57" y="277320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540" y="277320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338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2044"/>
            <a:ext cx="7772400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3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6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2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9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5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2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6507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613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93" y="4412453"/>
            <a:ext cx="7772400" cy="1362074"/>
          </a:xfrm>
        </p:spPr>
        <p:txBody>
          <a:bodyPr anchor="t"/>
          <a:lstStyle>
            <a:lvl1pPr algn="l">
              <a:defRPr sz="444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93" y="2906962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6607" indent="0">
              <a:buNone/>
              <a:defRPr sz="1904">
                <a:solidFill>
                  <a:schemeClr val="tx1">
                    <a:tint val="75000"/>
                  </a:schemeClr>
                </a:solidFill>
              </a:defRPr>
            </a:lvl2pPr>
            <a:lvl3pPr marL="993209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89689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4pPr>
            <a:lvl5pPr marL="1986388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5pPr>
            <a:lvl6pPr marL="2482815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6pPr>
            <a:lvl7pPr marL="297936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7pPr>
            <a:lvl8pPr marL="3475875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8pPr>
            <a:lvl9pPr marL="397247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303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11" y="1601575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575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618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98" y="1535454"/>
            <a:ext cx="4040189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07" indent="0">
              <a:buNone/>
              <a:defRPr sz="2222" b="1"/>
            </a:lvl2pPr>
            <a:lvl3pPr marL="993209" indent="0">
              <a:buNone/>
              <a:defRPr sz="1904" b="1"/>
            </a:lvl3pPr>
            <a:lvl4pPr marL="1489689" indent="0">
              <a:buNone/>
              <a:defRPr sz="1799" b="1"/>
            </a:lvl4pPr>
            <a:lvl5pPr marL="1986388" indent="0">
              <a:buNone/>
              <a:defRPr sz="1799" b="1"/>
            </a:lvl5pPr>
            <a:lvl6pPr marL="2482815" indent="0">
              <a:buNone/>
              <a:defRPr sz="1799" b="1"/>
            </a:lvl6pPr>
            <a:lvl7pPr marL="2979363" indent="0">
              <a:buNone/>
              <a:defRPr sz="1799" b="1"/>
            </a:lvl7pPr>
            <a:lvl8pPr marL="3475875" indent="0">
              <a:buNone/>
              <a:defRPr sz="1799" b="1"/>
            </a:lvl8pPr>
            <a:lvl9pPr marL="3972473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98" y="2175066"/>
            <a:ext cx="4040189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9" y="1535454"/>
            <a:ext cx="404177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07" indent="0">
              <a:buNone/>
              <a:defRPr sz="2222" b="1"/>
            </a:lvl2pPr>
            <a:lvl3pPr marL="993209" indent="0">
              <a:buNone/>
              <a:defRPr sz="1904" b="1"/>
            </a:lvl3pPr>
            <a:lvl4pPr marL="1489689" indent="0">
              <a:buNone/>
              <a:defRPr sz="1799" b="1"/>
            </a:lvl4pPr>
            <a:lvl5pPr marL="1986388" indent="0">
              <a:buNone/>
              <a:defRPr sz="1799" b="1"/>
            </a:lvl5pPr>
            <a:lvl6pPr marL="2482815" indent="0">
              <a:buNone/>
              <a:defRPr sz="1799" b="1"/>
            </a:lvl6pPr>
            <a:lvl7pPr marL="2979363" indent="0">
              <a:buNone/>
              <a:defRPr sz="1799" b="1"/>
            </a:lvl7pPr>
            <a:lvl8pPr marL="3475875" indent="0">
              <a:buNone/>
              <a:defRPr sz="1799" b="1"/>
            </a:lvl8pPr>
            <a:lvl9pPr marL="3972473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9" y="2175066"/>
            <a:ext cx="404177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003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788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329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41" y="276773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324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41" y="1435430"/>
            <a:ext cx="3008312" cy="4691061"/>
          </a:xfrm>
        </p:spPr>
        <p:txBody>
          <a:bodyPr/>
          <a:lstStyle>
            <a:lvl1pPr marL="0" indent="0">
              <a:buNone/>
              <a:defRPr sz="1588"/>
            </a:lvl1pPr>
            <a:lvl2pPr marL="496607" indent="0">
              <a:buNone/>
              <a:defRPr sz="1376"/>
            </a:lvl2pPr>
            <a:lvl3pPr marL="993209" indent="0">
              <a:buNone/>
              <a:defRPr sz="1164"/>
            </a:lvl3pPr>
            <a:lvl4pPr marL="1489689" indent="0">
              <a:buNone/>
              <a:defRPr sz="1058"/>
            </a:lvl4pPr>
            <a:lvl5pPr marL="1986388" indent="0">
              <a:buNone/>
              <a:defRPr sz="1058"/>
            </a:lvl5pPr>
            <a:lvl6pPr marL="2482815" indent="0">
              <a:buNone/>
              <a:defRPr sz="1058"/>
            </a:lvl6pPr>
            <a:lvl7pPr marL="2979363" indent="0">
              <a:buNone/>
              <a:defRPr sz="1058"/>
            </a:lvl7pPr>
            <a:lvl8pPr marL="3475875" indent="0">
              <a:buNone/>
              <a:defRPr sz="1058"/>
            </a:lvl8pPr>
            <a:lvl9pPr marL="3972473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8915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9" y="4804610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9" y="618877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6607" indent="0">
              <a:buNone/>
              <a:defRPr sz="3069"/>
            </a:lvl2pPr>
            <a:lvl3pPr marL="993209" indent="0">
              <a:buNone/>
              <a:defRPr sz="2646"/>
            </a:lvl3pPr>
            <a:lvl4pPr marL="1489689" indent="0">
              <a:buNone/>
              <a:defRPr sz="2222"/>
            </a:lvl4pPr>
            <a:lvl5pPr marL="1986388" indent="0">
              <a:buNone/>
              <a:defRPr sz="2222"/>
            </a:lvl5pPr>
            <a:lvl6pPr marL="2482815" indent="0">
              <a:buNone/>
              <a:defRPr sz="2222"/>
            </a:lvl6pPr>
            <a:lvl7pPr marL="2979363" indent="0">
              <a:buNone/>
              <a:defRPr sz="2222"/>
            </a:lvl7pPr>
            <a:lvl8pPr marL="3475875" indent="0">
              <a:buNone/>
              <a:defRPr sz="2222"/>
            </a:lvl8pPr>
            <a:lvl9pPr marL="3972473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9" y="5368474"/>
            <a:ext cx="5486400" cy="804862"/>
          </a:xfrm>
        </p:spPr>
        <p:txBody>
          <a:bodyPr/>
          <a:lstStyle>
            <a:lvl1pPr marL="0" indent="0">
              <a:buNone/>
              <a:defRPr sz="1588"/>
            </a:lvl1pPr>
            <a:lvl2pPr marL="496607" indent="0">
              <a:buNone/>
              <a:defRPr sz="1376"/>
            </a:lvl2pPr>
            <a:lvl3pPr marL="993209" indent="0">
              <a:buNone/>
              <a:defRPr sz="1164"/>
            </a:lvl3pPr>
            <a:lvl4pPr marL="1489689" indent="0">
              <a:buNone/>
              <a:defRPr sz="1058"/>
            </a:lvl4pPr>
            <a:lvl5pPr marL="1986388" indent="0">
              <a:buNone/>
              <a:defRPr sz="1058"/>
            </a:lvl5pPr>
            <a:lvl6pPr marL="2482815" indent="0">
              <a:buNone/>
              <a:defRPr sz="1058"/>
            </a:lvl6pPr>
            <a:lvl7pPr marL="2979363" indent="0">
              <a:buNone/>
              <a:defRPr sz="1058"/>
            </a:lvl7pPr>
            <a:lvl8pPr marL="3475875" indent="0">
              <a:buNone/>
              <a:defRPr sz="1058"/>
            </a:lvl8pPr>
            <a:lvl9pPr marL="3972473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372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272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645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610" y="278645"/>
            <a:ext cx="6019798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504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998D686-4C0A-CA89-EB2B-1A5E6A5C8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54EFD23-AE0E-BEB8-22DE-EE897337B8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278864-A4A6-D9E7-0E6D-BBDF7E459C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E786FAF-69EB-4E0D-98DA-D9502B802F17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3D2E93-F8CC-D304-DCE5-05ED3A105D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A25DF58-59FC-6FD3-EF73-9B8D72284A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911810-C404-464B-AAA8-2D5D8C6967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6253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0" y="278046"/>
            <a:ext cx="8229599" cy="1143001"/>
          </a:xfrm>
          <a:prstGeom prst="rect">
            <a:avLst/>
          </a:prstGeom>
        </p:spPr>
        <p:txBody>
          <a:bodyPr vert="horz" lIns="94109" tIns="47030" rIns="94109" bIns="4703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0" y="1601435"/>
            <a:ext cx="8229599" cy="4525963"/>
          </a:xfrm>
          <a:prstGeom prst="rect">
            <a:avLst/>
          </a:prstGeom>
        </p:spPr>
        <p:txBody>
          <a:bodyPr vert="horz" lIns="94109" tIns="47030" rIns="94109" bIns="4703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662" y="6359031"/>
            <a:ext cx="2133601" cy="365125"/>
          </a:xfrm>
          <a:prstGeom prst="rect">
            <a:avLst/>
          </a:prstGeom>
        </p:spPr>
        <p:txBody>
          <a:bodyPr vert="horz" lIns="94109" tIns="47030" rIns="94109" bIns="47030" rtlCol="0" anchor="ctr"/>
          <a:lstStyle>
            <a:lvl1pPr algn="l" defTabSz="748907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450" y="6359031"/>
            <a:ext cx="2895600" cy="365125"/>
          </a:xfrm>
          <a:prstGeom prst="rect">
            <a:avLst/>
          </a:prstGeom>
        </p:spPr>
        <p:txBody>
          <a:bodyPr vert="horz" lIns="94109" tIns="47030" rIns="94109" bIns="47030" rtlCol="0" anchor="ctr"/>
          <a:lstStyle>
            <a:lvl1pPr algn="ctr" defTabSz="748907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648" y="6359031"/>
            <a:ext cx="2133601" cy="365125"/>
          </a:xfrm>
          <a:prstGeom prst="rect">
            <a:avLst/>
          </a:prstGeom>
        </p:spPr>
        <p:txBody>
          <a:bodyPr vert="horz" lIns="94109" tIns="47030" rIns="94109" bIns="47030" rtlCol="0" anchor="ctr"/>
          <a:lstStyle>
            <a:lvl1pPr algn="r" defTabSz="748907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192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ctr" defTabSz="748907" rtl="0" eaLnBrk="1" latinLnBrk="0" hangingPunct="1">
        <a:spcBef>
          <a:spcPct val="0"/>
        </a:spcBef>
        <a:buNone/>
        <a:defRPr sz="36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0851" indent="-280851" algn="l" defTabSz="748907" rtl="0" eaLnBrk="1" latinLnBrk="0" hangingPunct="1">
        <a:spcBef>
          <a:spcPct val="20000"/>
        </a:spcBef>
        <a:buFont typeface="Arial" pitchFamily="34" charset="0"/>
        <a:buChar char="•"/>
        <a:defRPr sz="2620" kern="1200">
          <a:solidFill>
            <a:schemeClr val="tx1"/>
          </a:solidFill>
          <a:latin typeface="+mn-lt"/>
          <a:ea typeface="+mn-ea"/>
          <a:cs typeface="+mn-cs"/>
        </a:defRPr>
      </a:lvl1pPr>
      <a:lvl2pPr marL="608402" indent="-234000" algn="l" defTabSz="748907" rtl="0" eaLnBrk="1" latinLnBrk="0" hangingPunct="1">
        <a:spcBef>
          <a:spcPct val="20000"/>
        </a:spcBef>
        <a:buFont typeface="Arial" pitchFamily="34" charset="0"/>
        <a:buChar char="–"/>
        <a:defRPr sz="2302" kern="1200">
          <a:solidFill>
            <a:schemeClr val="tx1"/>
          </a:solidFill>
          <a:latin typeface="+mn-lt"/>
          <a:ea typeface="+mn-ea"/>
          <a:cs typeface="+mn-cs"/>
        </a:defRPr>
      </a:lvl2pPr>
      <a:lvl3pPr marL="936016" indent="-187245" algn="l" defTabSz="748907" rtl="0" eaLnBrk="1" latinLnBrk="0" hangingPunct="1">
        <a:spcBef>
          <a:spcPct val="20000"/>
        </a:spcBef>
        <a:buFont typeface="Arial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3pPr>
      <a:lvl4pPr marL="1310451" indent="-187245" algn="l" defTabSz="748907" rtl="0" eaLnBrk="1" latinLnBrk="0" hangingPunct="1">
        <a:spcBef>
          <a:spcPct val="20000"/>
        </a:spcBef>
        <a:buFont typeface="Arial" pitchFamily="34" charset="0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684912" indent="-187245" algn="l" defTabSz="748907" rtl="0" eaLnBrk="1" latinLnBrk="0" hangingPunct="1">
        <a:spcBef>
          <a:spcPct val="20000"/>
        </a:spcBef>
        <a:buFont typeface="Arial" pitchFamily="34" charset="0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59274" indent="-187245" algn="l" defTabSz="748907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33708" indent="-187245" algn="l" defTabSz="748907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08019" indent="-187245" algn="l" defTabSz="748907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182532" indent="-187245" algn="l" defTabSz="748907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890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1pPr>
      <a:lvl2pPr marL="374463" algn="l" defTabSz="74890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2pPr>
      <a:lvl3pPr marL="748907" algn="l" defTabSz="74890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3pPr>
      <a:lvl4pPr marL="1123244" algn="l" defTabSz="74890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4pPr>
      <a:lvl5pPr marL="1497788" algn="l" defTabSz="74890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5pPr>
      <a:lvl6pPr marL="1872067" algn="l" defTabSz="74890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6pPr>
      <a:lvl7pPr marL="2246512" algn="l" defTabSz="74890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7pPr>
      <a:lvl8pPr marL="2620913" algn="l" defTabSz="74890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8pPr>
      <a:lvl9pPr marL="2995317" algn="l" defTabSz="74890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3" y="276859"/>
            <a:ext cx="8229599" cy="1143002"/>
          </a:xfrm>
          <a:prstGeom prst="rect">
            <a:avLst/>
          </a:prstGeom>
        </p:spPr>
        <p:txBody>
          <a:bodyPr vert="horz" lIns="93434" tIns="46697" rIns="93434" bIns="4669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3" y="1601575"/>
            <a:ext cx="8229599" cy="4525963"/>
          </a:xfrm>
          <a:prstGeom prst="rect">
            <a:avLst/>
          </a:prstGeom>
        </p:spPr>
        <p:txBody>
          <a:bodyPr vert="horz" lIns="93434" tIns="46697" rIns="93434" bIns="4669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232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l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6" y="6360425"/>
            <a:ext cx="2895600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ctr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239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r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513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ctr" defTabSz="993209" rtl="0" eaLnBrk="1" latinLnBrk="0" hangingPunct="1">
        <a:spcBef>
          <a:spcPct val="0"/>
        </a:spcBef>
        <a:buNone/>
        <a:defRPr sz="4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2471" indent="-372471" algn="l" defTabSz="993209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06879" indent="-310333" algn="l" defTabSz="993209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1428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37933" indent="-248328" algn="l" defTabSz="993209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34529" indent="-248328" algn="l" defTabSz="993209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31029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27646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24033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20756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1pPr>
      <a:lvl2pPr marL="496607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993209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3pPr>
      <a:lvl4pPr marL="1489689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4pPr>
      <a:lvl5pPr marL="1986388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5pPr>
      <a:lvl6pPr marL="2482815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6pPr>
      <a:lvl7pPr marL="2979363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7pPr>
      <a:lvl8pPr marL="3475875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8pPr>
      <a:lvl9pPr marL="3972473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1.jp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2.png"/><Relationship Id="rId4" Type="http://schemas.openxmlformats.org/officeDocument/2006/relationships/image" Target="../media/image77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g"/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g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98.gif"/><Relationship Id="rId7" Type="http://schemas.openxmlformats.org/officeDocument/2006/relationships/image" Target="../media/image3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.png"/><Relationship Id="rId5" Type="http://schemas.openxmlformats.org/officeDocument/2006/relationships/image" Target="../media/image100.gif"/><Relationship Id="rId4" Type="http://schemas.openxmlformats.org/officeDocument/2006/relationships/image" Target="../media/image99.png"/><Relationship Id="rId9" Type="http://schemas.openxmlformats.org/officeDocument/2006/relationships/image" Target="../media/image10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2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660000">
            <a:off x="648000" y="1170985"/>
            <a:ext cx="4010556" cy="3894655"/>
          </a:xfrm>
          <a:prstGeom prst="rect">
            <a:avLst/>
          </a:prstGeom>
          <a:noFill/>
        </p:spPr>
        <p:txBody>
          <a:bodyPr wrap="none" lIns="62625" tIns="31304" rIns="62625" bIns="31304" numCol="1" rtlCol="0">
            <a:prstTxWarp prst="textArchUpPour">
              <a:avLst/>
            </a:prstTxWarp>
            <a:spAutoFit/>
          </a:bodyPr>
          <a:lstStyle/>
          <a:p>
            <a:pPr defTabSz="748907"/>
            <a:r>
              <a:rPr lang="fr-FR" sz="6111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6012000"/>
            <a:ext cx="9143999" cy="721970"/>
          </a:xfrm>
          <a:prstGeom prst="rect">
            <a:avLst/>
          </a:prstGeom>
          <a:noFill/>
        </p:spPr>
        <p:txBody>
          <a:bodyPr wrap="none" lIns="62625" tIns="31304" rIns="62625" bIns="31304" numCol="1" rtlCol="0">
            <a:prstTxWarp prst="textPlain">
              <a:avLst/>
            </a:prstTxWarp>
            <a:spAutoFit/>
          </a:bodyPr>
          <a:lstStyle/>
          <a:p>
            <a:pPr defTabSz="748907"/>
            <a:r>
              <a:rPr lang="fr-FR" sz="4127" dirty="0">
                <a:ln w="47625"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4127" dirty="0">
                <a:ln w="47625">
                  <a:solidFill>
                    <a:prstClr val="black"/>
                  </a:solidFill>
                </a:ln>
                <a:gradFill flip="none" rotWithShape="1">
                  <a:gsLst>
                    <a:gs pos="0">
                      <a:schemeClr val="accent2">
                        <a:lumMod val="5000"/>
                        <a:lumOff val="95000"/>
                      </a:schemeClr>
                    </a:gs>
                    <a:gs pos="74000">
                      <a:schemeClr val="accent2">
                        <a:lumMod val="45000"/>
                        <a:lumOff val="55000"/>
                      </a:schemeClr>
                    </a:gs>
                    <a:gs pos="83000">
                      <a:schemeClr val="accent2">
                        <a:lumMod val="45000"/>
                        <a:lumOff val="55000"/>
                      </a:schemeClr>
                    </a:gs>
                    <a:gs pos="100000">
                      <a:schemeClr val="accent2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latin typeface="Broadway" pitchFamily="82" charset="0"/>
              </a:rPr>
              <a:t>au jardin des bobos </a:t>
            </a:r>
            <a:endParaRPr lang="fr-FR" sz="4127" dirty="0">
              <a:ln w="38100">
                <a:solidFill>
                  <a:srgbClr val="FFFF00"/>
                </a:solidFill>
              </a:ln>
              <a:gradFill flip="none" rotWithShape="1">
                <a:gsLst>
                  <a:gs pos="0">
                    <a:schemeClr val="accent2">
                      <a:lumMod val="5000"/>
                      <a:lumOff val="95000"/>
                    </a:schemeClr>
                  </a:gs>
                  <a:gs pos="74000">
                    <a:schemeClr val="accent2">
                      <a:lumMod val="45000"/>
                      <a:lumOff val="55000"/>
                    </a:schemeClr>
                  </a:gs>
                  <a:gs pos="83000">
                    <a:schemeClr val="accent2">
                      <a:lumMod val="45000"/>
                      <a:lumOff val="55000"/>
                    </a:schemeClr>
                  </a:gs>
                  <a:gs pos="100000">
                    <a:schemeClr val="accent2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47363" y="59711"/>
            <a:ext cx="3525491" cy="1452223"/>
          </a:xfrm>
          <a:prstGeom prst="rect">
            <a:avLst/>
          </a:prstGeom>
        </p:spPr>
        <p:txBody>
          <a:bodyPr wrap="square" lIns="83462" tIns="41798" rIns="83462" bIns="41798">
            <a:spAutoFit/>
          </a:bodyPr>
          <a:lstStyle/>
          <a:p>
            <a:pPr algn="ctr" defTabSz="748907"/>
            <a:r>
              <a:rPr lang="fr-FR" sz="2222" b="1" dirty="0">
                <a:solidFill>
                  <a:prstClr val="black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 defTabSz="748907"/>
            <a:r>
              <a:rPr lang="fr-FR" sz="2222" b="1" dirty="0">
                <a:solidFill>
                  <a:prstClr val="black"/>
                </a:solidFill>
                <a:latin typeface="Chiller" pitchFamily="82" charset="0"/>
              </a:rPr>
              <a:t>Toutes les photos sont exactes. </a:t>
            </a:r>
          </a:p>
          <a:p>
            <a:pPr algn="ctr" defTabSz="748907"/>
            <a:r>
              <a:rPr lang="fr-FR" sz="2222" b="1" dirty="0">
                <a:solidFill>
                  <a:prstClr val="black"/>
                </a:solidFill>
                <a:latin typeface="Chiller" pitchFamily="82" charset="0"/>
              </a:rPr>
              <a:t>Aucune d’elles n’est la vérité.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3379998" y="3043825"/>
            <a:ext cx="1203677" cy="1235848"/>
          </a:xfrm>
          <a:prstGeom prst="rect">
            <a:avLst/>
          </a:prstGeom>
          <a:noFill/>
        </p:spPr>
        <p:txBody>
          <a:bodyPr wrap="square" lIns="62625" tIns="31304" rIns="62625" bIns="31304" rtlCol="0">
            <a:spAutoFit/>
          </a:bodyPr>
          <a:lstStyle/>
          <a:p>
            <a:pPr algn="ctr" defTabSz="748907"/>
            <a:r>
              <a:rPr lang="fr-FR" sz="127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748907"/>
            <a:r>
              <a:rPr lang="fr-FR" sz="127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953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1026" name="Picture 2" descr="Tube fleur png transparent, cosmos - Flower clipart png">
            <a:extLst>
              <a:ext uri="{FF2B5EF4-FFF2-40B4-BE49-F238E27FC236}">
                <a16:creationId xmlns:a16="http://schemas.microsoft.com/office/drawing/2014/main" id="{8CA66466-4AC2-A020-55EC-9D9B0168C4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100606"/>
            <a:ext cx="938212" cy="147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373BB51C-7389-D72D-949C-8FD7E7A47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999" y="4095534"/>
            <a:ext cx="1278890" cy="1038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Gisoft Free png Images - Gratuit: images png de fleurs sur fond transparent  pour vos projets multimédia">
            <a:extLst>
              <a:ext uri="{FF2B5EF4-FFF2-40B4-BE49-F238E27FC236}">
                <a16:creationId xmlns:a16="http://schemas.microsoft.com/office/drawing/2014/main" id="{AB29FDBB-82DA-374A-B9F9-47191FD162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8313" y="4979139"/>
            <a:ext cx="866697" cy="86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leur blanche sur fond transparent 47420082 PNG">
            <a:extLst>
              <a:ext uri="{FF2B5EF4-FFF2-40B4-BE49-F238E27FC236}">
                <a16:creationId xmlns:a16="http://schemas.microsoft.com/office/drawing/2014/main" id="{6A70518C-52C5-FEFF-716F-723FABF571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786" y="1324870"/>
            <a:ext cx="192337" cy="19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Download Flower Vector PNG Image for Free">
            <a:extLst>
              <a:ext uri="{FF2B5EF4-FFF2-40B4-BE49-F238E27FC236}">
                <a16:creationId xmlns:a16="http://schemas.microsoft.com/office/drawing/2014/main" id="{1628D3FB-B956-D1BE-2A0D-F75C97552A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124" y="2925917"/>
            <a:ext cx="1141730" cy="1169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Gisoft Free png Images - Gratuit: images png de fleurs sur fond transparent  pour vos projets multimédia">
            <a:extLst>
              <a:ext uri="{FF2B5EF4-FFF2-40B4-BE49-F238E27FC236}">
                <a16:creationId xmlns:a16="http://schemas.microsoft.com/office/drawing/2014/main" id="{7693DF7D-0B60-4CD3-741B-F22D0C933B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346" y="3428399"/>
            <a:ext cx="773292" cy="773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9E784858-A2CE-0F0B-D7CD-41B04CC2980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92765" y="4029232"/>
            <a:ext cx="938865" cy="1481456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F3412B37-5DCD-2F15-A4E6-488C5A7314F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2985" y="5167166"/>
            <a:ext cx="1064365" cy="866697"/>
          </a:xfrm>
          <a:prstGeom prst="rect">
            <a:avLst/>
          </a:prstGeom>
        </p:spPr>
      </p:pic>
      <p:pic>
        <p:nvPicPr>
          <p:cNvPr id="1048" name="Picture 24" descr="Flower PNG pour téléchargement gratuit">
            <a:extLst>
              <a:ext uri="{FF2B5EF4-FFF2-40B4-BE49-F238E27FC236}">
                <a16:creationId xmlns:a16="http://schemas.microsoft.com/office/drawing/2014/main" id="{01AD038F-843F-418A-AAB1-E82848F9D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3260" y="5110983"/>
            <a:ext cx="894184" cy="894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Flower PNG pour téléchargement gratuit">
            <a:extLst>
              <a:ext uri="{FF2B5EF4-FFF2-40B4-BE49-F238E27FC236}">
                <a16:creationId xmlns:a16="http://schemas.microsoft.com/office/drawing/2014/main" id="{CF1392DD-4AE3-5386-930F-106907062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9193" y="2164203"/>
            <a:ext cx="809370" cy="809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Musique 03 relaxante au violon et harpe, calme, musique douce, paysages magnifiques, nature en automne">
            <a:hlinkClick r:id="" action="ppaction://media"/>
            <a:extLst>
              <a:ext uri="{FF2B5EF4-FFF2-40B4-BE49-F238E27FC236}">
                <a16:creationId xmlns:a16="http://schemas.microsoft.com/office/drawing/2014/main" id="{E5415EC2-27EE-5256-D6CE-3F45E2D850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232275" y="785822"/>
            <a:ext cx="487363" cy="487363"/>
          </a:xfrm>
          <a:prstGeom prst="rect">
            <a:avLst/>
          </a:prstGeom>
        </p:spPr>
      </p:pic>
      <p:pic>
        <p:nvPicPr>
          <p:cNvPr id="8" name="Image 7" descr="Une image contenant souris, souris d’ordinateur, Appareil de saisie, périphérique&#10;&#10;Le contenu généré par l’IA peut être incorrect.">
            <a:extLst>
              <a:ext uri="{FF2B5EF4-FFF2-40B4-BE49-F238E27FC236}">
                <a16:creationId xmlns:a16="http://schemas.microsoft.com/office/drawing/2014/main" id="{14520948-8C4B-CBF5-EFA2-43E676F8F83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63959">
            <a:off x="5976000" y="3456000"/>
            <a:ext cx="1080000" cy="735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28000">
        <p15:prstTrans prst="drape"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5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7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700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8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carré, bâtiment&#10;&#10;Le contenu généré par l’IA peut être incorrect.">
            <a:extLst>
              <a:ext uri="{FF2B5EF4-FFF2-40B4-BE49-F238E27FC236}">
                <a16:creationId xmlns:a16="http://schemas.microsoft.com/office/drawing/2014/main" id="{F9914921-B65D-3508-F6C1-B98ECAC525C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88"/>
          </a:xfrm>
          <a:prstGeom prst="rect">
            <a:avLst/>
          </a:prstGeom>
          <a:noFill/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8095FD-4A0E-F6FF-8BF7-D606C642A490}"/>
              </a:ext>
            </a:extLst>
          </p:cNvPr>
          <p:cNvSpPr txBox="1"/>
          <p:nvPr/>
        </p:nvSpPr>
        <p:spPr>
          <a:xfrm>
            <a:off x="-1" y="6336000"/>
            <a:ext cx="91439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Rose</a:t>
            </a:r>
          </a:p>
        </p:txBody>
      </p:sp>
    </p:spTree>
    <p:extLst>
      <p:ext uri="{BB962C8B-B14F-4D97-AF65-F5344CB8AC3E}">
        <p14:creationId xmlns:p14="http://schemas.microsoft.com/office/powerpoint/2010/main" val="1038492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ante, arbre, rose, fleur&#10;&#10;Le contenu généré par l’IA peut être incorrect.">
            <a:extLst>
              <a:ext uri="{FF2B5EF4-FFF2-40B4-BE49-F238E27FC236}">
                <a16:creationId xmlns:a16="http://schemas.microsoft.com/office/drawing/2014/main" id="{1DD3941F-CFC1-5961-F2AE-4C7210BE8C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653551" cy="6736080"/>
          </a:xfrm>
          <a:prstGeom prst="rect">
            <a:avLst/>
          </a:prstGeom>
        </p:spPr>
      </p:pic>
      <p:pic>
        <p:nvPicPr>
          <p:cNvPr id="6" name="Image 5" descr="Une image contenant plante, fleur, rose, arbre&#10;&#10;Le contenu généré par l’IA peut être incorrect.">
            <a:extLst>
              <a:ext uri="{FF2B5EF4-FFF2-40B4-BE49-F238E27FC236}">
                <a16:creationId xmlns:a16="http://schemas.microsoft.com/office/drawing/2014/main" id="{42CDE546-82B9-7CE1-7AD6-9D54E80907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451" y="0"/>
            <a:ext cx="4653551" cy="673608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9AE8496-B602-E473-ACA0-A7A337291A0A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D66B2E5-12AD-B342-A56E-A4404B1A0B1E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Rose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906AAA4-E3DD-420E-6BDF-2CA4A6FEAD0D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Rose</a:t>
            </a:r>
          </a:p>
        </p:txBody>
      </p:sp>
    </p:spTree>
    <p:extLst>
      <p:ext uri="{BB962C8B-B14F-4D97-AF65-F5344CB8AC3E}">
        <p14:creationId xmlns:p14="http://schemas.microsoft.com/office/powerpoint/2010/main" val="2231118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fleur, plante, plein air, pétale&#10;&#10;Le contenu généré par l’IA peut être incorrect.">
            <a:extLst>
              <a:ext uri="{FF2B5EF4-FFF2-40B4-BE49-F238E27FC236}">
                <a16:creationId xmlns:a16="http://schemas.microsoft.com/office/drawing/2014/main" id="{5AEB49A2-6F98-3088-5F01-D38EB11B72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630589" cy="6858000"/>
          </a:xfrm>
          <a:prstGeom prst="rect">
            <a:avLst/>
          </a:prstGeom>
        </p:spPr>
      </p:pic>
      <p:pic>
        <p:nvPicPr>
          <p:cNvPr id="6" name="Image 5" descr="Une image contenant plante, plein air, fleur, Phorbe&#10;&#10;Le contenu généré par l’IA peut être incorrect.">
            <a:extLst>
              <a:ext uri="{FF2B5EF4-FFF2-40B4-BE49-F238E27FC236}">
                <a16:creationId xmlns:a16="http://schemas.microsoft.com/office/drawing/2014/main" id="{81A3EA6C-593F-4D4E-9B27-AE442777DF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411" y="0"/>
            <a:ext cx="4630589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3628ECF-ED9E-82B8-A01E-DB7A46FFEFC1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ADC302D-D97D-A2B3-747D-A719D4311A7B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Fleur du Mûrier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23F515B5-7239-E9D0-E3DE-B908C7361687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Prêle du Japon</a:t>
            </a:r>
          </a:p>
        </p:txBody>
      </p:sp>
    </p:spTree>
    <p:extLst>
      <p:ext uri="{BB962C8B-B14F-4D97-AF65-F5344CB8AC3E}">
        <p14:creationId xmlns:p14="http://schemas.microsoft.com/office/powerpoint/2010/main" val="3766744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17" descr="Une image contenant Macrophotographie, invertébré, insecte, vermine&#10;&#10;Le contenu généré par l’IA peut être incorrect.">
            <a:extLst>
              <a:ext uri="{FF2B5EF4-FFF2-40B4-BE49-F238E27FC236}">
                <a16:creationId xmlns:a16="http://schemas.microsoft.com/office/drawing/2014/main" id="{BB421FD7-4EA0-57F8-9B70-3F43931A6A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0" y="0"/>
            <a:ext cx="4600575" cy="6781800"/>
          </a:xfrm>
          <a:prstGeom prst="rect">
            <a:avLst/>
          </a:prstGeom>
        </p:spPr>
      </p:pic>
      <p:pic>
        <p:nvPicPr>
          <p:cNvPr id="14" name="Image 13" descr="Une image contenant Macrophotographie, invertébré, insecte, vermine&#10;&#10;Le contenu généré par l’IA peut être incorrect.">
            <a:extLst>
              <a:ext uri="{FF2B5EF4-FFF2-40B4-BE49-F238E27FC236}">
                <a16:creationId xmlns:a16="http://schemas.microsoft.com/office/drawing/2014/main" id="{21553C4A-B2DF-1C98-1D1E-5F697E6854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8" y="17272"/>
            <a:ext cx="5492882" cy="6823456"/>
          </a:xfrm>
          <a:prstGeom prst="rect">
            <a:avLst/>
          </a:prstGeom>
        </p:spPr>
      </p:pic>
      <p:pic>
        <p:nvPicPr>
          <p:cNvPr id="4" name="Image 3" descr="Une image contenant Macrophotographie, invertébré, insecte, vermine&#10;&#10;Le contenu généré par l’IA peut être incorrect.">
            <a:extLst>
              <a:ext uri="{FF2B5EF4-FFF2-40B4-BE49-F238E27FC236}">
                <a16:creationId xmlns:a16="http://schemas.microsoft.com/office/drawing/2014/main" id="{20D33B85-6CCC-D4DA-5CF3-1388B80FFB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72"/>
            <a:ext cx="4600575" cy="6823456"/>
          </a:xfrm>
          <a:prstGeom prst="rect">
            <a:avLst/>
          </a:prstGeom>
        </p:spPr>
      </p:pic>
      <p:pic>
        <p:nvPicPr>
          <p:cNvPr id="6" name="Image 5" descr="Une image contenant Macrophotographie, invertébré, insecte, vermine&#10;&#10;Le contenu généré par l’IA peut être incorrect.">
            <a:extLst>
              <a:ext uri="{FF2B5EF4-FFF2-40B4-BE49-F238E27FC236}">
                <a16:creationId xmlns:a16="http://schemas.microsoft.com/office/drawing/2014/main" id="{42DBC1BF-A93E-5BC0-905C-834EAD13C5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12" y="0"/>
            <a:ext cx="4600575" cy="6746240"/>
          </a:xfrm>
          <a:prstGeom prst="rect">
            <a:avLst/>
          </a:prstGeom>
        </p:spPr>
      </p:pic>
      <p:pic>
        <p:nvPicPr>
          <p:cNvPr id="10" name="Image 9" descr="Une image contenant Macrophotographie, invertébré, insecte, vermine&#10;&#10;Le contenu généré par l’IA peut être incorrect.">
            <a:extLst>
              <a:ext uri="{FF2B5EF4-FFF2-40B4-BE49-F238E27FC236}">
                <a16:creationId xmlns:a16="http://schemas.microsoft.com/office/drawing/2014/main" id="{A407C84B-437F-4617-E855-E39E6237C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1" y="17272"/>
            <a:ext cx="4600575" cy="6781800"/>
          </a:xfrm>
          <a:prstGeom prst="rect">
            <a:avLst/>
          </a:prstGeom>
        </p:spPr>
      </p:pic>
      <p:pic>
        <p:nvPicPr>
          <p:cNvPr id="12" name="Image 11" descr="Une image contenant Macrophotographie, invertébré, insecte, vermine&#10;&#10;Le contenu généré par l’IA peut être incorrect.">
            <a:extLst>
              <a:ext uri="{FF2B5EF4-FFF2-40B4-BE49-F238E27FC236}">
                <a16:creationId xmlns:a16="http://schemas.microsoft.com/office/drawing/2014/main" id="{23B1EC46-9ED2-B322-AB26-4CE2100CDB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6" y="17272"/>
            <a:ext cx="4600575" cy="67818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pic>
        <p:nvPicPr>
          <p:cNvPr id="16" name="Image 15" descr="Une image contenant Macrophotographie, invertébré, insecte, vermine&#10;&#10;Le contenu généré par l’IA peut être incorrect.">
            <a:extLst>
              <a:ext uri="{FF2B5EF4-FFF2-40B4-BE49-F238E27FC236}">
                <a16:creationId xmlns:a16="http://schemas.microsoft.com/office/drawing/2014/main" id="{97E4FDE2-9519-E9C9-9B7F-DF2E0BC849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5" y="-24384"/>
            <a:ext cx="4600575" cy="6876288"/>
          </a:xfrm>
          <a:prstGeom prst="rect">
            <a:avLst/>
          </a:prstGeom>
        </p:spPr>
      </p:pic>
      <p:pic>
        <p:nvPicPr>
          <p:cNvPr id="3" name="Image 2" descr="Une image contenant fenêtre, Rectangle, carré, bâtiment&#10;&#10;Le contenu généré par l’IA peut être incorrect.">
            <a:extLst>
              <a:ext uri="{FF2B5EF4-FFF2-40B4-BE49-F238E27FC236}">
                <a16:creationId xmlns:a16="http://schemas.microsoft.com/office/drawing/2014/main" id="{F9914921-B65D-3508-F6C1-B98ECAC525CF}"/>
              </a:ext>
            </a:extLst>
          </p:cNvPr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88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1C1A452A-C09C-69A2-22D3-5D4221EC0B15}"/>
              </a:ext>
            </a:extLst>
          </p:cNvPr>
          <p:cNvSpPr txBox="1"/>
          <p:nvPr/>
        </p:nvSpPr>
        <p:spPr>
          <a:xfrm>
            <a:off x="0" y="6336000"/>
            <a:ext cx="90928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Nepenthes</a:t>
            </a:r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miranda</a:t>
            </a:r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pitcher</a:t>
            </a:r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 plant</a:t>
            </a:r>
          </a:p>
        </p:txBody>
      </p:sp>
    </p:spTree>
    <p:extLst>
      <p:ext uri="{BB962C8B-B14F-4D97-AF65-F5344CB8AC3E}">
        <p14:creationId xmlns:p14="http://schemas.microsoft.com/office/powerpoint/2010/main" val="2495574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Macrophotographie, invertébré, insecte, vermine&#10;&#10;Le contenu généré par l’IA peut être incorrect.">
            <a:extLst>
              <a:ext uri="{FF2B5EF4-FFF2-40B4-BE49-F238E27FC236}">
                <a16:creationId xmlns:a16="http://schemas.microsoft.com/office/drawing/2014/main" id="{76712352-04DA-A18D-E8C0-1CFBE1D148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75" y="0"/>
            <a:ext cx="4600575" cy="6858000"/>
          </a:xfrm>
          <a:prstGeom prst="rect">
            <a:avLst/>
          </a:prstGeom>
        </p:spPr>
      </p:pic>
      <p:pic>
        <p:nvPicPr>
          <p:cNvPr id="8" name="Image 7" descr="Une image contenant Plante terrestre, Tige, Sarracénie pourpre, Plante carnivore&#10;&#10;Le contenu généré par l’IA peut être incorrect.">
            <a:extLst>
              <a:ext uri="{FF2B5EF4-FFF2-40B4-BE49-F238E27FC236}">
                <a16:creationId xmlns:a16="http://schemas.microsoft.com/office/drawing/2014/main" id="{4210C499-449D-19B3-4759-A40D8F4CE4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680" y="0"/>
            <a:ext cx="4592320" cy="6858000"/>
          </a:xfrm>
          <a:prstGeom prst="rect">
            <a:avLst/>
          </a:prstGeom>
        </p:spPr>
      </p:pic>
      <p:pic>
        <p:nvPicPr>
          <p:cNvPr id="10" name="Image 9" descr="Une image contenant fenêtre, Rectangle, carré, bâtiment&#10;&#10;Le contenu généré par l’IA peut être incorrect.">
            <a:extLst>
              <a:ext uri="{FF2B5EF4-FFF2-40B4-BE49-F238E27FC236}">
                <a16:creationId xmlns:a16="http://schemas.microsoft.com/office/drawing/2014/main" id="{380C9A69-0C61-26C5-31E6-8FDC29B77706}"/>
              </a:ext>
            </a:extLst>
          </p:cNvPr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830" cy="687600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BADA470C-84AC-D7CE-D726-002DF44B3737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Nepenthes</a:t>
            </a:r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cornuta</a:t>
            </a:r>
            <a:endParaRPr lang="fr-FR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94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iel, plante, arbre&#10;&#10;Le contenu généré par l’IA peut être incorrect.">
            <a:extLst>
              <a:ext uri="{FF2B5EF4-FFF2-40B4-BE49-F238E27FC236}">
                <a16:creationId xmlns:a16="http://schemas.microsoft.com/office/drawing/2014/main" id="{B50F5DA0-E3E5-E84F-0000-ABECD0DCB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1"/>
            <a:ext cx="4572000" cy="6705601"/>
          </a:xfrm>
          <a:prstGeom prst="rect">
            <a:avLst/>
          </a:prstGeom>
        </p:spPr>
      </p:pic>
      <p:pic>
        <p:nvPicPr>
          <p:cNvPr id="8" name="Image 7" descr="Une image contenant plante, plein air, agave, Yucca&#10;&#10;Le contenu généré par l’IA peut être incorrect.">
            <a:extLst>
              <a:ext uri="{FF2B5EF4-FFF2-40B4-BE49-F238E27FC236}">
                <a16:creationId xmlns:a16="http://schemas.microsoft.com/office/drawing/2014/main" id="{9F9709FB-8672-122F-26CD-454279ED7F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F04EB75-7F8B-888D-5EDC-F3BFC15B1A89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5F62970A-D98D-618A-5156-F13DC87E5743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Sisal Agave</a:t>
            </a:r>
          </a:p>
        </p:txBody>
      </p:sp>
    </p:spTree>
    <p:extLst>
      <p:ext uri="{BB962C8B-B14F-4D97-AF65-F5344CB8AC3E}">
        <p14:creationId xmlns:p14="http://schemas.microsoft.com/office/powerpoint/2010/main" val="1470168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ante, Plante terrestre, herbe, Plante carnivore&#10;&#10;Le contenu généré par l’IA peut être incorrect.">
            <a:extLst>
              <a:ext uri="{FF2B5EF4-FFF2-40B4-BE49-F238E27FC236}">
                <a16:creationId xmlns:a16="http://schemas.microsoft.com/office/drawing/2014/main" id="{751290CB-8FB8-D1AB-CEEB-D7EA26470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000" y="0"/>
            <a:ext cx="4645897" cy="6858000"/>
          </a:xfrm>
          <a:prstGeom prst="rect">
            <a:avLst/>
          </a:prstGeom>
        </p:spPr>
      </p:pic>
      <p:pic>
        <p:nvPicPr>
          <p:cNvPr id="6" name="Image 5" descr="Une image contenant arbre, plein air, fruit, feuille&#10;&#10;Le contenu généré par l’IA peut être incorrect.">
            <a:extLst>
              <a:ext uri="{FF2B5EF4-FFF2-40B4-BE49-F238E27FC236}">
                <a16:creationId xmlns:a16="http://schemas.microsoft.com/office/drawing/2014/main" id="{4D31E001-31E0-65B7-71E3-CA28DEAF92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103" y="0"/>
            <a:ext cx="4645897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9848371-F547-E39E-C4E8-492DB8B02267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E9283AB-C90F-EC4E-F888-714AEE38A522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Néflier d'Allemagne</a:t>
            </a:r>
          </a:p>
        </p:txBody>
      </p:sp>
    </p:spTree>
    <p:extLst>
      <p:ext uri="{BB962C8B-B14F-4D97-AF65-F5344CB8AC3E}">
        <p14:creationId xmlns:p14="http://schemas.microsoft.com/office/powerpoint/2010/main" val="2695016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carré, bâtiment&#10;&#10;Le contenu généré par l’IA peut être incorrect.">
            <a:extLst>
              <a:ext uri="{FF2B5EF4-FFF2-40B4-BE49-F238E27FC236}">
                <a16:creationId xmlns:a16="http://schemas.microsoft.com/office/drawing/2014/main" id="{F9914921-B65D-3508-F6C1-B98ECAC525C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17393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fleur, plante, herbe, Plante terrestre&#10;&#10;Le contenu généré par l’IA peut être incorrect.">
            <a:extLst>
              <a:ext uri="{FF2B5EF4-FFF2-40B4-BE49-F238E27FC236}">
                <a16:creationId xmlns:a16="http://schemas.microsoft.com/office/drawing/2014/main" id="{157249FC-19A0-3B0F-865D-601ADB9243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75099" cy="6814820"/>
          </a:xfrm>
          <a:prstGeom prst="rect">
            <a:avLst/>
          </a:prstGeom>
        </p:spPr>
      </p:pic>
      <p:pic>
        <p:nvPicPr>
          <p:cNvPr id="6" name="Image 5" descr="Une image contenant herbe, plein air, Tige, Plante terrestre&#10;&#10;Le contenu généré par l’IA peut être incorrect.">
            <a:extLst>
              <a:ext uri="{FF2B5EF4-FFF2-40B4-BE49-F238E27FC236}">
                <a16:creationId xmlns:a16="http://schemas.microsoft.com/office/drawing/2014/main" id="{C7E51B1D-FA86-7EA1-3449-DA75F64F9C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903" y="43180"/>
            <a:ext cx="4575099" cy="681482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D6CCD15-9881-8FAB-772E-8C04A765191D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409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arbre, plante, fleur, fleurir&#10;&#10;Le contenu généré par l’IA peut être incorrect.">
            <a:extLst>
              <a:ext uri="{FF2B5EF4-FFF2-40B4-BE49-F238E27FC236}">
                <a16:creationId xmlns:a16="http://schemas.microsoft.com/office/drawing/2014/main" id="{C174EBA7-8CC3-ECD4-A32F-6F2AFED462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572000" cy="6858001"/>
          </a:xfrm>
          <a:prstGeom prst="rect">
            <a:avLst/>
          </a:prstGeom>
        </p:spPr>
      </p:pic>
      <p:pic>
        <p:nvPicPr>
          <p:cNvPr id="6" name="Image 5" descr="Une image contenant fleur, plante, plein air, rose&#10;&#10;Le contenu généré par l’IA peut être incorrect.">
            <a:extLst>
              <a:ext uri="{FF2B5EF4-FFF2-40B4-BE49-F238E27FC236}">
                <a16:creationId xmlns:a16="http://schemas.microsoft.com/office/drawing/2014/main" id="{026FA114-F489-4896-DBDD-A8A877BAEE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1"/>
            <a:ext cx="4572000" cy="6858001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3AE4FC0-B9FB-3166-2541-6C5AD41BE087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0073F02-A609-BA1D-DEF6-F4159DC75C54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Hydrangea </a:t>
            </a:r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aspera</a:t>
            </a:r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 mauvette</a:t>
            </a:r>
          </a:p>
        </p:txBody>
      </p:sp>
    </p:spTree>
    <p:extLst>
      <p:ext uri="{BB962C8B-B14F-4D97-AF65-F5344CB8AC3E}">
        <p14:creationId xmlns:p14="http://schemas.microsoft.com/office/powerpoint/2010/main" val="2276052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carré, bâtiment&#10;&#10;Le contenu généré par l’IA peut être incorrect.">
            <a:extLst>
              <a:ext uri="{FF2B5EF4-FFF2-40B4-BE49-F238E27FC236}">
                <a16:creationId xmlns:a16="http://schemas.microsoft.com/office/drawing/2014/main" id="{F9914921-B65D-3508-F6C1-B98ECAC525C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88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650300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fleur, plante, pétale, arbre&#10;&#10;Le contenu généré par l’IA peut être incorrect.">
            <a:extLst>
              <a:ext uri="{FF2B5EF4-FFF2-40B4-BE49-F238E27FC236}">
                <a16:creationId xmlns:a16="http://schemas.microsoft.com/office/drawing/2014/main" id="{2574095A-C054-BA59-8453-7D1AC83213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91820" cy="6858000"/>
          </a:xfrm>
          <a:prstGeom prst="rect">
            <a:avLst/>
          </a:prstGeom>
        </p:spPr>
      </p:pic>
      <p:pic>
        <p:nvPicPr>
          <p:cNvPr id="6" name="Image 5" descr="Une image contenant fleur, plante, rose, pétale&#10;&#10;Le contenu généré par l’IA peut être incorrect.">
            <a:extLst>
              <a:ext uri="{FF2B5EF4-FFF2-40B4-BE49-F238E27FC236}">
                <a16:creationId xmlns:a16="http://schemas.microsoft.com/office/drawing/2014/main" id="{5A8BD21A-E644-3142-9222-445FC103D3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2182" y="0"/>
            <a:ext cx="4691820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B99FE40-8AC0-4AAA-D366-A96B0329F47F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91FF984-0FEF-733B-3D60-005DD9FE4B30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Rose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7594E0B-91EB-C6D7-C77A-DE8F74253A9B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Rose</a:t>
            </a:r>
          </a:p>
        </p:txBody>
      </p:sp>
    </p:spTree>
    <p:extLst>
      <p:ext uri="{BB962C8B-B14F-4D97-AF65-F5344CB8AC3E}">
        <p14:creationId xmlns:p14="http://schemas.microsoft.com/office/powerpoint/2010/main" val="3515120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ante terrestre, plein air, Plante carnivore, Tige&#10;&#10;Le contenu généré par l’IA peut être incorrect.">
            <a:extLst>
              <a:ext uri="{FF2B5EF4-FFF2-40B4-BE49-F238E27FC236}">
                <a16:creationId xmlns:a16="http://schemas.microsoft.com/office/drawing/2014/main" id="{03C4D222-2F80-B04D-F37D-09A203CB62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80"/>
            <a:ext cx="4576878" cy="6852920"/>
          </a:xfrm>
          <a:prstGeom prst="rect">
            <a:avLst/>
          </a:prstGeom>
        </p:spPr>
      </p:pic>
      <p:pic>
        <p:nvPicPr>
          <p:cNvPr id="6" name="Image 5" descr="Une image contenant Plante terrestre, Plante vasculaire, plante, herbe&#10;&#10;Le contenu généré par l’IA peut être incorrect.">
            <a:extLst>
              <a:ext uri="{FF2B5EF4-FFF2-40B4-BE49-F238E27FC236}">
                <a16:creationId xmlns:a16="http://schemas.microsoft.com/office/drawing/2014/main" id="{6ACA2137-CA70-DDA6-9F6A-AB15F1E24A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122" y="5080"/>
            <a:ext cx="4576878" cy="684784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390E73A-29D9-CBB3-D3A8-DF60D27C54BD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E82C1CB-CEDF-1A3B-CFEB-5F53E76B9446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Dionée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D4F5EE8-DF89-2141-8F07-CDB562EBEB8F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Drosera Capensis</a:t>
            </a:r>
          </a:p>
        </p:txBody>
      </p:sp>
    </p:spTree>
    <p:extLst>
      <p:ext uri="{BB962C8B-B14F-4D97-AF65-F5344CB8AC3E}">
        <p14:creationId xmlns:p14="http://schemas.microsoft.com/office/powerpoint/2010/main" val="2473130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carré, bâtiment&#10;&#10;Le contenu généré par l’IA peut être incorrect.">
            <a:extLst>
              <a:ext uri="{FF2B5EF4-FFF2-40B4-BE49-F238E27FC236}">
                <a16:creationId xmlns:a16="http://schemas.microsoft.com/office/drawing/2014/main" id="{F9914921-B65D-3508-F6C1-B98ECAC525C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88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315701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fruit, baie, plein air, Fraisier de Virginie&#10;&#10;Le contenu généré par l’IA peut être incorrect.">
            <a:extLst>
              <a:ext uri="{FF2B5EF4-FFF2-40B4-BE49-F238E27FC236}">
                <a16:creationId xmlns:a16="http://schemas.microsoft.com/office/drawing/2014/main" id="{65AA1EAF-6B20-31F7-EB91-99FB8E2A65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38243" cy="6776720"/>
          </a:xfrm>
          <a:prstGeom prst="rect">
            <a:avLst/>
          </a:prstGeom>
        </p:spPr>
      </p:pic>
      <p:pic>
        <p:nvPicPr>
          <p:cNvPr id="6" name="Image 5" descr="Une image contenant fruit, baie, Ronce remarquable, plein air&#10;&#10;Le contenu généré par l’IA peut être incorrect.">
            <a:extLst>
              <a:ext uri="{FF2B5EF4-FFF2-40B4-BE49-F238E27FC236}">
                <a16:creationId xmlns:a16="http://schemas.microsoft.com/office/drawing/2014/main" id="{D2159FDE-36F2-B834-5741-EA2418B1FA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1" y="0"/>
            <a:ext cx="4500000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C28507C-5780-502F-6907-AF1AD73E43A6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D647704-8565-0BF8-9908-3FEB95724862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Framboise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EAB32A8C-2DBD-E1B4-70A9-C8B9282CE9D7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Fraise des Bois</a:t>
            </a:r>
          </a:p>
        </p:txBody>
      </p:sp>
    </p:spTree>
    <p:extLst>
      <p:ext uri="{BB962C8B-B14F-4D97-AF65-F5344CB8AC3E}">
        <p14:creationId xmlns:p14="http://schemas.microsoft.com/office/powerpoint/2010/main" val="3707089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fleur, feuille, plein air, plante&#10;&#10;Le contenu généré par l’IA peut être incorrect.">
            <a:extLst>
              <a:ext uri="{FF2B5EF4-FFF2-40B4-BE49-F238E27FC236}">
                <a16:creationId xmlns:a16="http://schemas.microsoft.com/office/drawing/2014/main" id="{1FD92020-ADF8-36EE-D34F-747A825E5135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64000" cy="6858000"/>
          </a:xfrm>
          <a:prstGeom prst="rect">
            <a:avLst/>
          </a:prstGeom>
        </p:spPr>
      </p:pic>
      <p:pic>
        <p:nvPicPr>
          <p:cNvPr id="6" name="Image 5" descr="Une image contenant arbre, fruit, plein air, arbre fruitier&#10;&#10;Le contenu généré par l’IA peut être incorrect.">
            <a:extLst>
              <a:ext uri="{FF2B5EF4-FFF2-40B4-BE49-F238E27FC236}">
                <a16:creationId xmlns:a16="http://schemas.microsoft.com/office/drawing/2014/main" id="{712DA26F-656E-BCBC-20F6-88C7D5C66C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000" y="0"/>
            <a:ext cx="4716000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ACD4157-AEC5-63F9-06EA-79D5907CA6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33615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FBBA2B44-B75F-3658-5B66-CE17BAA4576A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Lysimaque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F2079E9-5BF1-1FD7-D699-43A93B2AF08B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Pêche des Vignes</a:t>
            </a:r>
          </a:p>
        </p:txBody>
      </p:sp>
    </p:spTree>
    <p:extLst>
      <p:ext uri="{BB962C8B-B14F-4D97-AF65-F5344CB8AC3E}">
        <p14:creationId xmlns:p14="http://schemas.microsoft.com/office/powerpoint/2010/main" val="2860837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carré, bâtiment&#10;&#10;Le contenu généré par l’IA peut être incorrect.">
            <a:extLst>
              <a:ext uri="{FF2B5EF4-FFF2-40B4-BE49-F238E27FC236}">
                <a16:creationId xmlns:a16="http://schemas.microsoft.com/office/drawing/2014/main" id="{F9914921-B65D-3508-F6C1-B98ECAC525C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8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197D549-DBF7-40E2-C01F-E58BBFB17176}"/>
              </a:ext>
            </a:extLst>
          </p:cNvPr>
          <p:cNvSpPr txBox="1"/>
          <p:nvPr/>
        </p:nvSpPr>
        <p:spPr>
          <a:xfrm>
            <a:off x="0" y="6336000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Geranium</a:t>
            </a:r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phaeum</a:t>
            </a:r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samobor</a:t>
            </a:r>
            <a:endParaRPr lang="fr-FR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503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herbe, Plante couvre-sol, plante&#10;&#10;Le contenu généré par l’IA peut être incorrect.">
            <a:extLst>
              <a:ext uri="{FF2B5EF4-FFF2-40B4-BE49-F238E27FC236}">
                <a16:creationId xmlns:a16="http://schemas.microsoft.com/office/drawing/2014/main" id="{4B0F8CBD-A2AD-2793-C6D0-AFFE07351E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795" y="0"/>
            <a:ext cx="4661205" cy="6858000"/>
          </a:xfrm>
          <a:prstGeom prst="rect">
            <a:avLst/>
          </a:prstGeom>
        </p:spPr>
      </p:pic>
      <p:pic>
        <p:nvPicPr>
          <p:cNvPr id="6" name="Image 5" descr="Une image contenant Plante terrestre, plein air, Plante carnivore, Tige&#10;&#10;Le contenu généré par l’IA peut être incorrect.">
            <a:extLst>
              <a:ext uri="{FF2B5EF4-FFF2-40B4-BE49-F238E27FC236}">
                <a16:creationId xmlns:a16="http://schemas.microsoft.com/office/drawing/2014/main" id="{8C6CB333-DFCB-7B09-C4E1-BA72A9185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61205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EBE7D10-5787-002B-4BE7-792597179C68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8A395C5-C456-709A-E980-A22C5A4AEC14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Dionée</a:t>
            </a:r>
          </a:p>
        </p:txBody>
      </p:sp>
    </p:spTree>
    <p:extLst>
      <p:ext uri="{BB962C8B-B14F-4D97-AF65-F5344CB8AC3E}">
        <p14:creationId xmlns:p14="http://schemas.microsoft.com/office/powerpoint/2010/main" val="3499668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fleur, plante, rose, pétale&#10;&#10;Le contenu généré par l’IA peut être incorrect.">
            <a:extLst>
              <a:ext uri="{FF2B5EF4-FFF2-40B4-BE49-F238E27FC236}">
                <a16:creationId xmlns:a16="http://schemas.microsoft.com/office/drawing/2014/main" id="{5B8B402E-C09F-8ED9-CAF6-0546B7B4E0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6" name="Image 5" descr="Une image contenant invertébré, escargot, Mollusques, Escargots et limaces&#10;&#10;Le contenu généré par l’IA peut être incorrect.">
            <a:extLst>
              <a:ext uri="{FF2B5EF4-FFF2-40B4-BE49-F238E27FC236}">
                <a16:creationId xmlns:a16="http://schemas.microsoft.com/office/drawing/2014/main" id="{070B8EC0-5665-F291-E368-1685B353EE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1"/>
            <a:ext cx="4572000" cy="6858001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1CD9BC9-0C91-5FD8-B2F5-43A44F23D100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2412EE9E-7FBD-DFCC-D913-FB9FCEC3062B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Rose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7BFBADA9-870E-53D1-2BE1-F5BFB1E76A42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Escargot Géant</a:t>
            </a:r>
          </a:p>
        </p:txBody>
      </p:sp>
    </p:spTree>
    <p:extLst>
      <p:ext uri="{BB962C8B-B14F-4D97-AF65-F5344CB8AC3E}">
        <p14:creationId xmlns:p14="http://schemas.microsoft.com/office/powerpoint/2010/main" val="3779813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carré, bâtiment&#10;&#10;Le contenu généré par l’IA peut être incorrect.">
            <a:extLst>
              <a:ext uri="{FF2B5EF4-FFF2-40B4-BE49-F238E27FC236}">
                <a16:creationId xmlns:a16="http://schemas.microsoft.com/office/drawing/2014/main" id="{F9914921-B65D-3508-F6C1-B98ECAC525C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03166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31B8E62-D7AF-530B-79D7-C7F0D12852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648090" cy="6856228"/>
          </a:xfrm>
          <a:prstGeom prst="rect">
            <a:avLst/>
          </a:prstGeom>
        </p:spPr>
      </p:pic>
      <p:pic>
        <p:nvPicPr>
          <p:cNvPr id="7" name="Image 6" descr="Une image contenant plante, fleur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092EDECE-8022-68A6-7712-EEBFAF6689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2937" y="1772"/>
            <a:ext cx="4652216" cy="685445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2627573-BC6D-E869-398E-877F7A5EAA18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59F3FAF-680F-7796-BF6D-AEC173DE1756}"/>
              </a:ext>
            </a:extLst>
          </p:cNvPr>
          <p:cNvSpPr txBox="1"/>
          <p:nvPr/>
        </p:nvSpPr>
        <p:spPr>
          <a:xfrm>
            <a:off x="0" y="6336000"/>
            <a:ext cx="461528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Future Proie du Sarracenia </a:t>
            </a:r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Flava</a:t>
            </a:r>
            <a:endParaRPr lang="fr-FR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4C30D3E5-16EB-D396-F024-C756E471146F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Campanule</a:t>
            </a:r>
          </a:p>
        </p:txBody>
      </p:sp>
    </p:spTree>
    <p:extLst>
      <p:ext uri="{BB962C8B-B14F-4D97-AF65-F5344CB8AC3E}">
        <p14:creationId xmlns:p14="http://schemas.microsoft.com/office/powerpoint/2010/main" val="1375739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ante, fleur, rose, pétale&#10;&#10;Le contenu généré par l’IA peut être incorrect.">
            <a:extLst>
              <a:ext uri="{FF2B5EF4-FFF2-40B4-BE49-F238E27FC236}">
                <a16:creationId xmlns:a16="http://schemas.microsoft.com/office/drawing/2014/main" id="{D90EF3F8-0D2D-D790-23ED-BCF9F6C77A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714241" cy="6858000"/>
          </a:xfrm>
          <a:prstGeom prst="rect">
            <a:avLst/>
          </a:prstGeom>
        </p:spPr>
      </p:pic>
      <p:pic>
        <p:nvPicPr>
          <p:cNvPr id="6" name="Image 5" descr="Une image contenant plante, arbre, plein air, Plante terrestre&#10;&#10;Le contenu généré par l’IA peut être incorrect.">
            <a:extLst>
              <a:ext uri="{FF2B5EF4-FFF2-40B4-BE49-F238E27FC236}">
                <a16:creationId xmlns:a16="http://schemas.microsoft.com/office/drawing/2014/main" id="{233BC2BB-32A0-6FFD-E533-856C16D74C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760" y="-1"/>
            <a:ext cx="4714242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5F4D728-1617-D8E4-C5D9-04A9E7F5A43B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822CB83-E32E-863D-A6A8-8D3E257C0A8B}"/>
              </a:ext>
            </a:extLst>
          </p:cNvPr>
          <p:cNvSpPr txBox="1"/>
          <p:nvPr/>
        </p:nvSpPr>
        <p:spPr>
          <a:xfrm>
            <a:off x="-1" y="6336000"/>
            <a:ext cx="461528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Délicatesse de la Rose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D0D80AF-AC02-BC50-B3EB-A5B7430F37AA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Digitale</a:t>
            </a:r>
          </a:p>
        </p:txBody>
      </p:sp>
    </p:spTree>
    <p:extLst>
      <p:ext uri="{BB962C8B-B14F-4D97-AF65-F5344CB8AC3E}">
        <p14:creationId xmlns:p14="http://schemas.microsoft.com/office/powerpoint/2010/main" val="738037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carré, bâtiment&#10;&#10;Le contenu généré par l’IA peut être incorrect.">
            <a:extLst>
              <a:ext uri="{FF2B5EF4-FFF2-40B4-BE49-F238E27FC236}">
                <a16:creationId xmlns:a16="http://schemas.microsoft.com/office/drawing/2014/main" id="{F9914921-B65D-3508-F6C1-B98ECAC525C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14463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ante, fleur, rose, arbre&#10;&#10;Le contenu généré par l’IA peut être incorrect.">
            <a:extLst>
              <a:ext uri="{FF2B5EF4-FFF2-40B4-BE49-F238E27FC236}">
                <a16:creationId xmlns:a16="http://schemas.microsoft.com/office/drawing/2014/main" id="{4EDE8B62-A70C-A67C-56B7-2E7C54048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480"/>
            <a:ext cx="4661205" cy="6858000"/>
          </a:xfrm>
          <a:prstGeom prst="rect">
            <a:avLst/>
          </a:prstGeom>
        </p:spPr>
      </p:pic>
      <p:pic>
        <p:nvPicPr>
          <p:cNvPr id="6" name="Image 5" descr="Une image contenant plante, fleur, ciel, pétale&#10;&#10;Le contenu généré par l’IA peut être incorrect.">
            <a:extLst>
              <a:ext uri="{FF2B5EF4-FFF2-40B4-BE49-F238E27FC236}">
                <a16:creationId xmlns:a16="http://schemas.microsoft.com/office/drawing/2014/main" id="{2F023A4F-3397-CA96-96B5-3B59D343F5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795" y="0"/>
            <a:ext cx="4661205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FB0CADA-4653-0738-0EC2-69DCFFBFDBF2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027DBC7-38F0-D809-5CF6-3FE28769A91C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Rose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EF25242-9B86-538D-2F5F-8D369F0C1890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Rose</a:t>
            </a:r>
          </a:p>
        </p:txBody>
      </p:sp>
    </p:spTree>
    <p:extLst>
      <p:ext uri="{BB962C8B-B14F-4D97-AF65-F5344CB8AC3E}">
        <p14:creationId xmlns:p14="http://schemas.microsoft.com/office/powerpoint/2010/main" val="3720450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ante, Plante terrestre, plein air, Tige&#10;&#10;Le contenu généré par l’IA peut être incorrect.">
            <a:extLst>
              <a:ext uri="{FF2B5EF4-FFF2-40B4-BE49-F238E27FC236}">
                <a16:creationId xmlns:a16="http://schemas.microsoft.com/office/drawing/2014/main" id="{FECBDDFA-FEBC-2CA1-F1DB-5AEB6704D5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451" y="0"/>
            <a:ext cx="4653551" cy="6858000"/>
          </a:xfrm>
          <a:prstGeom prst="rect">
            <a:avLst/>
          </a:prstGeom>
        </p:spPr>
      </p:pic>
      <p:pic>
        <p:nvPicPr>
          <p:cNvPr id="4" name="Image 3" descr="Une image contenant fleur, plante, damas violet, pétale&#10;&#10;Le contenu généré par l’IA peut être incorrect.">
            <a:extLst>
              <a:ext uri="{FF2B5EF4-FFF2-40B4-BE49-F238E27FC236}">
                <a16:creationId xmlns:a16="http://schemas.microsoft.com/office/drawing/2014/main" id="{D14720DE-AF87-F96F-134F-1A1B22268A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82295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1284857-552B-97B1-E30D-644D99E73605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B4C420D-1881-7F10-8227-3B80F7D2AB3A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Monnaie du Pape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43999D8-40B2-1257-1B44-421D896F3993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Perfect Urne</a:t>
            </a:r>
          </a:p>
        </p:txBody>
      </p:sp>
    </p:spTree>
    <p:extLst>
      <p:ext uri="{BB962C8B-B14F-4D97-AF65-F5344CB8AC3E}">
        <p14:creationId xmlns:p14="http://schemas.microsoft.com/office/powerpoint/2010/main" val="2611791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carré, bâtiment&#10;&#10;Le contenu généré par l’IA peut être incorrect.">
            <a:extLst>
              <a:ext uri="{FF2B5EF4-FFF2-40B4-BE49-F238E27FC236}">
                <a16:creationId xmlns:a16="http://schemas.microsoft.com/office/drawing/2014/main" id="{F9914921-B65D-3508-F6C1-B98ECAC525C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88"/>
          </a:xfrm>
          <a:prstGeom prst="rect">
            <a:avLst/>
          </a:prstGeom>
          <a:noFill/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792D2F9-E93B-58EE-8C5A-63850DFE5D7D}"/>
              </a:ext>
            </a:extLst>
          </p:cNvPr>
          <p:cNvSpPr txBox="1"/>
          <p:nvPr/>
        </p:nvSpPr>
        <p:spPr>
          <a:xfrm>
            <a:off x="4572000" y="6336000"/>
            <a:ext cx="457199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Iris d’eau</a:t>
            </a:r>
          </a:p>
        </p:txBody>
      </p:sp>
    </p:spTree>
    <p:extLst>
      <p:ext uri="{BB962C8B-B14F-4D97-AF65-F5344CB8AC3E}">
        <p14:creationId xmlns:p14="http://schemas.microsoft.com/office/powerpoint/2010/main" val="1689946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arbre, plein air, Tige, plante&#10;&#10;Le contenu généré par l’IA peut être incorrect.">
            <a:extLst>
              <a:ext uri="{FF2B5EF4-FFF2-40B4-BE49-F238E27FC236}">
                <a16:creationId xmlns:a16="http://schemas.microsoft.com/office/drawing/2014/main" id="{77D367CD-451C-C1A3-B1D8-AD1FEB2AF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15282" cy="6786880"/>
          </a:xfrm>
          <a:prstGeom prst="rect">
            <a:avLst/>
          </a:prstGeom>
        </p:spPr>
      </p:pic>
      <p:pic>
        <p:nvPicPr>
          <p:cNvPr id="8" name="Image 7" descr="Une image contenant koï, eau, bassin, carpe&#10;&#10;Le contenu généré par l’IA peut être incorrect.">
            <a:extLst>
              <a:ext uri="{FF2B5EF4-FFF2-40B4-BE49-F238E27FC236}">
                <a16:creationId xmlns:a16="http://schemas.microsoft.com/office/drawing/2014/main" id="{D7A3B8B8-9120-3373-0F63-1D39A3FE3C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718" y="0"/>
            <a:ext cx="4615282" cy="678688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B93D5B6-2F89-2D6E-696F-7BA15EA7ED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33615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340CD0FD-2BB8-B41B-F207-795B5A64AF69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Figue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2CB9BF03-37AA-8900-224C-A02E3790E9A3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Fleur du Nénuphar</a:t>
            </a:r>
          </a:p>
        </p:txBody>
      </p:sp>
    </p:spTree>
    <p:extLst>
      <p:ext uri="{BB962C8B-B14F-4D97-AF65-F5344CB8AC3E}">
        <p14:creationId xmlns:p14="http://schemas.microsoft.com/office/powerpoint/2010/main" val="3344232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ante, Plante terrestre, Tige, herbe&#10;&#10;Le contenu généré par l’IA peut être incorrect.">
            <a:extLst>
              <a:ext uri="{FF2B5EF4-FFF2-40B4-BE49-F238E27FC236}">
                <a16:creationId xmlns:a16="http://schemas.microsoft.com/office/drawing/2014/main" id="{A49CC535-D96C-1149-E349-952E10FD9B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615282" cy="6858001"/>
          </a:xfrm>
          <a:prstGeom prst="rect">
            <a:avLst/>
          </a:prstGeom>
        </p:spPr>
      </p:pic>
      <p:pic>
        <p:nvPicPr>
          <p:cNvPr id="6" name="Image 5" descr="Une image contenant plante, plein air, Yucca, Plante terrestre&#10;&#10;Le contenu généré par l’IA peut être incorrect.">
            <a:extLst>
              <a:ext uri="{FF2B5EF4-FFF2-40B4-BE49-F238E27FC236}">
                <a16:creationId xmlns:a16="http://schemas.microsoft.com/office/drawing/2014/main" id="{BA0B6CB0-1332-BEEF-6F72-F9F7DDA73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720" y="0"/>
            <a:ext cx="4615282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666040A-671B-0808-8CE9-2AABEABAFEA8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FAA2743-670D-4F34-EB2D-AB857B6BC3AE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Le Papyrus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CA4EEAA-B1EA-B862-6A34-A5A086435FC0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Le Yucca</a:t>
            </a:r>
          </a:p>
        </p:txBody>
      </p:sp>
    </p:spTree>
    <p:extLst>
      <p:ext uri="{BB962C8B-B14F-4D97-AF65-F5344CB8AC3E}">
        <p14:creationId xmlns:p14="http://schemas.microsoft.com/office/powerpoint/2010/main" val="35484546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8000" b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carré, bâtiment&#10;&#10;Le contenu généré par l’IA peut être incorrect.">
            <a:extLst>
              <a:ext uri="{FF2B5EF4-FFF2-40B4-BE49-F238E27FC236}">
                <a16:creationId xmlns:a16="http://schemas.microsoft.com/office/drawing/2014/main" id="{F9914921-B65D-3508-F6C1-B98ECAC525C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88"/>
          </a:xfrm>
          <a:prstGeom prst="rect">
            <a:avLst/>
          </a:prstGeom>
          <a:noFill/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59BA1DB-71D1-11B6-7847-795CC22505D8}"/>
              </a:ext>
            </a:extLst>
          </p:cNvPr>
          <p:cNvSpPr txBox="1"/>
          <p:nvPr/>
        </p:nvSpPr>
        <p:spPr>
          <a:xfrm>
            <a:off x="0" y="6336000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Rose</a:t>
            </a:r>
          </a:p>
        </p:txBody>
      </p:sp>
    </p:spTree>
    <p:extLst>
      <p:ext uri="{BB962C8B-B14F-4D97-AF65-F5344CB8AC3E}">
        <p14:creationId xmlns:p14="http://schemas.microsoft.com/office/powerpoint/2010/main" val="2696146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herbe, Plante terrestre, Plante carnivore&#10;&#10;Le contenu généré par l’IA peut être incorrect.">
            <a:extLst>
              <a:ext uri="{FF2B5EF4-FFF2-40B4-BE49-F238E27FC236}">
                <a16:creationId xmlns:a16="http://schemas.microsoft.com/office/drawing/2014/main" id="{53A4B1D6-7042-E6EE-4C8E-64478BEF0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622935" cy="6858000"/>
          </a:xfrm>
          <a:prstGeom prst="rect">
            <a:avLst/>
          </a:prstGeom>
        </p:spPr>
      </p:pic>
      <p:pic>
        <p:nvPicPr>
          <p:cNvPr id="6" name="Image 5" descr="Une image contenant plein air, branche, feuille, lumière du jour&#10;&#10;Le contenu généré par l’IA peut être incorrect.">
            <a:extLst>
              <a:ext uri="{FF2B5EF4-FFF2-40B4-BE49-F238E27FC236}">
                <a16:creationId xmlns:a16="http://schemas.microsoft.com/office/drawing/2014/main" id="{0B084E3D-A7A7-8E41-E036-97F9A48D0C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1067" y="0"/>
            <a:ext cx="4622935" cy="668528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53B5EDF-A235-DAC3-BB54-9550208B9B0E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FD5B7EA-F2AB-281F-D4B9-862DF53EA231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le Sarracenia Purpurea </a:t>
            </a:r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Venosa</a:t>
            </a:r>
            <a:endParaRPr lang="fr-FR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080254E-F982-D16E-DE65-B0F0DC6E85F7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Le Soleil perçant le Sureau</a:t>
            </a:r>
          </a:p>
        </p:txBody>
      </p:sp>
    </p:spTree>
    <p:extLst>
      <p:ext uri="{BB962C8B-B14F-4D97-AF65-F5344CB8AC3E}">
        <p14:creationId xmlns:p14="http://schemas.microsoft.com/office/powerpoint/2010/main" val="1452361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ante, Plante terrestre, Sarracénie pourpre, Plante carnivore&#10;&#10;Le contenu généré par l’IA peut être incorrect.">
            <a:extLst>
              <a:ext uri="{FF2B5EF4-FFF2-40B4-BE49-F238E27FC236}">
                <a16:creationId xmlns:a16="http://schemas.microsoft.com/office/drawing/2014/main" id="{7C0978DB-33CC-8A71-FEF4-7F53C0B4F6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84666" cy="6858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354897F9-5E42-FD29-FB55-2C2122766E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336" y="0"/>
            <a:ext cx="4584666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C4A39B4-CF28-AE07-7479-3A2F9323A8D1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79430DD-9774-E1D6-353F-5F880DA1F7FA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Le Sarracenia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6D634806-E300-EF81-9EB1-AD0570E23953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Le Thym Serpolet, le Houblon</a:t>
            </a:r>
          </a:p>
        </p:txBody>
      </p:sp>
    </p:spTree>
    <p:extLst>
      <p:ext uri="{BB962C8B-B14F-4D97-AF65-F5344CB8AC3E}">
        <p14:creationId xmlns:p14="http://schemas.microsoft.com/office/powerpoint/2010/main" val="2079818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8000" b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carré, bâtiment&#10;&#10;Le contenu généré par l’IA peut être incorrect.">
            <a:extLst>
              <a:ext uri="{FF2B5EF4-FFF2-40B4-BE49-F238E27FC236}">
                <a16:creationId xmlns:a16="http://schemas.microsoft.com/office/drawing/2014/main" id="{F9914921-B65D-3508-F6C1-B98ECAC525C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88"/>
          </a:xfrm>
          <a:prstGeom prst="rect">
            <a:avLst/>
          </a:prstGeom>
          <a:noFill/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2A6FB99-ACCF-4654-BD69-13A98B721B12}"/>
              </a:ext>
            </a:extLst>
          </p:cNvPr>
          <p:cNvSpPr txBox="1"/>
          <p:nvPr/>
        </p:nvSpPr>
        <p:spPr>
          <a:xfrm>
            <a:off x="-1" y="6336000"/>
            <a:ext cx="91439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Cerise</a:t>
            </a:r>
          </a:p>
        </p:txBody>
      </p:sp>
    </p:spTree>
    <p:extLst>
      <p:ext uri="{BB962C8B-B14F-4D97-AF65-F5344CB8AC3E}">
        <p14:creationId xmlns:p14="http://schemas.microsoft.com/office/powerpoint/2010/main" val="3366814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Plante terrestre, Plante vasculaire, plante&#10;&#10;Le contenu généré par l’IA peut être incorrect.">
            <a:extLst>
              <a:ext uri="{FF2B5EF4-FFF2-40B4-BE49-F238E27FC236}">
                <a16:creationId xmlns:a16="http://schemas.microsoft.com/office/drawing/2014/main" id="{61524B8D-7367-95F2-F8B4-F466E76639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8" name="Image 7" descr="Une image contenant invertébré, plein air, insecte, Insecte semblable à un criquet&#10;&#10;Le contenu généré par l’IA peut être incorrect.">
            <a:extLst>
              <a:ext uri="{FF2B5EF4-FFF2-40B4-BE49-F238E27FC236}">
                <a16:creationId xmlns:a16="http://schemas.microsoft.com/office/drawing/2014/main" id="{8590CC69-28F7-3BCE-B043-C8BA68B753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D5901C3-5800-A298-8907-02D9B217A56A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DDBF722-78E0-2E85-0994-F1CB14FBBCF3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Drosera </a:t>
            </a:r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rotundifolia</a:t>
            </a:r>
            <a:endParaRPr lang="fr-FR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5823017-367B-CCA1-85C9-832029B0739B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Criquet</a:t>
            </a:r>
          </a:p>
        </p:txBody>
      </p:sp>
    </p:spTree>
    <p:extLst>
      <p:ext uri="{BB962C8B-B14F-4D97-AF65-F5344CB8AC3E}">
        <p14:creationId xmlns:p14="http://schemas.microsoft.com/office/powerpoint/2010/main" val="3411306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ante, fleur, daucus carotte, Anthrisque&#10;&#10;Le contenu généré par l’IA peut être incorrect.">
            <a:extLst>
              <a:ext uri="{FF2B5EF4-FFF2-40B4-BE49-F238E27FC236}">
                <a16:creationId xmlns:a16="http://schemas.microsoft.com/office/drawing/2014/main" id="{7C65417E-C41F-9355-370D-6076CAB990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15282" cy="6858000"/>
          </a:xfrm>
          <a:prstGeom prst="rect">
            <a:avLst/>
          </a:prstGeom>
        </p:spPr>
      </p:pic>
      <p:pic>
        <p:nvPicPr>
          <p:cNvPr id="6" name="Image 5" descr="Une image contenant chat, herbe, Moustaches, Chats petite et moyenne taille&#10;&#10;Le contenu généré par l’IA peut être incorrect.">
            <a:extLst>
              <a:ext uri="{FF2B5EF4-FFF2-40B4-BE49-F238E27FC236}">
                <a16:creationId xmlns:a16="http://schemas.microsoft.com/office/drawing/2014/main" id="{A3480A82-4F05-0377-DD60-275C9E80E2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720" y="0"/>
            <a:ext cx="4615282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9717DF8-C335-32A2-EDF3-6356F654F4B3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92BAB4E-5A69-5019-AD19-089C809F4F55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Achillea</a:t>
            </a:r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 marshmallow</a:t>
            </a:r>
          </a:p>
        </p:txBody>
      </p:sp>
    </p:spTree>
    <p:extLst>
      <p:ext uri="{BB962C8B-B14F-4D97-AF65-F5344CB8AC3E}">
        <p14:creationId xmlns:p14="http://schemas.microsoft.com/office/powerpoint/2010/main" val="3543971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carré, bâtiment&#10;&#10;Le contenu généré par l’IA peut être incorrect.">
            <a:extLst>
              <a:ext uri="{FF2B5EF4-FFF2-40B4-BE49-F238E27FC236}">
                <a16:creationId xmlns:a16="http://schemas.microsoft.com/office/drawing/2014/main" id="{F9914921-B65D-3508-F6C1-B98ECAC525C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88"/>
          </a:xfrm>
          <a:prstGeom prst="rect">
            <a:avLst/>
          </a:prstGeom>
          <a:noFill/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0F936F8-CB13-E046-90A9-6A7679BF1EA4}"/>
              </a:ext>
            </a:extLst>
          </p:cNvPr>
          <p:cNvSpPr txBox="1"/>
          <p:nvPr/>
        </p:nvSpPr>
        <p:spPr>
          <a:xfrm>
            <a:off x="0" y="6336000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Drosera </a:t>
            </a:r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Rotundifolia</a:t>
            </a:r>
            <a:endParaRPr lang="fr-FR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151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invertébré, vert, herbe&#10;&#10;Le contenu généré par l’IA peut être incorrect.">
            <a:extLst>
              <a:ext uri="{FF2B5EF4-FFF2-40B4-BE49-F238E27FC236}">
                <a16:creationId xmlns:a16="http://schemas.microsoft.com/office/drawing/2014/main" id="{F68FFFAE-5B56-EC6A-5C16-2F483C0561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63440" cy="6878230"/>
          </a:xfrm>
          <a:prstGeom prst="rect">
            <a:avLst/>
          </a:prstGeom>
        </p:spPr>
      </p:pic>
      <p:pic>
        <p:nvPicPr>
          <p:cNvPr id="6" name="Image 5" descr="Une image contenant Plante terrestre, plein air, herbe, Plante vasculaire&#10;&#10;Le contenu généré par l’IA peut être incorrect.">
            <a:extLst>
              <a:ext uri="{FF2B5EF4-FFF2-40B4-BE49-F238E27FC236}">
                <a16:creationId xmlns:a16="http://schemas.microsoft.com/office/drawing/2014/main" id="{B438AE0A-AD4C-CD04-19FC-99EAE1A144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440" y="0"/>
            <a:ext cx="4480560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DB90592-4D39-0D05-7149-E54D59361BCB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1990AE2-D2B8-55CB-527B-1B7DD0EEBD58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Criquet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65EA686-DA0A-B826-5733-91577B15B5CC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Sarracenia et Drosera</a:t>
            </a:r>
          </a:p>
        </p:txBody>
      </p:sp>
    </p:spTree>
    <p:extLst>
      <p:ext uri="{BB962C8B-B14F-4D97-AF65-F5344CB8AC3E}">
        <p14:creationId xmlns:p14="http://schemas.microsoft.com/office/powerpoint/2010/main" val="2398547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fruit, arbre, arbre fruitier, plein air&#10;&#10;Le contenu généré par l’IA peut être incorrect.">
            <a:extLst>
              <a:ext uri="{FF2B5EF4-FFF2-40B4-BE49-F238E27FC236}">
                <a16:creationId xmlns:a16="http://schemas.microsoft.com/office/drawing/2014/main" id="{3FAFC546-D1A2-4A55-4650-4A2CD10D2C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572000" cy="6858001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pic>
        <p:nvPicPr>
          <p:cNvPr id="8" name="Image 7" descr="Une image contenant arbre, plein air, fruit, branche&#10;&#10;Le contenu généré par l’IA peut être incorrect.">
            <a:extLst>
              <a:ext uri="{FF2B5EF4-FFF2-40B4-BE49-F238E27FC236}">
                <a16:creationId xmlns:a16="http://schemas.microsoft.com/office/drawing/2014/main" id="{879336B3-05B7-6ECB-BA66-00588F2EFE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8711AE6-C8E3-D3EF-EFF8-B15335069CCA}"/>
              </a:ext>
            </a:extLst>
          </p:cNvPr>
          <p:cNvPicPr preferRelativeResize="0"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2EDF65F2-8A37-E289-2BE8-F8F5D15FB2AA}"/>
              </a:ext>
            </a:extLst>
          </p:cNvPr>
          <p:cNvSpPr txBox="1"/>
          <p:nvPr/>
        </p:nvSpPr>
        <p:spPr>
          <a:xfrm>
            <a:off x="0" y="6336000"/>
            <a:ext cx="457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Les Mirabelles Sauvages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18DD301D-C9CA-CAD7-695A-78CE0F47CA0E}"/>
              </a:ext>
            </a:extLst>
          </p:cNvPr>
          <p:cNvSpPr txBox="1"/>
          <p:nvPr/>
        </p:nvSpPr>
        <p:spPr>
          <a:xfrm>
            <a:off x="4643120" y="6336000"/>
            <a:ext cx="450088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Les Noix</a:t>
            </a:r>
          </a:p>
        </p:txBody>
      </p:sp>
    </p:spTree>
    <p:extLst>
      <p:ext uri="{BB962C8B-B14F-4D97-AF65-F5344CB8AC3E}">
        <p14:creationId xmlns:p14="http://schemas.microsoft.com/office/powerpoint/2010/main" val="3675035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carré, bâtiment&#10;&#10;Le contenu généré par l’IA peut être incorrect.">
            <a:extLst>
              <a:ext uri="{FF2B5EF4-FFF2-40B4-BE49-F238E27FC236}">
                <a16:creationId xmlns:a16="http://schemas.microsoft.com/office/drawing/2014/main" id="{F9914921-B65D-3508-F6C1-B98ECAC525C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88"/>
          </a:xfrm>
          <a:prstGeom prst="rect">
            <a:avLst/>
          </a:prstGeom>
          <a:noFill/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307783F-FAC8-8FB2-6949-C2B5895A4FB2}"/>
              </a:ext>
            </a:extLst>
          </p:cNvPr>
          <p:cNvSpPr txBox="1"/>
          <p:nvPr/>
        </p:nvSpPr>
        <p:spPr>
          <a:xfrm>
            <a:off x="0" y="6336000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Fleur de la Dionée</a:t>
            </a:r>
          </a:p>
        </p:txBody>
      </p:sp>
    </p:spTree>
    <p:extLst>
      <p:ext uri="{BB962C8B-B14F-4D97-AF65-F5344CB8AC3E}">
        <p14:creationId xmlns:p14="http://schemas.microsoft.com/office/powerpoint/2010/main" val="2157417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carré, bâtiment&#10;&#10;Le contenu généré par l’IA peut être incorrect.">
            <a:extLst>
              <a:ext uri="{FF2B5EF4-FFF2-40B4-BE49-F238E27FC236}">
                <a16:creationId xmlns:a16="http://schemas.microsoft.com/office/drawing/2014/main" id="{F9914921-B65D-3508-F6C1-B98ECAC525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88"/>
          </a:xfrm>
          <a:prstGeom prst="rect">
            <a:avLst/>
          </a:prstGeom>
          <a:noFill/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63B223E-66F1-8906-7A9F-2F4D725AB0FC}"/>
              </a:ext>
            </a:extLst>
          </p:cNvPr>
          <p:cNvSpPr txBox="1"/>
          <p:nvPr/>
        </p:nvSpPr>
        <p:spPr>
          <a:xfrm>
            <a:off x="-1" y="6336000"/>
            <a:ext cx="91439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Fleur du Géranium Sanguin</a:t>
            </a:r>
          </a:p>
        </p:txBody>
      </p:sp>
    </p:spTree>
    <p:extLst>
      <p:ext uri="{BB962C8B-B14F-4D97-AF65-F5344CB8AC3E}">
        <p14:creationId xmlns:p14="http://schemas.microsoft.com/office/powerpoint/2010/main" val="3688898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lys, plein air&#10;&#10;Le contenu généré par l’IA peut être incorrect.">
            <a:extLst>
              <a:ext uri="{FF2B5EF4-FFF2-40B4-BE49-F238E27FC236}">
                <a16:creationId xmlns:a16="http://schemas.microsoft.com/office/drawing/2014/main" id="{9E138ED2-FA5E-487D-C12E-FD3854CD8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5" name="Image 4" descr="Une image contenant plante, fleur, lys, Hémérocalle&#10;&#10;Le contenu généré par l’IA peut être incorrect.">
            <a:extLst>
              <a:ext uri="{FF2B5EF4-FFF2-40B4-BE49-F238E27FC236}">
                <a16:creationId xmlns:a16="http://schemas.microsoft.com/office/drawing/2014/main" id="{4CD2A130-E53E-BAC8-EED0-3612C9426D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2" cy="6858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4D63DE39-784C-86EB-F194-F7B70F0155C0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ADA271F-D124-A5F1-5B74-C831934DD21C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L'</a:t>
            </a:r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Hemorocale</a:t>
            </a:r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 et la Lysimaque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287577B-C5FB-2D8B-38F2-338A8272E5B3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L'</a:t>
            </a:r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Hemorocale</a:t>
            </a:r>
            <a:endParaRPr lang="fr-FR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6248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Plante terrestre, plante, Plante vasculaire&#10;&#10;Le contenu généré par l’IA peut être incorrect.">
            <a:extLst>
              <a:ext uri="{FF2B5EF4-FFF2-40B4-BE49-F238E27FC236}">
                <a16:creationId xmlns:a16="http://schemas.microsoft.com/office/drawing/2014/main" id="{E1BF94A6-12B1-7C2A-B177-766B51F061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615282" cy="6858001"/>
          </a:xfrm>
          <a:prstGeom prst="rect">
            <a:avLst/>
          </a:prstGeom>
        </p:spPr>
      </p:pic>
      <p:pic>
        <p:nvPicPr>
          <p:cNvPr id="6" name="Image 5" descr="Une image contenant Plante terrestre, plante, Tige, plein air&#10;&#10;Le contenu généré par l’IA peut être incorrect.">
            <a:extLst>
              <a:ext uri="{FF2B5EF4-FFF2-40B4-BE49-F238E27FC236}">
                <a16:creationId xmlns:a16="http://schemas.microsoft.com/office/drawing/2014/main" id="{8D26F8B9-178F-8B82-F926-FCB0EFA1AB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718" y="0"/>
            <a:ext cx="4615282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95F1F09-8292-F400-B185-52B41299F6CE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0F716A33-36E0-3423-C011-3257FBE13A22}"/>
              </a:ext>
            </a:extLst>
          </p:cNvPr>
          <p:cNvSpPr txBox="1"/>
          <p:nvPr/>
        </p:nvSpPr>
        <p:spPr>
          <a:xfrm>
            <a:off x="0" y="6336000"/>
            <a:ext cx="461528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L'Hampe Florale de la Drosera </a:t>
            </a:r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Rotundifolia</a:t>
            </a:r>
            <a:endParaRPr lang="fr-FR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CCF9CB95-E6AB-A3C2-B2DF-08BC3918E2E2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L'Urne du Sarracenia</a:t>
            </a:r>
          </a:p>
        </p:txBody>
      </p:sp>
    </p:spTree>
    <p:extLst>
      <p:ext uri="{BB962C8B-B14F-4D97-AF65-F5344CB8AC3E}">
        <p14:creationId xmlns:p14="http://schemas.microsoft.com/office/powerpoint/2010/main" val="597621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8000" b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carré, bâtiment&#10;&#10;Le contenu généré par l’IA peut être incorrect.">
            <a:extLst>
              <a:ext uri="{FF2B5EF4-FFF2-40B4-BE49-F238E27FC236}">
                <a16:creationId xmlns:a16="http://schemas.microsoft.com/office/drawing/2014/main" id="{F9914921-B65D-3508-F6C1-B98ECAC525C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88"/>
          </a:xfrm>
          <a:prstGeom prst="rect">
            <a:avLst/>
          </a:prstGeom>
          <a:noFill/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7CF7B8B-B262-3E47-01E2-37BABD346DBB}"/>
              </a:ext>
            </a:extLst>
          </p:cNvPr>
          <p:cNvSpPr txBox="1"/>
          <p:nvPr/>
        </p:nvSpPr>
        <p:spPr>
          <a:xfrm>
            <a:off x="-1" y="6336000"/>
            <a:ext cx="91439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Fraise des Bois</a:t>
            </a:r>
          </a:p>
        </p:txBody>
      </p:sp>
    </p:spTree>
    <p:extLst>
      <p:ext uri="{BB962C8B-B14F-4D97-AF65-F5344CB8AC3E}">
        <p14:creationId xmlns:p14="http://schemas.microsoft.com/office/powerpoint/2010/main" val="3075910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chute d’eau, Cours d’eau, torrent&#10;&#10;Le contenu généré par l’IA peut être incorrect.">
            <a:extLst>
              <a:ext uri="{FF2B5EF4-FFF2-40B4-BE49-F238E27FC236}">
                <a16:creationId xmlns:a16="http://schemas.microsoft.com/office/drawing/2014/main" id="{91827ACA-5412-7DE1-51AE-8F00749F5F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07628" cy="6858000"/>
          </a:xfrm>
          <a:prstGeom prst="rect">
            <a:avLst/>
          </a:prstGeom>
        </p:spPr>
      </p:pic>
      <p:pic>
        <p:nvPicPr>
          <p:cNvPr id="6" name="Image 5" descr="Une image contenant plante, plein air, fleur, pétale&#10;&#10;Le contenu généré par l’IA peut être incorrect.">
            <a:extLst>
              <a:ext uri="{FF2B5EF4-FFF2-40B4-BE49-F238E27FC236}">
                <a16:creationId xmlns:a16="http://schemas.microsoft.com/office/drawing/2014/main" id="{2BEF4BC0-F628-4DAE-1CB7-35A9EE2DC1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374" y="0"/>
            <a:ext cx="4607628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E63A950-1E91-D810-2AC3-B951F78318BC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B169743-9722-CB19-1D42-4A5B885FEF36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Rivière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0A30A42-B468-EB38-5190-BEA4586183FB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Rose Trémière</a:t>
            </a:r>
          </a:p>
        </p:txBody>
      </p:sp>
    </p:spTree>
    <p:extLst>
      <p:ext uri="{BB962C8B-B14F-4D97-AF65-F5344CB8AC3E}">
        <p14:creationId xmlns:p14="http://schemas.microsoft.com/office/powerpoint/2010/main" val="341700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ante, eau, Plante aquatique, pétale&#10;&#10;Le contenu généré par l’IA peut être incorrect.">
            <a:extLst>
              <a:ext uri="{FF2B5EF4-FFF2-40B4-BE49-F238E27FC236}">
                <a16:creationId xmlns:a16="http://schemas.microsoft.com/office/drawing/2014/main" id="{E04B8430-B328-B6B7-6039-B15A67633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720" y="0"/>
            <a:ext cx="4615282" cy="6858000"/>
          </a:xfrm>
          <a:prstGeom prst="rect">
            <a:avLst/>
          </a:prstGeom>
        </p:spPr>
      </p:pic>
      <p:pic>
        <p:nvPicPr>
          <p:cNvPr id="4" name="Image 3" descr="Une image contenant plante, fleur, silène, plein air&#10;&#10;Le contenu généré par l’IA peut être incorrect.">
            <a:extLst>
              <a:ext uri="{FF2B5EF4-FFF2-40B4-BE49-F238E27FC236}">
                <a16:creationId xmlns:a16="http://schemas.microsoft.com/office/drawing/2014/main" id="{9A902F5B-0F85-131A-F35F-04C1A07D67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15282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FFBE583-4EA7-D56C-A0CC-F4D6F98024F9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4FE7FCF-0ECF-522A-E21D-E9C3582C59E5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Le Géranium Sanguin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A5E13A3-495D-B2F2-81EB-7DF62582C625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Le Lys du Japon</a:t>
            </a:r>
          </a:p>
        </p:txBody>
      </p:sp>
    </p:spTree>
    <p:extLst>
      <p:ext uri="{BB962C8B-B14F-4D97-AF65-F5344CB8AC3E}">
        <p14:creationId xmlns:p14="http://schemas.microsoft.com/office/powerpoint/2010/main" val="36801443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carré, bâtiment&#10;&#10;Le contenu généré par l’IA peut être incorrect.">
            <a:extLst>
              <a:ext uri="{FF2B5EF4-FFF2-40B4-BE49-F238E27FC236}">
                <a16:creationId xmlns:a16="http://schemas.microsoft.com/office/drawing/2014/main" id="{F9914921-B65D-3508-F6C1-B98ECAC525C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88"/>
          </a:xfrm>
          <a:prstGeom prst="rect">
            <a:avLst/>
          </a:prstGeom>
          <a:noFill/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58530CE-ABD8-6E3D-E56D-3D5FBB47A6D1}"/>
              </a:ext>
            </a:extLst>
          </p:cNvPr>
          <p:cNvSpPr txBox="1"/>
          <p:nvPr/>
        </p:nvSpPr>
        <p:spPr>
          <a:xfrm>
            <a:off x="-1" y="6336000"/>
            <a:ext cx="91439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Framboise</a:t>
            </a:r>
          </a:p>
        </p:txBody>
      </p:sp>
    </p:spTree>
    <p:extLst>
      <p:ext uri="{BB962C8B-B14F-4D97-AF65-F5344CB8AC3E}">
        <p14:creationId xmlns:p14="http://schemas.microsoft.com/office/powerpoint/2010/main" val="310985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ante, invertébré, insecte, Macrophotographie&#10;&#10;Le contenu généré par l’IA peut être incorrect.">
            <a:extLst>
              <a:ext uri="{FF2B5EF4-FFF2-40B4-BE49-F238E27FC236}">
                <a16:creationId xmlns:a16="http://schemas.microsoft.com/office/drawing/2014/main" id="{5AD88B54-510D-5657-0E6F-802EB25E79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7012" cy="6786880"/>
          </a:xfrm>
          <a:prstGeom prst="rect">
            <a:avLst/>
          </a:prstGeom>
        </p:spPr>
      </p:pic>
      <p:pic>
        <p:nvPicPr>
          <p:cNvPr id="6" name="Image 5" descr="Une image contenant plein air, flore, herbe, fleur&#10;&#10;Le contenu généré par l’IA peut être incorrect.">
            <a:extLst>
              <a:ext uri="{FF2B5EF4-FFF2-40B4-BE49-F238E27FC236}">
                <a16:creationId xmlns:a16="http://schemas.microsoft.com/office/drawing/2014/main" id="{402D1E9E-8C25-708E-EC70-3F85FED354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990" y="0"/>
            <a:ext cx="4577012" cy="678688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180E0B7-D14D-6F07-0BEE-2EEB7FC5F507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1A97A1C-8FBC-2746-7C4E-AEAD8D69503E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Proie du jour de la </a:t>
            </a:r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Venosa</a:t>
            </a:r>
            <a:endParaRPr lang="fr-FR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C81BC5F-E294-BC5A-09A9-563614B4A1FA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L'Ail des Vignes</a:t>
            </a:r>
          </a:p>
        </p:txBody>
      </p:sp>
    </p:spTree>
    <p:extLst>
      <p:ext uri="{BB962C8B-B14F-4D97-AF65-F5344CB8AC3E}">
        <p14:creationId xmlns:p14="http://schemas.microsoft.com/office/powerpoint/2010/main" val="565960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fruit, arbre, plein air, feuille&#10;&#10;Le contenu généré par l’IA peut être incorrect.">
            <a:extLst>
              <a:ext uri="{FF2B5EF4-FFF2-40B4-BE49-F238E27FC236}">
                <a16:creationId xmlns:a16="http://schemas.microsoft.com/office/drawing/2014/main" id="{D6760367-8CD2-7B65-8C84-D5E5526C32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61705" cy="6776720"/>
          </a:xfrm>
          <a:prstGeom prst="rect">
            <a:avLst/>
          </a:prstGeom>
        </p:spPr>
      </p:pic>
      <p:pic>
        <p:nvPicPr>
          <p:cNvPr id="6" name="Image 5" descr="Une image contenant vert, herbe, Plante terrestre, plein air&#10;&#10;Le contenu généré par l’IA peut être incorrect.">
            <a:extLst>
              <a:ext uri="{FF2B5EF4-FFF2-40B4-BE49-F238E27FC236}">
                <a16:creationId xmlns:a16="http://schemas.microsoft.com/office/drawing/2014/main" id="{60DDAA88-7D28-6623-0122-C8CF8E5EE6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297" y="0"/>
            <a:ext cx="4561705" cy="677672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9B9A292-9234-DC0E-3B66-E72EE9C72420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1AB5559-F592-2EB2-562D-34C03E832308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Le Coing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25C17384-2877-1519-9ECE-7EC4C0F4DEB6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Le </a:t>
            </a:r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Darlingtonia</a:t>
            </a:r>
            <a:endParaRPr lang="fr-FR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6860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8000" b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carré, bâtiment&#10;&#10;Le contenu généré par l’IA peut être incorrect.">
            <a:extLst>
              <a:ext uri="{FF2B5EF4-FFF2-40B4-BE49-F238E27FC236}">
                <a16:creationId xmlns:a16="http://schemas.microsoft.com/office/drawing/2014/main" id="{F9914921-B65D-3508-F6C1-B98ECAC525C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88"/>
          </a:xfrm>
          <a:prstGeom prst="rect">
            <a:avLst/>
          </a:prstGeom>
          <a:noFill/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7A9A3E0-4597-EE5A-4ADE-930A142DD2D0}"/>
              </a:ext>
            </a:extLst>
          </p:cNvPr>
          <p:cNvSpPr txBox="1"/>
          <p:nvPr/>
        </p:nvSpPr>
        <p:spPr>
          <a:xfrm>
            <a:off x="0" y="6336000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Prêle du Japon</a:t>
            </a:r>
          </a:p>
        </p:txBody>
      </p:sp>
    </p:spTree>
    <p:extLst>
      <p:ext uri="{BB962C8B-B14F-4D97-AF65-F5344CB8AC3E}">
        <p14:creationId xmlns:p14="http://schemas.microsoft.com/office/powerpoint/2010/main" val="861607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Plante terrestre, plante, Plante vasculaire&#10;&#10;Le contenu généré par l’IA peut être incorrect.">
            <a:extLst>
              <a:ext uri="{FF2B5EF4-FFF2-40B4-BE49-F238E27FC236}">
                <a16:creationId xmlns:a16="http://schemas.microsoft.com/office/drawing/2014/main" id="{D502138D-447E-1179-A158-9B1A74E63F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84532" cy="6842760"/>
          </a:xfrm>
          <a:prstGeom prst="rect">
            <a:avLst/>
          </a:prstGeom>
        </p:spPr>
      </p:pic>
      <p:pic>
        <p:nvPicPr>
          <p:cNvPr id="8" name="Image 7" descr="Une image contenant plein air, arbre, herbe, feuille&#10;&#10;Le contenu généré par l’IA peut être incorrect.">
            <a:extLst>
              <a:ext uri="{FF2B5EF4-FFF2-40B4-BE49-F238E27FC236}">
                <a16:creationId xmlns:a16="http://schemas.microsoft.com/office/drawing/2014/main" id="{D8314A5B-844E-0D05-6695-C456F8E45A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240" y="15240"/>
            <a:ext cx="4683760" cy="684276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3784C5B-528D-51CF-F733-9ED2559CDABC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200715" cy="68760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A0838645-2721-DB39-9B8A-9DC1A7866B6B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La </a:t>
            </a:r>
            <a:r>
              <a:rPr lang="fr-FR" sz="32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Pinguicula</a:t>
            </a:r>
            <a:endParaRPr lang="fr-FR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7E2302D3-2156-DDC2-CD7D-3331131FF0CA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Le Bananier</a:t>
            </a:r>
          </a:p>
        </p:txBody>
      </p:sp>
    </p:spTree>
    <p:extLst>
      <p:ext uri="{BB962C8B-B14F-4D97-AF65-F5344CB8AC3E}">
        <p14:creationId xmlns:p14="http://schemas.microsoft.com/office/powerpoint/2010/main" val="3859346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fleur, plante, pétale, plein air&#10;&#10;Le contenu généré par l’IA peut être incorrect.">
            <a:extLst>
              <a:ext uri="{FF2B5EF4-FFF2-40B4-BE49-F238E27FC236}">
                <a16:creationId xmlns:a16="http://schemas.microsoft.com/office/drawing/2014/main" id="{08996923-FB35-D12D-5A3E-4C7DBC8D8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84666" cy="6858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AE581283-2BCA-4774-B950-D2748EFD6E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334" y="0"/>
            <a:ext cx="4584666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DE6925C-5E41-A835-55A7-57503F554284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5447E6B-1BD8-7787-0866-AB1D687F1CC5}"/>
              </a:ext>
            </a:extLst>
          </p:cNvPr>
          <p:cNvSpPr txBox="1"/>
          <p:nvPr/>
        </p:nvSpPr>
        <p:spPr>
          <a:xfrm>
            <a:off x="0" y="6336000"/>
            <a:ext cx="46152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Le Lys du Japon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4A777AD-F317-0F75-73BE-13C042FC2036}"/>
              </a:ext>
            </a:extLst>
          </p:cNvPr>
          <p:cNvSpPr txBox="1"/>
          <p:nvPr/>
        </p:nvSpPr>
        <p:spPr>
          <a:xfrm>
            <a:off x="4615282" y="6336000"/>
            <a:ext cx="45287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Le Navet de Satan</a:t>
            </a:r>
          </a:p>
        </p:txBody>
      </p:sp>
    </p:spTree>
    <p:extLst>
      <p:ext uri="{BB962C8B-B14F-4D97-AF65-F5344CB8AC3E}">
        <p14:creationId xmlns:p14="http://schemas.microsoft.com/office/powerpoint/2010/main" val="4246908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carré, bâtiment&#10;&#10;Le contenu généré par l’IA peut être incorrect.">
            <a:extLst>
              <a:ext uri="{FF2B5EF4-FFF2-40B4-BE49-F238E27FC236}">
                <a16:creationId xmlns:a16="http://schemas.microsoft.com/office/drawing/2014/main" id="{F9914921-B65D-3508-F6C1-B98ECAC525C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88"/>
          </a:xfrm>
          <a:prstGeom prst="rect">
            <a:avLst/>
          </a:prstGeom>
          <a:noFill/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C537E0C-4B37-5E6F-295E-874F5D1AB74F}"/>
              </a:ext>
            </a:extLst>
          </p:cNvPr>
          <p:cNvSpPr txBox="1"/>
          <p:nvPr/>
        </p:nvSpPr>
        <p:spPr>
          <a:xfrm>
            <a:off x="-1" y="6336000"/>
            <a:ext cx="91439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Brush Script MT" panose="03060802040406070304" pitchFamily="66" charset="0"/>
              </a:rPr>
              <a:t>Le Banc du jardinier, la Lavande</a:t>
            </a:r>
          </a:p>
        </p:txBody>
      </p:sp>
    </p:spTree>
    <p:extLst>
      <p:ext uri="{BB962C8B-B14F-4D97-AF65-F5344CB8AC3E}">
        <p14:creationId xmlns:p14="http://schemas.microsoft.com/office/powerpoint/2010/main" val="615900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667060" y="2666983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6000" y="5256000"/>
            <a:ext cx="1101204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algn="ctr" defTabSz="993201"/>
            <a:r>
              <a:rPr lang="fr-FR" sz="1376" dirty="0">
                <a:solidFill>
                  <a:srgbClr val="FF0000"/>
                </a:solidFill>
                <a:latin typeface="Rockwell" pitchFamily="18" charset="0"/>
              </a:rPr>
              <a:t>2644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815209" y="2633075"/>
            <a:ext cx="4251413" cy="1315815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algn="ctr" defTabSz="993201"/>
            <a:r>
              <a:rPr lang="fr-FR" sz="3915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Harpe et violon</a:t>
            </a:r>
          </a:p>
          <a:p>
            <a:pPr algn="ctr" defTabSz="993201"/>
            <a:r>
              <a:rPr lang="fr-FR" sz="3915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Frantz  </a:t>
            </a:r>
            <a:r>
              <a:rPr lang="fr-FR" sz="3915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Amathy</a:t>
            </a:r>
            <a:endParaRPr lang="fr-FR" sz="3915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324754" y="5562650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445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1913" y="2590781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5951" y="1224000"/>
            <a:ext cx="801979" cy="712202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71222" y="4242566"/>
            <a:ext cx="2088835" cy="1456962"/>
          </a:xfrm>
          <a:prstGeom prst="rect">
            <a:avLst/>
          </a:prstGeom>
        </p:spPr>
      </p:pic>
      <p:sp>
        <p:nvSpPr>
          <p:cNvPr id="5" name="Rectangle : coins arrondis 4">
            <a:extLst>
              <a:ext uri="{FF2B5EF4-FFF2-40B4-BE49-F238E27FC236}">
                <a16:creationId xmlns:a16="http://schemas.microsoft.com/office/drawing/2014/main" id="{73BEF6F4-AED3-AC88-02B1-204246E29A60}"/>
              </a:ext>
            </a:extLst>
          </p:cNvPr>
          <p:cNvSpPr>
            <a:spLocks noChangeAspect="1"/>
          </p:cNvSpPr>
          <p:nvPr/>
        </p:nvSpPr>
        <p:spPr>
          <a:xfrm>
            <a:off x="339475" y="6126040"/>
            <a:ext cx="1144282" cy="299963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95644"/>
            <a:r>
              <a:rPr lang="fr-FR" sz="1428" b="1" dirty="0">
                <a:solidFill>
                  <a:srgbClr val="FF0000"/>
                </a:solidFill>
                <a:latin typeface="Calibri"/>
              </a:rPr>
              <a:t>07.12.2025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60F4E9F-1C4D-905D-079A-B33B22FC7D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24803" y="4081194"/>
            <a:ext cx="938865" cy="1481456"/>
          </a:xfrm>
          <a:prstGeom prst="rect">
            <a:avLst/>
          </a:prstGeom>
        </p:spPr>
      </p:pic>
      <p:pic>
        <p:nvPicPr>
          <p:cNvPr id="7" name="Picture 2" descr="Tube fleur png transparent, cosmos - Flower clipart png">
            <a:extLst>
              <a:ext uri="{FF2B5EF4-FFF2-40B4-BE49-F238E27FC236}">
                <a16:creationId xmlns:a16="http://schemas.microsoft.com/office/drawing/2014/main" id="{DB29E155-8C58-6B64-CB28-AB60E049DE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486" y="4141009"/>
            <a:ext cx="938212" cy="147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6" descr="Download Flower Vector PNG Image for Free">
            <a:extLst>
              <a:ext uri="{FF2B5EF4-FFF2-40B4-BE49-F238E27FC236}">
                <a16:creationId xmlns:a16="http://schemas.microsoft.com/office/drawing/2014/main" id="{9E54E723-34C6-F969-403E-DFCEA1751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92" y="4500000"/>
            <a:ext cx="1141730" cy="1169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6" descr="Download Flower Vector PNG Image for Free">
            <a:extLst>
              <a:ext uri="{FF2B5EF4-FFF2-40B4-BE49-F238E27FC236}">
                <a16:creationId xmlns:a16="http://schemas.microsoft.com/office/drawing/2014/main" id="{3AC77F79-9247-7DE8-3E8F-B00788227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430" y="4460431"/>
            <a:ext cx="1141730" cy="1169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Image 21" descr="Une image contenant dessin, clipart, chapeau, instrument de musique&#10;&#10;Le contenu généré par l’IA peut être incorrect.">
            <a:extLst>
              <a:ext uri="{FF2B5EF4-FFF2-40B4-BE49-F238E27FC236}">
                <a16:creationId xmlns:a16="http://schemas.microsoft.com/office/drawing/2014/main" id="{39212213-67C8-CBFF-59F6-7D33475C64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3315" y="280956"/>
            <a:ext cx="2095200" cy="216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250"/>
                            </p:stCondLst>
                            <p:childTnLst>
                              <p:par>
                                <p:cTn id="2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25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25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250"/>
                            </p:stCondLst>
                            <p:childTnLst>
                              <p:par>
                                <p:cTn id="3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250"/>
                            </p:stCondLst>
                            <p:childTnLst>
                              <p:par>
                                <p:cTn id="43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4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245</Words>
  <Application>Microsoft Office PowerPoint</Application>
  <PresentationFormat>Affichage à l'écran (4:3)</PresentationFormat>
  <Paragraphs>84</Paragraphs>
  <Slides>53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53</vt:i4>
      </vt:variant>
    </vt:vector>
  </HeadingPairs>
  <TitlesOfParts>
    <vt:vector size="66" baseType="lpstr">
      <vt:lpstr>Aptos</vt:lpstr>
      <vt:lpstr>Aptos Display</vt:lpstr>
      <vt:lpstr>Arial</vt:lpstr>
      <vt:lpstr>Broadway</vt:lpstr>
      <vt:lpstr>Brush Script MT</vt:lpstr>
      <vt:lpstr>Calibri</vt:lpstr>
      <vt:lpstr>Chiller</vt:lpstr>
      <vt:lpstr>Courgette</vt:lpstr>
      <vt:lpstr>Franklin Gothic Medium</vt:lpstr>
      <vt:lpstr>Rockwell</vt:lpstr>
      <vt:lpstr>Thème Office</vt:lpstr>
      <vt:lpstr>41_Thème Office</vt:lpstr>
      <vt:lpstr>76_Thème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12</cp:revision>
  <dcterms:created xsi:type="dcterms:W3CDTF">2025-12-07T11:14:59Z</dcterms:created>
  <dcterms:modified xsi:type="dcterms:W3CDTF">2025-12-07T21:56:23Z</dcterms:modified>
</cp:coreProperties>
</file>