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webextensions/webextension2.xml" ContentType="application/vnd.ms-office.webextension+xml"/>
  <Override PartName="/ppt/webextensions/webextension3.xml" ContentType="application/vnd.ms-office.webextension+xml"/>
  <Override PartName="/ppt/webextensions/webextension4.xml" ContentType="application/vnd.ms-office.webextension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521" r:id="rId4"/>
    <p:sldId id="523" r:id="rId5"/>
    <p:sldId id="584" r:id="rId6"/>
    <p:sldId id="555" r:id="rId7"/>
    <p:sldId id="524" r:id="rId8"/>
    <p:sldId id="565" r:id="rId9"/>
    <p:sldId id="595" r:id="rId10"/>
    <p:sldId id="525" r:id="rId11"/>
    <p:sldId id="568" r:id="rId12"/>
    <p:sldId id="596" r:id="rId13"/>
    <p:sldId id="526" r:id="rId14"/>
    <p:sldId id="573" r:id="rId15"/>
    <p:sldId id="527" r:id="rId16"/>
    <p:sldId id="559" r:id="rId17"/>
    <p:sldId id="528" r:id="rId18"/>
    <p:sldId id="557" r:id="rId19"/>
    <p:sldId id="529" r:id="rId20"/>
    <p:sldId id="562" r:id="rId21"/>
    <p:sldId id="530" r:id="rId22"/>
    <p:sldId id="563" r:id="rId23"/>
    <p:sldId id="531" r:id="rId24"/>
    <p:sldId id="558" r:id="rId25"/>
    <p:sldId id="532" r:id="rId26"/>
    <p:sldId id="572" r:id="rId27"/>
    <p:sldId id="533" r:id="rId28"/>
    <p:sldId id="570" r:id="rId29"/>
    <p:sldId id="534" r:id="rId30"/>
    <p:sldId id="577" r:id="rId31"/>
    <p:sldId id="566" r:id="rId32"/>
    <p:sldId id="535" r:id="rId33"/>
    <p:sldId id="556" r:id="rId34"/>
    <p:sldId id="536" r:id="rId35"/>
    <p:sldId id="578" r:id="rId36"/>
    <p:sldId id="537" r:id="rId37"/>
    <p:sldId id="564" r:id="rId38"/>
    <p:sldId id="538" r:id="rId39"/>
    <p:sldId id="567" r:id="rId40"/>
    <p:sldId id="539" r:id="rId41"/>
    <p:sldId id="575" r:id="rId42"/>
    <p:sldId id="560" r:id="rId43"/>
    <p:sldId id="540" r:id="rId44"/>
    <p:sldId id="581" r:id="rId45"/>
    <p:sldId id="541" r:id="rId46"/>
    <p:sldId id="571" r:id="rId47"/>
    <p:sldId id="542" r:id="rId48"/>
    <p:sldId id="561" r:id="rId49"/>
    <p:sldId id="543" r:id="rId50"/>
    <p:sldId id="569" r:id="rId51"/>
    <p:sldId id="544" r:id="rId52"/>
    <p:sldId id="580" r:id="rId53"/>
    <p:sldId id="545" r:id="rId54"/>
    <p:sldId id="579" r:id="rId55"/>
    <p:sldId id="546" r:id="rId56"/>
    <p:sldId id="576" r:id="rId57"/>
    <p:sldId id="547" r:id="rId58"/>
    <p:sldId id="589" r:id="rId59"/>
    <p:sldId id="548" r:id="rId60"/>
    <p:sldId id="588" r:id="rId61"/>
    <p:sldId id="549" r:id="rId62"/>
    <p:sldId id="586" r:id="rId63"/>
    <p:sldId id="550" r:id="rId64"/>
    <p:sldId id="593" r:id="rId65"/>
    <p:sldId id="551" r:id="rId66"/>
    <p:sldId id="585" r:id="rId67"/>
    <p:sldId id="552" r:id="rId68"/>
    <p:sldId id="592" r:id="rId69"/>
    <p:sldId id="553" r:id="rId70"/>
    <p:sldId id="591" r:id="rId71"/>
    <p:sldId id="554" r:id="rId72"/>
    <p:sldId id="587" r:id="rId73"/>
    <p:sldId id="582" r:id="rId74"/>
    <p:sldId id="600" r:id="rId75"/>
    <p:sldId id="574" r:id="rId76"/>
    <p:sldId id="594" r:id="rId77"/>
    <p:sldId id="601" r:id="rId78"/>
    <p:sldId id="590" r:id="rId79"/>
    <p:sldId id="583" r:id="rId80"/>
    <p:sldId id="602" r:id="rId81"/>
    <p:sldId id="522" r:id="rId8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dKDGYG0K5946cwToAxB/Q==" hashData="CHfC2N2kMzwtQEe/MuQ3wLkNekbkWTNC0cuK3kvm0sdyhZpBe0lRkDpY7jtA8PTda45U9oCdv3teBM33JbAQD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52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viewProps" Target="viewProps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Relationship Id="rId24" Type="http://schemas.openxmlformats.org/officeDocument/2006/relationships/slide" Target="slides/slide21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66" Type="http://schemas.openxmlformats.org/officeDocument/2006/relationships/slide" Target="slides/slide63.xml"/><Relationship Id="rId61" Type="http://schemas.openxmlformats.org/officeDocument/2006/relationships/slide" Target="slides/slide58.xml"/><Relationship Id="rId82" Type="http://schemas.openxmlformats.org/officeDocument/2006/relationships/slide" Target="slides/slide7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1C1EF2-AA9C-4BE6-817F-97E9F73433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ACE30862-7B74-6A7E-6280-3966EECA0E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07408B4-E3AB-D073-5A94-C06B1E045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2ABB-E9F2-43CD-AEE8-8D2FEA782483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2C0F1B-A0FE-2A0A-15FB-F58684F47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2E3BA9-245B-9F2F-FC1D-435B7DA05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485D-B4F3-4982-849A-F9ABA9E5F6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852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3A7175-9DC9-AD87-6CAB-7E3BA15C2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90A9945-DC3B-BAB2-FF52-2213AC9A7D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D60E26-13D5-AA72-AF18-4090A48E8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2ABB-E9F2-43CD-AEE8-8D2FEA782483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D05B2D5-DC54-2B61-8E6C-564CD84B8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0D25FF-6002-FBC2-2AFA-484E24C12C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485D-B4F3-4982-849A-F9ABA9E5F6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1369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43D29A-0E9D-B092-3886-D6D574A3B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EAFD9DC-B8DD-9917-E379-837A2E964D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277429-EB07-5E22-3761-5DFB8142D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2ABB-E9F2-43CD-AEE8-8D2FEA782483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6CE0F0-79C1-75A2-A242-69ABD3821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600C39-5C49-B3ED-C4B1-EEBD70702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485D-B4F3-4982-849A-F9ABA9E5F6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1453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942FB9-5471-2577-9C4A-17FA37F6EF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6D8C6E3-9158-3862-856F-F6953148F4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26B5D78-1467-AA7D-5683-DF711AD289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CFEB05D-4D4F-4AD9-06A6-D4AA357EF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2ABB-E9F2-43CD-AEE8-8D2FEA782483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55270D0-6D76-7C04-CD1F-243EE86C0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F44192-DEAA-9FBD-93F8-6DFF1126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485D-B4F3-4982-849A-F9ABA9E5F6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897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CF0EE7-B7EB-ACE4-6CF5-B7D607E94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57E03D2-26BB-5B5C-E122-8A2EA24DEC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8A9622B-1770-425A-9314-45BD98D974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4C56953-AC3B-325E-BDA9-200B91F736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7D690BD-AE44-BC2E-8EF9-97C8CFE05B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8DD8055-CFAF-EED8-D61B-2731D173F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2ABB-E9F2-43CD-AEE8-8D2FEA782483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9D8C0BA-1BF4-FEA8-E039-3CC878891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237C968-0245-58C0-D83C-C89C55F1A3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485D-B4F3-4982-849A-F9ABA9E5F6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1672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8F52AA-8592-2FEC-13C7-C41F1B3BC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65AE3E6-6E7E-A5E3-472D-FC51694E8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2ABB-E9F2-43CD-AEE8-8D2FEA782483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6B0D295-90E0-5E58-5FC6-C4F03808E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1DACDAD-635A-9ED0-3B3A-5CAA7573B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485D-B4F3-4982-849A-F9ABA9E5F6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7774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7AF7086-7363-6845-6091-3A5B2A20B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2ABB-E9F2-43CD-AEE8-8D2FEA782483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E340AFA-F0B8-E1F4-FB95-693EC66C12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F075AE7-B0CC-607D-6535-3A7B3DE5B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485D-B4F3-4982-849A-F9ABA9E5F6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8715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1CABCD-FF39-EF20-DBD9-F21689082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0843D7C-8C4C-146F-5D0F-15C9951C77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EF8A1BC-BFA9-76A0-54E4-111DED111E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9311F31-CF03-1609-EB80-B32CF7ADDE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2ABB-E9F2-43CD-AEE8-8D2FEA782483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91EF74A-0D07-4B77-7220-B34F152F91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B5BD21F-9EA4-B0FC-E247-26D696847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485D-B4F3-4982-849A-F9ABA9E5F6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661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8791C4-D8D2-FA83-8FD9-195D1F9CE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A7F8D6BD-57C6-82F5-DB1B-3D94810FE2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355DBFC-34F5-71FF-AAC6-17D01B1A0E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2B68046-73F2-D842-5C0B-A02DB6B4A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2ABB-E9F2-43CD-AEE8-8D2FEA782483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73D298F-5759-C2A0-1092-08F808625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FE95F16-E48F-81FE-05EC-FA3E1A668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485D-B4F3-4982-849A-F9ABA9E5F6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38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5D768E-DB0F-95E6-31C8-4B4FABC4E5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80E105B-90E8-DD08-0719-1C6442147A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0BA020-3B81-165B-8BDE-6ED5A0BCA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2ABB-E9F2-43CD-AEE8-8D2FEA782483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C960260-6643-6AA1-2D27-2FC082B67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0D7FE62-B2A7-6DFD-EADF-1440D8DE68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485D-B4F3-4982-849A-F9ABA9E5F6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76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A5EF342-BC89-2061-9770-75A2EA5428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1106B05-F368-9821-3542-65A7011E31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B5D04BF-1D83-C286-B7F5-49CD69D6A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02ABB-E9F2-43CD-AEE8-8D2FEA782483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562E9B-7E0C-1899-5BC4-95647CD8E0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7698576-C952-977B-A86C-0F68C1A24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6A485D-B4F3-4982-849A-F9ABA9E5F6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707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411" y="2133531"/>
            <a:ext cx="7772401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38" y="3886201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9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78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1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56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95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35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7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39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564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926" y="4409339"/>
            <a:ext cx="7772401" cy="1362075"/>
          </a:xfrm>
        </p:spPr>
        <p:txBody>
          <a:bodyPr anchor="t"/>
          <a:lstStyle>
            <a:lvl1pPr algn="l">
              <a:defRPr sz="4748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926" y="2906720"/>
            <a:ext cx="7772401" cy="1500187"/>
          </a:xfrm>
        </p:spPr>
        <p:txBody>
          <a:bodyPr anchor="b"/>
          <a:lstStyle>
            <a:lvl1pPr marL="0" indent="0">
              <a:buNone/>
              <a:defRPr sz="2374">
                <a:solidFill>
                  <a:schemeClr val="tx1">
                    <a:tint val="75000"/>
                  </a:schemeClr>
                </a:solidFill>
              </a:defRPr>
            </a:lvl1pPr>
            <a:lvl2pPr marL="543940" indent="0">
              <a:buNone/>
              <a:defRPr sz="2136">
                <a:solidFill>
                  <a:schemeClr val="tx1">
                    <a:tint val="75000"/>
                  </a:schemeClr>
                </a:solidFill>
              </a:defRPr>
            </a:lvl2pPr>
            <a:lvl3pPr marL="1087863" indent="0">
              <a:buNone/>
              <a:defRPr sz="1899">
                <a:solidFill>
                  <a:schemeClr val="tx1">
                    <a:tint val="75000"/>
                  </a:schemeClr>
                </a:solidFill>
              </a:defRPr>
            </a:lvl3pPr>
            <a:lvl4pPr marL="1631760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4pPr>
            <a:lvl5pPr marL="2175696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5pPr>
            <a:lvl6pPr marL="2719596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6pPr>
            <a:lvl7pPr marL="3263528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7pPr>
            <a:lvl8pPr marL="3807446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8pPr>
            <a:lvl9pPr marL="4351368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19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694" y="1600964"/>
            <a:ext cx="4038600" cy="4525963"/>
          </a:xfrm>
        </p:spPr>
        <p:txBody>
          <a:bodyPr/>
          <a:lstStyle>
            <a:lvl1pPr>
              <a:defRPr sz="3323"/>
            </a:lvl1pPr>
            <a:lvl2pPr>
              <a:defRPr sz="2849"/>
            </a:lvl2pPr>
            <a:lvl3pPr>
              <a:defRPr sz="2374"/>
            </a:lvl3pPr>
            <a:lvl4pPr>
              <a:defRPr sz="2136"/>
            </a:lvl4pPr>
            <a:lvl5pPr>
              <a:defRPr sz="2136"/>
            </a:lvl5pPr>
            <a:lvl6pPr>
              <a:defRPr sz="2136"/>
            </a:lvl6pPr>
            <a:lvl7pPr>
              <a:defRPr sz="2136"/>
            </a:lvl7pPr>
            <a:lvl8pPr>
              <a:defRPr sz="2136"/>
            </a:lvl8pPr>
            <a:lvl9pPr>
              <a:defRPr sz="213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0" y="1600964"/>
            <a:ext cx="4038600" cy="4525963"/>
          </a:xfrm>
        </p:spPr>
        <p:txBody>
          <a:bodyPr/>
          <a:lstStyle>
            <a:lvl1pPr>
              <a:defRPr sz="3323"/>
            </a:lvl1pPr>
            <a:lvl2pPr>
              <a:defRPr sz="2849"/>
            </a:lvl2pPr>
            <a:lvl3pPr>
              <a:defRPr sz="2374"/>
            </a:lvl3pPr>
            <a:lvl4pPr>
              <a:defRPr sz="2136"/>
            </a:lvl4pPr>
            <a:lvl5pPr>
              <a:defRPr sz="2136"/>
            </a:lvl5pPr>
            <a:lvl6pPr>
              <a:defRPr sz="2136"/>
            </a:lvl6pPr>
            <a:lvl7pPr>
              <a:defRPr sz="2136"/>
            </a:lvl7pPr>
            <a:lvl8pPr>
              <a:defRPr sz="2136"/>
            </a:lvl8pPr>
            <a:lvl9pPr>
              <a:defRPr sz="213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180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26" y="1535133"/>
            <a:ext cx="4040189" cy="639762"/>
          </a:xfrm>
        </p:spPr>
        <p:txBody>
          <a:bodyPr anchor="b"/>
          <a:lstStyle>
            <a:lvl1pPr marL="0" indent="0">
              <a:buNone/>
              <a:defRPr sz="2849" b="1"/>
            </a:lvl1pPr>
            <a:lvl2pPr marL="543940" indent="0">
              <a:buNone/>
              <a:defRPr sz="2374" b="1"/>
            </a:lvl2pPr>
            <a:lvl3pPr marL="1087863" indent="0">
              <a:buNone/>
              <a:defRPr sz="2136" b="1"/>
            </a:lvl3pPr>
            <a:lvl4pPr marL="1631760" indent="0">
              <a:buNone/>
              <a:defRPr sz="1899" b="1"/>
            </a:lvl4pPr>
            <a:lvl5pPr marL="2175696" indent="0">
              <a:buNone/>
              <a:defRPr sz="1899" b="1"/>
            </a:lvl5pPr>
            <a:lvl6pPr marL="2719596" indent="0">
              <a:buNone/>
              <a:defRPr sz="1899" b="1"/>
            </a:lvl6pPr>
            <a:lvl7pPr marL="3263528" indent="0">
              <a:buNone/>
              <a:defRPr sz="1899" b="1"/>
            </a:lvl7pPr>
            <a:lvl8pPr marL="3807446" indent="0">
              <a:buNone/>
              <a:defRPr sz="1899" b="1"/>
            </a:lvl8pPr>
            <a:lvl9pPr marL="4351368" indent="0">
              <a:buNone/>
              <a:defRPr sz="18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26" y="2174880"/>
            <a:ext cx="4040189" cy="3951287"/>
          </a:xfrm>
        </p:spPr>
        <p:txBody>
          <a:bodyPr/>
          <a:lstStyle>
            <a:lvl1pPr>
              <a:defRPr sz="2849"/>
            </a:lvl1pPr>
            <a:lvl2pPr>
              <a:defRPr sz="2374"/>
            </a:lvl2pPr>
            <a:lvl3pPr>
              <a:defRPr sz="2136"/>
            </a:lvl3pPr>
            <a:lvl4pPr>
              <a:defRPr sz="1899"/>
            </a:lvl4pPr>
            <a:lvl5pPr>
              <a:defRPr sz="1899"/>
            </a:lvl5pPr>
            <a:lvl6pPr>
              <a:defRPr sz="1899"/>
            </a:lvl6pPr>
            <a:lvl7pPr>
              <a:defRPr sz="1899"/>
            </a:lvl7pPr>
            <a:lvl8pPr>
              <a:defRPr sz="1899"/>
            </a:lvl8pPr>
            <a:lvl9pPr>
              <a:defRPr sz="18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217" y="1535133"/>
            <a:ext cx="4041776" cy="639762"/>
          </a:xfrm>
        </p:spPr>
        <p:txBody>
          <a:bodyPr anchor="b"/>
          <a:lstStyle>
            <a:lvl1pPr marL="0" indent="0">
              <a:buNone/>
              <a:defRPr sz="2849" b="1"/>
            </a:lvl1pPr>
            <a:lvl2pPr marL="543940" indent="0">
              <a:buNone/>
              <a:defRPr sz="2374" b="1"/>
            </a:lvl2pPr>
            <a:lvl3pPr marL="1087863" indent="0">
              <a:buNone/>
              <a:defRPr sz="2136" b="1"/>
            </a:lvl3pPr>
            <a:lvl4pPr marL="1631760" indent="0">
              <a:buNone/>
              <a:defRPr sz="1899" b="1"/>
            </a:lvl4pPr>
            <a:lvl5pPr marL="2175696" indent="0">
              <a:buNone/>
              <a:defRPr sz="1899" b="1"/>
            </a:lvl5pPr>
            <a:lvl6pPr marL="2719596" indent="0">
              <a:buNone/>
              <a:defRPr sz="1899" b="1"/>
            </a:lvl6pPr>
            <a:lvl7pPr marL="3263528" indent="0">
              <a:buNone/>
              <a:defRPr sz="1899" b="1"/>
            </a:lvl7pPr>
            <a:lvl8pPr marL="3807446" indent="0">
              <a:buNone/>
              <a:defRPr sz="1899" b="1"/>
            </a:lvl8pPr>
            <a:lvl9pPr marL="4351368" indent="0">
              <a:buNone/>
              <a:defRPr sz="18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217" y="2174880"/>
            <a:ext cx="4041776" cy="3951287"/>
          </a:xfrm>
        </p:spPr>
        <p:txBody>
          <a:bodyPr/>
          <a:lstStyle>
            <a:lvl1pPr>
              <a:defRPr sz="2849"/>
            </a:lvl1pPr>
            <a:lvl2pPr>
              <a:defRPr sz="2374"/>
            </a:lvl2pPr>
            <a:lvl3pPr>
              <a:defRPr sz="2136"/>
            </a:lvl3pPr>
            <a:lvl4pPr>
              <a:defRPr sz="1899"/>
            </a:lvl4pPr>
            <a:lvl5pPr>
              <a:defRPr sz="1899"/>
            </a:lvl5pPr>
            <a:lvl6pPr>
              <a:defRPr sz="1899"/>
            </a:lvl6pPr>
            <a:lvl7pPr>
              <a:defRPr sz="1899"/>
            </a:lvl7pPr>
            <a:lvl8pPr>
              <a:defRPr sz="1899"/>
            </a:lvl8pPr>
            <a:lvl9pPr>
              <a:defRPr sz="18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2498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7176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112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667" y="276159"/>
            <a:ext cx="3008313" cy="1162050"/>
          </a:xfrm>
        </p:spPr>
        <p:txBody>
          <a:bodyPr anchor="b"/>
          <a:lstStyle>
            <a:lvl1pPr algn="l">
              <a:defRPr sz="2374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89" y="275494"/>
            <a:ext cx="5111750" cy="5853113"/>
          </a:xfrm>
        </p:spPr>
        <p:txBody>
          <a:bodyPr/>
          <a:lstStyle>
            <a:lvl1pPr>
              <a:defRPr sz="3798"/>
            </a:lvl1pPr>
            <a:lvl2pPr>
              <a:defRPr sz="3323"/>
            </a:lvl2pPr>
            <a:lvl3pPr>
              <a:defRPr sz="2849"/>
            </a:lvl3pPr>
            <a:lvl4pPr>
              <a:defRPr sz="2374"/>
            </a:lvl4pPr>
            <a:lvl5pPr>
              <a:defRPr sz="2374"/>
            </a:lvl5pPr>
            <a:lvl6pPr>
              <a:defRPr sz="2374"/>
            </a:lvl6pPr>
            <a:lvl7pPr>
              <a:defRPr sz="2374"/>
            </a:lvl7pPr>
            <a:lvl8pPr>
              <a:defRPr sz="2374"/>
            </a:lvl8pPr>
            <a:lvl9pPr>
              <a:defRPr sz="237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667" y="1435101"/>
            <a:ext cx="3008313" cy="4691062"/>
          </a:xfrm>
        </p:spPr>
        <p:txBody>
          <a:bodyPr/>
          <a:lstStyle>
            <a:lvl1pPr marL="0" indent="0">
              <a:buNone/>
              <a:defRPr sz="1662"/>
            </a:lvl1pPr>
            <a:lvl2pPr marL="543940" indent="0">
              <a:buNone/>
              <a:defRPr sz="1543"/>
            </a:lvl2pPr>
            <a:lvl3pPr marL="1087863" indent="0">
              <a:buNone/>
              <a:defRPr sz="1187"/>
            </a:lvl3pPr>
            <a:lvl4pPr marL="1631760" indent="0">
              <a:buNone/>
              <a:defRPr sz="1068"/>
            </a:lvl4pPr>
            <a:lvl5pPr marL="2175696" indent="0">
              <a:buNone/>
              <a:defRPr sz="1068"/>
            </a:lvl5pPr>
            <a:lvl6pPr marL="2719596" indent="0">
              <a:buNone/>
              <a:defRPr sz="1068"/>
            </a:lvl6pPr>
            <a:lvl7pPr marL="3263528" indent="0">
              <a:buNone/>
              <a:defRPr sz="1068"/>
            </a:lvl7pPr>
            <a:lvl8pPr marL="3807446" indent="0">
              <a:buNone/>
              <a:defRPr sz="1068"/>
            </a:lvl8pPr>
            <a:lvl9pPr marL="4351368" indent="0">
              <a:buNone/>
              <a:defRPr sz="106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2273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1" y="4803037"/>
            <a:ext cx="5486400" cy="566738"/>
          </a:xfrm>
        </p:spPr>
        <p:txBody>
          <a:bodyPr anchor="b"/>
          <a:lstStyle>
            <a:lvl1pPr algn="l">
              <a:defRPr sz="2374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1" y="615963"/>
            <a:ext cx="5486400" cy="4114800"/>
          </a:xfrm>
        </p:spPr>
        <p:txBody>
          <a:bodyPr/>
          <a:lstStyle>
            <a:lvl1pPr marL="0" indent="0">
              <a:buNone/>
              <a:defRPr sz="3798"/>
            </a:lvl1pPr>
            <a:lvl2pPr marL="543940" indent="0">
              <a:buNone/>
              <a:defRPr sz="3323"/>
            </a:lvl2pPr>
            <a:lvl3pPr marL="1087863" indent="0">
              <a:buNone/>
              <a:defRPr sz="2849"/>
            </a:lvl3pPr>
            <a:lvl4pPr marL="1631760" indent="0">
              <a:buNone/>
              <a:defRPr sz="2374"/>
            </a:lvl4pPr>
            <a:lvl5pPr marL="2175696" indent="0">
              <a:buNone/>
              <a:defRPr sz="2374"/>
            </a:lvl5pPr>
            <a:lvl6pPr marL="2719596" indent="0">
              <a:buNone/>
              <a:defRPr sz="2374"/>
            </a:lvl6pPr>
            <a:lvl7pPr marL="3263528" indent="0">
              <a:buNone/>
              <a:defRPr sz="2374"/>
            </a:lvl7pPr>
            <a:lvl8pPr marL="3807446" indent="0">
              <a:buNone/>
              <a:defRPr sz="2374"/>
            </a:lvl8pPr>
            <a:lvl9pPr marL="4351368" indent="0">
              <a:buNone/>
              <a:defRPr sz="2374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1" y="5367350"/>
            <a:ext cx="5486400" cy="804862"/>
          </a:xfrm>
        </p:spPr>
        <p:txBody>
          <a:bodyPr/>
          <a:lstStyle>
            <a:lvl1pPr marL="0" indent="0">
              <a:buNone/>
              <a:defRPr sz="1662"/>
            </a:lvl1pPr>
            <a:lvl2pPr marL="543940" indent="0">
              <a:buNone/>
              <a:defRPr sz="1543"/>
            </a:lvl2pPr>
            <a:lvl3pPr marL="1087863" indent="0">
              <a:buNone/>
              <a:defRPr sz="1187"/>
            </a:lvl3pPr>
            <a:lvl4pPr marL="1631760" indent="0">
              <a:buNone/>
              <a:defRPr sz="1068"/>
            </a:lvl4pPr>
            <a:lvl5pPr marL="2175696" indent="0">
              <a:buNone/>
              <a:defRPr sz="1068"/>
            </a:lvl5pPr>
            <a:lvl6pPr marL="2719596" indent="0">
              <a:buNone/>
              <a:defRPr sz="1068"/>
            </a:lvl6pPr>
            <a:lvl7pPr marL="3263528" indent="0">
              <a:buNone/>
              <a:defRPr sz="1068"/>
            </a:lvl7pPr>
            <a:lvl8pPr marL="3807446" indent="0">
              <a:buNone/>
              <a:defRPr sz="1068"/>
            </a:lvl8pPr>
            <a:lvl9pPr marL="4351368" indent="0">
              <a:buNone/>
              <a:defRPr sz="106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827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05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55" y="277082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24" y="277082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0679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414" y="2130796"/>
            <a:ext cx="7772401" cy="1470027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788" y="3886201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0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1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32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4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53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64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74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85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841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247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920" y="4411256"/>
            <a:ext cx="7772401" cy="1362074"/>
          </a:xfrm>
        </p:spPr>
        <p:txBody>
          <a:bodyPr anchor="t"/>
          <a:lstStyle>
            <a:lvl1pPr algn="l">
              <a:defRPr sz="4748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920" y="2906728"/>
            <a:ext cx="7772401" cy="1500187"/>
          </a:xfrm>
        </p:spPr>
        <p:txBody>
          <a:bodyPr anchor="b"/>
          <a:lstStyle>
            <a:lvl1pPr marL="0" indent="0">
              <a:buNone/>
              <a:defRPr sz="2374">
                <a:solidFill>
                  <a:schemeClr val="tx1">
                    <a:tint val="75000"/>
                  </a:schemeClr>
                </a:solidFill>
              </a:defRPr>
            </a:lvl1pPr>
            <a:lvl2pPr marL="541091" indent="0">
              <a:buNone/>
              <a:defRPr sz="2136">
                <a:solidFill>
                  <a:schemeClr val="tx1">
                    <a:tint val="75000"/>
                  </a:schemeClr>
                </a:solidFill>
              </a:defRPr>
            </a:lvl2pPr>
            <a:lvl3pPr marL="1082173" indent="0">
              <a:buNone/>
              <a:defRPr sz="1899">
                <a:solidFill>
                  <a:schemeClr val="tx1">
                    <a:tint val="75000"/>
                  </a:schemeClr>
                </a:solidFill>
              </a:defRPr>
            </a:lvl3pPr>
            <a:lvl4pPr marL="1623208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4pPr>
            <a:lvl5pPr marL="2164297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5pPr>
            <a:lvl6pPr marL="2705357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6pPr>
            <a:lvl7pPr marL="3246435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7pPr>
            <a:lvl8pPr marL="3787492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8pPr>
            <a:lvl9pPr marL="432856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6983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04" y="1601169"/>
            <a:ext cx="4038600" cy="4525963"/>
          </a:xfrm>
        </p:spPr>
        <p:txBody>
          <a:bodyPr/>
          <a:lstStyle>
            <a:lvl1pPr>
              <a:defRPr sz="3323"/>
            </a:lvl1pPr>
            <a:lvl2pPr>
              <a:defRPr sz="2849"/>
            </a:lvl2pPr>
            <a:lvl3pPr>
              <a:defRPr sz="2374"/>
            </a:lvl3pPr>
            <a:lvl4pPr>
              <a:defRPr sz="2136"/>
            </a:lvl4pPr>
            <a:lvl5pPr>
              <a:defRPr sz="2136"/>
            </a:lvl5pPr>
            <a:lvl6pPr>
              <a:defRPr sz="2136"/>
            </a:lvl6pPr>
            <a:lvl7pPr>
              <a:defRPr sz="2136"/>
            </a:lvl7pPr>
            <a:lvl8pPr>
              <a:defRPr sz="2136"/>
            </a:lvl8pPr>
            <a:lvl9pPr>
              <a:defRPr sz="213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869" y="1601169"/>
            <a:ext cx="4038600" cy="4525963"/>
          </a:xfrm>
        </p:spPr>
        <p:txBody>
          <a:bodyPr/>
          <a:lstStyle>
            <a:lvl1pPr>
              <a:defRPr sz="3323"/>
            </a:lvl1pPr>
            <a:lvl2pPr>
              <a:defRPr sz="2849"/>
            </a:lvl2pPr>
            <a:lvl3pPr>
              <a:defRPr sz="2374"/>
            </a:lvl3pPr>
            <a:lvl4pPr>
              <a:defRPr sz="2136"/>
            </a:lvl4pPr>
            <a:lvl5pPr>
              <a:defRPr sz="2136"/>
            </a:lvl5pPr>
            <a:lvl6pPr>
              <a:defRPr sz="2136"/>
            </a:lvl6pPr>
            <a:lvl7pPr>
              <a:defRPr sz="2136"/>
            </a:lvl7pPr>
            <a:lvl8pPr>
              <a:defRPr sz="2136"/>
            </a:lvl8pPr>
            <a:lvl9pPr>
              <a:defRPr sz="2136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63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4" y="1535206"/>
            <a:ext cx="4040189" cy="639762"/>
          </a:xfrm>
        </p:spPr>
        <p:txBody>
          <a:bodyPr anchor="b"/>
          <a:lstStyle>
            <a:lvl1pPr marL="0" indent="0">
              <a:buNone/>
              <a:defRPr sz="2849" b="1"/>
            </a:lvl1pPr>
            <a:lvl2pPr marL="541091" indent="0">
              <a:buNone/>
              <a:defRPr sz="2374" b="1"/>
            </a:lvl2pPr>
            <a:lvl3pPr marL="1082173" indent="0">
              <a:buNone/>
              <a:defRPr sz="2136" b="1"/>
            </a:lvl3pPr>
            <a:lvl4pPr marL="1623208" indent="0">
              <a:buNone/>
              <a:defRPr sz="1899" b="1"/>
            </a:lvl4pPr>
            <a:lvl5pPr marL="2164297" indent="0">
              <a:buNone/>
              <a:defRPr sz="1899" b="1"/>
            </a:lvl5pPr>
            <a:lvl6pPr marL="2705357" indent="0">
              <a:buNone/>
              <a:defRPr sz="1899" b="1"/>
            </a:lvl6pPr>
            <a:lvl7pPr marL="3246435" indent="0">
              <a:buNone/>
              <a:defRPr sz="1899" b="1"/>
            </a:lvl7pPr>
            <a:lvl8pPr marL="3787492" indent="0">
              <a:buNone/>
              <a:defRPr sz="1899" b="1"/>
            </a:lvl8pPr>
            <a:lvl9pPr marL="4328563" indent="0">
              <a:buNone/>
              <a:defRPr sz="18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4" y="2174882"/>
            <a:ext cx="4040189" cy="3951287"/>
          </a:xfrm>
        </p:spPr>
        <p:txBody>
          <a:bodyPr/>
          <a:lstStyle>
            <a:lvl1pPr>
              <a:defRPr sz="2849"/>
            </a:lvl1pPr>
            <a:lvl2pPr>
              <a:defRPr sz="2374"/>
            </a:lvl2pPr>
            <a:lvl3pPr>
              <a:defRPr sz="2136"/>
            </a:lvl3pPr>
            <a:lvl4pPr>
              <a:defRPr sz="1899"/>
            </a:lvl4pPr>
            <a:lvl5pPr>
              <a:defRPr sz="1899"/>
            </a:lvl5pPr>
            <a:lvl6pPr>
              <a:defRPr sz="1899"/>
            </a:lvl6pPr>
            <a:lvl7pPr>
              <a:defRPr sz="1899"/>
            </a:lvl7pPr>
            <a:lvl8pPr>
              <a:defRPr sz="1899"/>
            </a:lvl8pPr>
            <a:lvl9pPr>
              <a:defRPr sz="18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865" y="1535206"/>
            <a:ext cx="4041776" cy="639762"/>
          </a:xfrm>
        </p:spPr>
        <p:txBody>
          <a:bodyPr anchor="b"/>
          <a:lstStyle>
            <a:lvl1pPr marL="0" indent="0">
              <a:buNone/>
              <a:defRPr sz="2849" b="1"/>
            </a:lvl1pPr>
            <a:lvl2pPr marL="541091" indent="0">
              <a:buNone/>
              <a:defRPr sz="2374" b="1"/>
            </a:lvl2pPr>
            <a:lvl3pPr marL="1082173" indent="0">
              <a:buNone/>
              <a:defRPr sz="2136" b="1"/>
            </a:lvl3pPr>
            <a:lvl4pPr marL="1623208" indent="0">
              <a:buNone/>
              <a:defRPr sz="1899" b="1"/>
            </a:lvl4pPr>
            <a:lvl5pPr marL="2164297" indent="0">
              <a:buNone/>
              <a:defRPr sz="1899" b="1"/>
            </a:lvl5pPr>
            <a:lvl6pPr marL="2705357" indent="0">
              <a:buNone/>
              <a:defRPr sz="1899" b="1"/>
            </a:lvl6pPr>
            <a:lvl7pPr marL="3246435" indent="0">
              <a:buNone/>
              <a:defRPr sz="1899" b="1"/>
            </a:lvl7pPr>
            <a:lvl8pPr marL="3787492" indent="0">
              <a:buNone/>
              <a:defRPr sz="1899" b="1"/>
            </a:lvl8pPr>
            <a:lvl9pPr marL="4328563" indent="0">
              <a:buNone/>
              <a:defRPr sz="18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865" y="2174882"/>
            <a:ext cx="4041776" cy="3951287"/>
          </a:xfrm>
        </p:spPr>
        <p:txBody>
          <a:bodyPr/>
          <a:lstStyle>
            <a:lvl1pPr>
              <a:defRPr sz="2849"/>
            </a:lvl1pPr>
            <a:lvl2pPr>
              <a:defRPr sz="2374"/>
            </a:lvl2pPr>
            <a:lvl3pPr>
              <a:defRPr sz="2136"/>
            </a:lvl3pPr>
            <a:lvl4pPr>
              <a:defRPr sz="1899"/>
            </a:lvl4pPr>
            <a:lvl5pPr>
              <a:defRPr sz="1899"/>
            </a:lvl5pPr>
            <a:lvl6pPr>
              <a:defRPr sz="1899"/>
            </a:lvl6pPr>
            <a:lvl7pPr>
              <a:defRPr sz="1899"/>
            </a:lvl7pPr>
            <a:lvl8pPr>
              <a:defRPr sz="1899"/>
            </a:lvl8pPr>
            <a:lvl9pPr>
              <a:defRPr sz="18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37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88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64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737" y="276773"/>
            <a:ext cx="3008313" cy="1162050"/>
          </a:xfrm>
        </p:spPr>
        <p:txBody>
          <a:bodyPr anchor="b"/>
          <a:lstStyle>
            <a:lvl1pPr algn="l">
              <a:defRPr sz="2374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65" y="277067"/>
            <a:ext cx="5111750" cy="5853113"/>
          </a:xfrm>
        </p:spPr>
        <p:txBody>
          <a:bodyPr/>
          <a:lstStyle>
            <a:lvl1pPr>
              <a:defRPr sz="3798"/>
            </a:lvl1pPr>
            <a:lvl2pPr>
              <a:defRPr sz="3323"/>
            </a:lvl2pPr>
            <a:lvl3pPr>
              <a:defRPr sz="2849"/>
            </a:lvl3pPr>
            <a:lvl4pPr>
              <a:defRPr sz="2374"/>
            </a:lvl4pPr>
            <a:lvl5pPr>
              <a:defRPr sz="2374"/>
            </a:lvl5pPr>
            <a:lvl6pPr>
              <a:defRPr sz="2374"/>
            </a:lvl6pPr>
            <a:lvl7pPr>
              <a:defRPr sz="2374"/>
            </a:lvl7pPr>
            <a:lvl8pPr>
              <a:defRPr sz="2374"/>
            </a:lvl8pPr>
            <a:lvl9pPr>
              <a:defRPr sz="237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737" y="1435101"/>
            <a:ext cx="3008313" cy="4691062"/>
          </a:xfrm>
        </p:spPr>
        <p:txBody>
          <a:bodyPr/>
          <a:lstStyle>
            <a:lvl1pPr marL="0" indent="0">
              <a:buNone/>
              <a:defRPr sz="1662"/>
            </a:lvl1pPr>
            <a:lvl2pPr marL="541091" indent="0">
              <a:buNone/>
              <a:defRPr sz="1543"/>
            </a:lvl2pPr>
            <a:lvl3pPr marL="1082173" indent="0">
              <a:buNone/>
              <a:defRPr sz="1187"/>
            </a:lvl3pPr>
            <a:lvl4pPr marL="1623208" indent="0">
              <a:buNone/>
              <a:defRPr sz="1068"/>
            </a:lvl4pPr>
            <a:lvl5pPr marL="2164297" indent="0">
              <a:buNone/>
              <a:defRPr sz="1068"/>
            </a:lvl5pPr>
            <a:lvl6pPr marL="2705357" indent="0">
              <a:buNone/>
              <a:defRPr sz="1068"/>
            </a:lvl6pPr>
            <a:lvl7pPr marL="3246435" indent="0">
              <a:buNone/>
              <a:defRPr sz="1068"/>
            </a:lvl7pPr>
            <a:lvl8pPr marL="3787492" indent="0">
              <a:buNone/>
              <a:defRPr sz="1068"/>
            </a:lvl8pPr>
            <a:lvl9pPr marL="4328563" indent="0">
              <a:buNone/>
              <a:defRPr sz="106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816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52" y="4804625"/>
            <a:ext cx="5486400" cy="566738"/>
          </a:xfrm>
        </p:spPr>
        <p:txBody>
          <a:bodyPr anchor="b"/>
          <a:lstStyle>
            <a:lvl1pPr algn="l">
              <a:defRPr sz="2374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52" y="617752"/>
            <a:ext cx="5486400" cy="4114800"/>
          </a:xfrm>
        </p:spPr>
        <p:txBody>
          <a:bodyPr/>
          <a:lstStyle>
            <a:lvl1pPr marL="0" indent="0">
              <a:buNone/>
              <a:defRPr sz="3798"/>
            </a:lvl1pPr>
            <a:lvl2pPr marL="541091" indent="0">
              <a:buNone/>
              <a:defRPr sz="3323"/>
            </a:lvl2pPr>
            <a:lvl3pPr marL="1082173" indent="0">
              <a:buNone/>
              <a:defRPr sz="2849"/>
            </a:lvl3pPr>
            <a:lvl4pPr marL="1623208" indent="0">
              <a:buNone/>
              <a:defRPr sz="2374"/>
            </a:lvl4pPr>
            <a:lvl5pPr marL="2164297" indent="0">
              <a:buNone/>
              <a:defRPr sz="2374"/>
            </a:lvl5pPr>
            <a:lvl6pPr marL="2705357" indent="0">
              <a:buNone/>
              <a:defRPr sz="2374"/>
            </a:lvl6pPr>
            <a:lvl7pPr marL="3246435" indent="0">
              <a:buNone/>
              <a:defRPr sz="2374"/>
            </a:lvl7pPr>
            <a:lvl8pPr marL="3787492" indent="0">
              <a:buNone/>
              <a:defRPr sz="2374"/>
            </a:lvl8pPr>
            <a:lvl9pPr marL="4328563" indent="0">
              <a:buNone/>
              <a:defRPr sz="2374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52" y="5367356"/>
            <a:ext cx="5486400" cy="804862"/>
          </a:xfrm>
        </p:spPr>
        <p:txBody>
          <a:bodyPr/>
          <a:lstStyle>
            <a:lvl1pPr marL="0" indent="0">
              <a:buNone/>
              <a:defRPr sz="1662"/>
            </a:lvl1pPr>
            <a:lvl2pPr marL="541091" indent="0">
              <a:buNone/>
              <a:defRPr sz="1543"/>
            </a:lvl2pPr>
            <a:lvl3pPr marL="1082173" indent="0">
              <a:buNone/>
              <a:defRPr sz="1187"/>
            </a:lvl3pPr>
            <a:lvl4pPr marL="1623208" indent="0">
              <a:buNone/>
              <a:defRPr sz="1068"/>
            </a:lvl4pPr>
            <a:lvl5pPr marL="2164297" indent="0">
              <a:buNone/>
              <a:defRPr sz="1068"/>
            </a:lvl5pPr>
            <a:lvl6pPr marL="2705357" indent="0">
              <a:buNone/>
              <a:defRPr sz="1068"/>
            </a:lvl6pPr>
            <a:lvl7pPr marL="3246435" indent="0">
              <a:buNone/>
              <a:defRPr sz="1068"/>
            </a:lvl7pPr>
            <a:lvl8pPr marL="3787492" indent="0">
              <a:buNone/>
              <a:defRPr sz="1068"/>
            </a:lvl8pPr>
            <a:lvl9pPr marL="4328563" indent="0">
              <a:buNone/>
              <a:defRPr sz="106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528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4999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704" y="278663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4" y="278663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4086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FF66E52-E947-712F-6FAE-5977884CDE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4E5BB0D-11EB-B9A7-106C-6D216001E6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CF34BF2-6828-ABF4-ED48-50E6855D70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1702ABB-E9F2-43CD-AEE8-8D2FEA782483}" type="datetimeFigureOut">
              <a:rPr lang="fr-FR" smtClean="0"/>
              <a:t>21/11/2025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EBF6DD-F434-618D-E4D1-675605F8D5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A1D92C-B68D-4FA8-65BF-DBCC48334C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66A485D-B4F3-4982-849A-F9ABA9E5F66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623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40" y="277742"/>
            <a:ext cx="8229600" cy="1143001"/>
          </a:xfrm>
          <a:prstGeom prst="rect">
            <a:avLst/>
          </a:prstGeom>
        </p:spPr>
        <p:txBody>
          <a:bodyPr vert="horz" lIns="91252" tIns="45622" rIns="91252" bIns="45622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40" y="1600964"/>
            <a:ext cx="8229600" cy="4525963"/>
          </a:xfrm>
          <a:prstGeom prst="rect">
            <a:avLst/>
          </a:prstGeom>
        </p:spPr>
        <p:txBody>
          <a:bodyPr vert="horz" lIns="91252" tIns="45622" rIns="91252" bIns="45622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8300" y="6358787"/>
            <a:ext cx="2133600" cy="365125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l" defTabSz="1087863">
              <a:defRPr sz="1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5352" y="6358787"/>
            <a:ext cx="2895600" cy="365125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ctr" defTabSz="1087863">
              <a:defRPr sz="1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5260" y="6358787"/>
            <a:ext cx="2133600" cy="365125"/>
          </a:xfrm>
          <a:prstGeom prst="rect">
            <a:avLst/>
          </a:prstGeom>
        </p:spPr>
        <p:txBody>
          <a:bodyPr vert="horz" lIns="91252" tIns="45622" rIns="91252" bIns="45622" rtlCol="0" anchor="ctr"/>
          <a:lstStyle>
            <a:lvl1pPr algn="r" defTabSz="1087863">
              <a:defRPr sz="1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0895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  <p:txStyles>
    <p:titleStyle>
      <a:lvl1pPr algn="ctr" defTabSz="1087863" rtl="0" eaLnBrk="1" latinLnBrk="0" hangingPunct="1">
        <a:spcBef>
          <a:spcPct val="0"/>
        </a:spcBef>
        <a:buNone/>
        <a:defRPr sz="53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959" indent="-407959" algn="l" defTabSz="1087863" rtl="0" eaLnBrk="1" latinLnBrk="0" hangingPunct="1">
        <a:spcBef>
          <a:spcPct val="20000"/>
        </a:spcBef>
        <a:buFont typeface="Arial" pitchFamily="34" charset="0"/>
        <a:buChar char="•"/>
        <a:defRPr sz="3798" kern="1200">
          <a:solidFill>
            <a:schemeClr val="tx1"/>
          </a:solidFill>
          <a:latin typeface="+mn-lt"/>
          <a:ea typeface="+mn-ea"/>
          <a:cs typeface="+mn-cs"/>
        </a:defRPr>
      </a:lvl1pPr>
      <a:lvl2pPr marL="883860" indent="-339953" algn="l" defTabSz="1087863" rtl="0" eaLnBrk="1" latinLnBrk="0" hangingPunct="1">
        <a:spcBef>
          <a:spcPct val="20000"/>
        </a:spcBef>
        <a:buFont typeface="Arial" pitchFamily="34" charset="0"/>
        <a:buChar char="–"/>
        <a:defRPr sz="3323" kern="1200">
          <a:solidFill>
            <a:schemeClr val="tx1"/>
          </a:solidFill>
          <a:latin typeface="+mn-lt"/>
          <a:ea typeface="+mn-ea"/>
          <a:cs typeface="+mn-cs"/>
        </a:defRPr>
      </a:lvl2pPr>
      <a:lvl3pPr marL="1359804" indent="-271983" algn="l" defTabSz="1087863" rtl="0" eaLnBrk="1" latinLnBrk="0" hangingPunct="1">
        <a:spcBef>
          <a:spcPct val="20000"/>
        </a:spcBef>
        <a:buFont typeface="Arial" pitchFamily="34" charset="0"/>
        <a:buChar char="•"/>
        <a:defRPr sz="2849" kern="1200">
          <a:solidFill>
            <a:schemeClr val="tx1"/>
          </a:solidFill>
          <a:latin typeface="+mn-lt"/>
          <a:ea typeface="+mn-ea"/>
          <a:cs typeface="+mn-cs"/>
        </a:defRPr>
      </a:lvl3pPr>
      <a:lvl4pPr marL="1903721" indent="-271983" algn="l" defTabSz="1087863" rtl="0" eaLnBrk="1" latinLnBrk="0" hangingPunct="1">
        <a:spcBef>
          <a:spcPct val="20000"/>
        </a:spcBef>
        <a:buFont typeface="Arial" pitchFamily="34" charset="0"/>
        <a:buChar char="–"/>
        <a:defRPr sz="2374" kern="1200">
          <a:solidFill>
            <a:schemeClr val="tx1"/>
          </a:solidFill>
          <a:latin typeface="+mn-lt"/>
          <a:ea typeface="+mn-ea"/>
          <a:cs typeface="+mn-cs"/>
        </a:defRPr>
      </a:lvl4pPr>
      <a:lvl5pPr marL="2447644" indent="-271983" algn="l" defTabSz="1087863" rtl="0" eaLnBrk="1" latinLnBrk="0" hangingPunct="1">
        <a:spcBef>
          <a:spcPct val="20000"/>
        </a:spcBef>
        <a:buFont typeface="Arial" pitchFamily="34" charset="0"/>
        <a:buChar char="»"/>
        <a:defRPr sz="2374" kern="1200">
          <a:solidFill>
            <a:schemeClr val="tx1"/>
          </a:solidFill>
          <a:latin typeface="+mn-lt"/>
          <a:ea typeface="+mn-ea"/>
          <a:cs typeface="+mn-cs"/>
        </a:defRPr>
      </a:lvl5pPr>
      <a:lvl6pPr marL="2991557" indent="-271983" algn="l" defTabSz="1087863" rtl="0" eaLnBrk="1" latinLnBrk="0" hangingPunct="1">
        <a:spcBef>
          <a:spcPct val="20000"/>
        </a:spcBef>
        <a:buFont typeface="Arial" pitchFamily="34" charset="0"/>
        <a:buChar char="•"/>
        <a:defRPr sz="2374" kern="1200">
          <a:solidFill>
            <a:schemeClr val="tx1"/>
          </a:solidFill>
          <a:latin typeface="+mn-lt"/>
          <a:ea typeface="+mn-ea"/>
          <a:cs typeface="+mn-cs"/>
        </a:defRPr>
      </a:lvl6pPr>
      <a:lvl7pPr marL="3535480" indent="-271983" algn="l" defTabSz="1087863" rtl="0" eaLnBrk="1" latinLnBrk="0" hangingPunct="1">
        <a:spcBef>
          <a:spcPct val="20000"/>
        </a:spcBef>
        <a:buFont typeface="Arial" pitchFamily="34" charset="0"/>
        <a:buChar char="•"/>
        <a:defRPr sz="2374" kern="1200">
          <a:solidFill>
            <a:schemeClr val="tx1"/>
          </a:solidFill>
          <a:latin typeface="+mn-lt"/>
          <a:ea typeface="+mn-ea"/>
          <a:cs typeface="+mn-cs"/>
        </a:defRPr>
      </a:lvl7pPr>
      <a:lvl8pPr marL="4079417" indent="-271983" algn="l" defTabSz="1087863" rtl="0" eaLnBrk="1" latinLnBrk="0" hangingPunct="1">
        <a:spcBef>
          <a:spcPct val="20000"/>
        </a:spcBef>
        <a:buFont typeface="Arial" pitchFamily="34" charset="0"/>
        <a:buChar char="•"/>
        <a:defRPr sz="2374" kern="1200">
          <a:solidFill>
            <a:schemeClr val="tx1"/>
          </a:solidFill>
          <a:latin typeface="+mn-lt"/>
          <a:ea typeface="+mn-ea"/>
          <a:cs typeface="+mn-cs"/>
        </a:defRPr>
      </a:lvl8pPr>
      <a:lvl9pPr marL="4623346" indent="-271983" algn="l" defTabSz="1087863" rtl="0" eaLnBrk="1" latinLnBrk="0" hangingPunct="1">
        <a:spcBef>
          <a:spcPct val="20000"/>
        </a:spcBef>
        <a:buFont typeface="Arial" pitchFamily="34" charset="0"/>
        <a:buChar char="•"/>
        <a:defRPr sz="237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786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1pPr>
      <a:lvl2pPr marL="543940" algn="l" defTabSz="108786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2pPr>
      <a:lvl3pPr marL="1087863" algn="l" defTabSz="108786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3pPr>
      <a:lvl4pPr marL="1631760" algn="l" defTabSz="108786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4pPr>
      <a:lvl5pPr marL="2175696" algn="l" defTabSz="108786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5pPr>
      <a:lvl6pPr marL="2719596" algn="l" defTabSz="108786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6pPr>
      <a:lvl7pPr marL="3263528" algn="l" defTabSz="108786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7pPr>
      <a:lvl8pPr marL="3807446" algn="l" defTabSz="108786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8pPr>
      <a:lvl9pPr marL="4351368" algn="l" defTabSz="108786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43" y="275831"/>
            <a:ext cx="8229600" cy="1143002"/>
          </a:xfrm>
          <a:prstGeom prst="rect">
            <a:avLst/>
          </a:prstGeom>
        </p:spPr>
        <p:txBody>
          <a:bodyPr vert="horz" lIns="90601" tIns="45294" rIns="90601" bIns="45294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43" y="1601169"/>
            <a:ext cx="8229600" cy="4525963"/>
          </a:xfrm>
          <a:prstGeom prst="rect">
            <a:avLst/>
          </a:prstGeom>
        </p:spPr>
        <p:txBody>
          <a:bodyPr vert="horz" lIns="90601" tIns="45294" rIns="90601" bIns="45294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016" y="6360373"/>
            <a:ext cx="2133600" cy="365125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l">
              <a:defRPr sz="1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203" y="6360373"/>
            <a:ext cx="2895600" cy="365125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ctr">
              <a:defRPr sz="1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028" y="6360373"/>
            <a:ext cx="2133600" cy="365125"/>
          </a:xfrm>
          <a:prstGeom prst="rect">
            <a:avLst/>
          </a:prstGeom>
        </p:spPr>
        <p:txBody>
          <a:bodyPr vert="horz" lIns="90601" tIns="45294" rIns="90601" bIns="45294" rtlCol="0" anchor="ctr"/>
          <a:lstStyle>
            <a:lvl1pPr algn="r">
              <a:defRPr sz="154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217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  <p:txStyles>
    <p:titleStyle>
      <a:lvl1pPr algn="ctr" defTabSz="1082173" rtl="0" eaLnBrk="1" latinLnBrk="0" hangingPunct="1">
        <a:spcBef>
          <a:spcPct val="0"/>
        </a:spcBef>
        <a:buNone/>
        <a:defRPr sz="534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830" indent="-405830" algn="l" defTabSz="1082173" rtl="0" eaLnBrk="1" latinLnBrk="0" hangingPunct="1">
        <a:spcBef>
          <a:spcPct val="20000"/>
        </a:spcBef>
        <a:buFont typeface="Arial" pitchFamily="34" charset="0"/>
        <a:buChar char="•"/>
        <a:defRPr sz="3798" kern="1200">
          <a:solidFill>
            <a:schemeClr val="tx1"/>
          </a:solidFill>
          <a:latin typeface="+mn-lt"/>
          <a:ea typeface="+mn-ea"/>
          <a:cs typeface="+mn-cs"/>
        </a:defRPr>
      </a:lvl1pPr>
      <a:lvl2pPr marL="879226" indent="-338168" algn="l" defTabSz="1082173" rtl="0" eaLnBrk="1" latinLnBrk="0" hangingPunct="1">
        <a:spcBef>
          <a:spcPct val="20000"/>
        </a:spcBef>
        <a:buFont typeface="Arial" pitchFamily="34" charset="0"/>
        <a:buChar char="–"/>
        <a:defRPr sz="3323" kern="1200">
          <a:solidFill>
            <a:schemeClr val="tx1"/>
          </a:solidFill>
          <a:latin typeface="+mn-lt"/>
          <a:ea typeface="+mn-ea"/>
          <a:cs typeface="+mn-cs"/>
        </a:defRPr>
      </a:lvl2pPr>
      <a:lvl3pPr marL="1352686" indent="-270560" algn="l" defTabSz="1082173" rtl="0" eaLnBrk="1" latinLnBrk="0" hangingPunct="1">
        <a:spcBef>
          <a:spcPct val="20000"/>
        </a:spcBef>
        <a:buFont typeface="Arial" pitchFamily="34" charset="0"/>
        <a:buChar char="•"/>
        <a:defRPr sz="2849" kern="1200">
          <a:solidFill>
            <a:schemeClr val="tx1"/>
          </a:solidFill>
          <a:latin typeface="+mn-lt"/>
          <a:ea typeface="+mn-ea"/>
          <a:cs typeface="+mn-cs"/>
        </a:defRPr>
      </a:lvl3pPr>
      <a:lvl4pPr marL="1893749" indent="-270560" algn="l" defTabSz="1082173" rtl="0" eaLnBrk="1" latinLnBrk="0" hangingPunct="1">
        <a:spcBef>
          <a:spcPct val="20000"/>
        </a:spcBef>
        <a:buFont typeface="Arial" pitchFamily="34" charset="0"/>
        <a:buChar char="–"/>
        <a:defRPr sz="2374" kern="1200">
          <a:solidFill>
            <a:schemeClr val="tx1"/>
          </a:solidFill>
          <a:latin typeface="+mn-lt"/>
          <a:ea typeface="+mn-ea"/>
          <a:cs typeface="+mn-cs"/>
        </a:defRPr>
      </a:lvl4pPr>
      <a:lvl5pPr marL="2434819" indent="-270560" algn="l" defTabSz="1082173" rtl="0" eaLnBrk="1" latinLnBrk="0" hangingPunct="1">
        <a:spcBef>
          <a:spcPct val="20000"/>
        </a:spcBef>
        <a:buFont typeface="Arial" pitchFamily="34" charset="0"/>
        <a:buChar char="»"/>
        <a:defRPr sz="2374" kern="1200">
          <a:solidFill>
            <a:schemeClr val="tx1"/>
          </a:solidFill>
          <a:latin typeface="+mn-lt"/>
          <a:ea typeface="+mn-ea"/>
          <a:cs typeface="+mn-cs"/>
        </a:defRPr>
      </a:lvl5pPr>
      <a:lvl6pPr marL="2975866" indent="-270560" algn="l" defTabSz="1082173" rtl="0" eaLnBrk="1" latinLnBrk="0" hangingPunct="1">
        <a:spcBef>
          <a:spcPct val="20000"/>
        </a:spcBef>
        <a:buFont typeface="Arial" pitchFamily="34" charset="0"/>
        <a:buChar char="•"/>
        <a:defRPr sz="2374" kern="1200">
          <a:solidFill>
            <a:schemeClr val="tx1"/>
          </a:solidFill>
          <a:latin typeface="+mn-lt"/>
          <a:ea typeface="+mn-ea"/>
          <a:cs typeface="+mn-cs"/>
        </a:defRPr>
      </a:lvl6pPr>
      <a:lvl7pPr marL="3516969" indent="-270560" algn="l" defTabSz="1082173" rtl="0" eaLnBrk="1" latinLnBrk="0" hangingPunct="1">
        <a:spcBef>
          <a:spcPct val="20000"/>
        </a:spcBef>
        <a:buFont typeface="Arial" pitchFamily="34" charset="0"/>
        <a:buChar char="•"/>
        <a:defRPr sz="2374" kern="1200">
          <a:solidFill>
            <a:schemeClr val="tx1"/>
          </a:solidFill>
          <a:latin typeface="+mn-lt"/>
          <a:ea typeface="+mn-ea"/>
          <a:cs typeface="+mn-cs"/>
        </a:defRPr>
      </a:lvl7pPr>
      <a:lvl8pPr marL="4058034" indent="-270560" algn="l" defTabSz="1082173" rtl="0" eaLnBrk="1" latinLnBrk="0" hangingPunct="1">
        <a:spcBef>
          <a:spcPct val="20000"/>
        </a:spcBef>
        <a:buFont typeface="Arial" pitchFamily="34" charset="0"/>
        <a:buChar char="•"/>
        <a:defRPr sz="2374" kern="1200">
          <a:solidFill>
            <a:schemeClr val="tx1"/>
          </a:solidFill>
          <a:latin typeface="+mn-lt"/>
          <a:ea typeface="+mn-ea"/>
          <a:cs typeface="+mn-cs"/>
        </a:defRPr>
      </a:lvl8pPr>
      <a:lvl9pPr marL="4599121" indent="-270560" algn="l" defTabSz="1082173" rtl="0" eaLnBrk="1" latinLnBrk="0" hangingPunct="1">
        <a:spcBef>
          <a:spcPct val="20000"/>
        </a:spcBef>
        <a:buFont typeface="Arial" pitchFamily="34" charset="0"/>
        <a:buChar char="•"/>
        <a:defRPr sz="237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17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1pPr>
      <a:lvl2pPr marL="541091" algn="l" defTabSz="108217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2pPr>
      <a:lvl3pPr marL="1082173" algn="l" defTabSz="108217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3pPr>
      <a:lvl4pPr marL="1623208" algn="l" defTabSz="108217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4pPr>
      <a:lvl5pPr marL="2164297" algn="l" defTabSz="108217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5pPr>
      <a:lvl6pPr marL="2705357" algn="l" defTabSz="108217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6pPr>
      <a:lvl7pPr marL="3246435" algn="l" defTabSz="108217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7pPr>
      <a:lvl8pPr marL="3787492" algn="l" defTabSz="108217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8pPr>
      <a:lvl9pPr marL="4328563" algn="l" defTabSz="1082173" rtl="0" eaLnBrk="1" latinLnBrk="0" hangingPunct="1">
        <a:defRPr sz="213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7" Type="http://schemas.openxmlformats.org/officeDocument/2006/relationships/image" Target="../media/image88.gif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54110" y="4544276"/>
            <a:ext cx="5288308" cy="2319987"/>
          </a:xfrm>
          <a:prstGeom prst="rect">
            <a:avLst/>
          </a:prstGeom>
        </p:spPr>
        <p:txBody>
          <a:bodyPr wrap="none" lIns="90806" tIns="45399" rIns="90806" bIns="45399">
            <a:spAutoFit/>
          </a:bodyPr>
          <a:lstStyle/>
          <a:p>
            <a:pPr marL="0" marR="0" lvl="0" indent="0" algn="ctr" defTabSz="108786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7240" b="0" i="0" u="none" strike="noStrike" kern="1200" cap="none" spc="0" normalizeH="0" baseline="0" noProof="0" dirty="0">
                <a:ln w="25400">
                  <a:solidFill>
                    <a:prstClr val="white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Nature  </a:t>
            </a:r>
          </a:p>
          <a:p>
            <a:pPr marL="0" marR="0" lvl="0" indent="0" algn="ctr" defTabSz="108786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7240" b="0" i="0" u="none" strike="noStrike" kern="1200" cap="none" spc="0" normalizeH="0" baseline="0" noProof="0" dirty="0">
                <a:ln w="25400">
                  <a:solidFill>
                    <a:prstClr val="white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Artistique</a:t>
            </a:r>
            <a:endParaRPr kumimoji="0" lang="fr-FR" sz="3561" b="0" i="0" u="none" strike="noStrike" kern="1200" cap="none" spc="0" normalizeH="0" baseline="0" noProof="0" dirty="0">
              <a:ln w="25400">
                <a:solidFill>
                  <a:prstClr val="white"/>
                </a:solidFill>
              </a:ln>
              <a:blipFill>
                <a:blip r:embed="rId5"/>
                <a:stretch>
                  <a:fillRect/>
                </a:stretch>
              </a:blip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5613862" y="261949"/>
            <a:ext cx="3207921" cy="1362490"/>
          </a:xfrm>
          <a:prstGeom prst="rect">
            <a:avLst/>
          </a:prstGeom>
          <a:noFill/>
        </p:spPr>
        <p:txBody>
          <a:bodyPr wrap="none" lIns="90806" tIns="45399" rIns="90806" bIns="45399" numCol="1" rtlCol="0">
            <a:prstTxWarp prst="textPlain">
              <a:avLst/>
            </a:prstTxWarp>
            <a:spAutoFit/>
          </a:bodyPr>
          <a:lstStyle/>
          <a:p>
            <a:pPr marL="0" marR="0" lvl="0" indent="0" algn="l" defTabSz="108786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783" b="0" i="0" u="none" strike="noStrike" kern="1200" cap="none" spc="0" normalizeH="0" baseline="0" noProof="0" dirty="0">
                <a:ln w="381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L’instant</a:t>
            </a: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0" y="5662771"/>
            <a:ext cx="9144001" cy="1187536"/>
          </a:xfrm>
          <a:prstGeom prst="rect">
            <a:avLst/>
          </a:prstGeom>
          <a:noFill/>
        </p:spPr>
        <p:txBody>
          <a:bodyPr wrap="none" lIns="90806" tIns="45399" rIns="90806" bIns="45399" numCol="1" rtlCol="0">
            <a:prstTxWarp prst="textPlain">
              <a:avLst/>
            </a:prstTxWarp>
            <a:spAutoFit/>
          </a:bodyPr>
          <a:lstStyle/>
          <a:p>
            <a:pPr marL="0" marR="0" lvl="0" indent="0" algn="l" defTabSz="108786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5935" b="0" i="0" u="none" strike="noStrike" kern="1200" cap="none" spc="0" normalizeH="0" baseline="0" noProof="0" dirty="0">
              <a:ln w="47625">
                <a:solidFill>
                  <a:prstClr val="black"/>
                </a:solidFill>
              </a:ln>
              <a:solidFill>
                <a:srgbClr val="38D43C"/>
              </a:solidFill>
              <a:effectLst/>
              <a:uLnTx/>
              <a:uFillTx/>
              <a:latin typeface="Broadway" pitchFamily="82" charset="0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28185" y="138312"/>
            <a:ext cx="4187418" cy="1108807"/>
          </a:xfrm>
          <a:prstGeom prst="rect">
            <a:avLst/>
          </a:prstGeom>
        </p:spPr>
        <p:txBody>
          <a:bodyPr wrap="square" lIns="121226" tIns="60600" rIns="121226" bIns="60600">
            <a:spAutoFit/>
          </a:bodyPr>
          <a:lstStyle/>
          <a:p>
            <a:pPr marL="0" marR="0" lvl="0" indent="0" algn="l" defTabSz="108786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205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hiller" pitchFamily="82" charset="0"/>
                <a:ea typeface="+mn-ea"/>
                <a:cs typeface="+mn-cs"/>
              </a:rPr>
              <a:t>Il faut aimer la solitude pour être photographe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7395286" y="4923871"/>
            <a:ext cx="1604792" cy="1735212"/>
          </a:xfrm>
          <a:prstGeom prst="rect">
            <a:avLst/>
          </a:prstGeom>
          <a:noFill/>
        </p:spPr>
        <p:txBody>
          <a:bodyPr wrap="square" lIns="90806" tIns="45399" rIns="90806" bIns="45399" rtlCol="0">
            <a:spAutoFit/>
          </a:bodyPr>
          <a:lstStyle/>
          <a:p>
            <a:pPr marL="0" marR="0" lvl="0" indent="0" algn="ctr" defTabSz="108786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780" b="1" i="0" u="none" strike="noStrike" kern="1200" cap="none" spc="0" normalizeH="0" baseline="0" noProof="0" dirty="0">
                <a:ln w="1905"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Photos  prises par différents randonneurs  </a:t>
            </a:r>
          </a:p>
          <a:p>
            <a:pPr marL="0" marR="0" lvl="0" indent="0" algn="ctr" defTabSz="108786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780" b="1" i="0" u="none" strike="noStrike" kern="1200" cap="none" spc="0" normalizeH="0" baseline="0" noProof="0" dirty="0">
                <a:ln w="1905"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 pour  le  plaisir  du  partage</a:t>
            </a:r>
            <a:r>
              <a:rPr kumimoji="0" lang="fr-FR" sz="1424" b="1" i="0" u="none" strike="noStrike" kern="1200" cap="none" spc="0" normalizeH="0" baseline="0" noProof="0" dirty="0">
                <a:ln w="1905"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  </a:t>
            </a:r>
          </a:p>
        </p:txBody>
      </p:sp>
      <p:sp>
        <p:nvSpPr>
          <p:cNvPr id="8" name="Rectangle 7"/>
          <p:cNvSpPr/>
          <p:nvPr/>
        </p:nvSpPr>
        <p:spPr>
          <a:xfrm rot="-840000">
            <a:off x="4161765" y="1719261"/>
            <a:ext cx="1341034" cy="1205977"/>
          </a:xfrm>
          <a:prstGeom prst="rect">
            <a:avLst/>
          </a:prstGeom>
        </p:spPr>
        <p:txBody>
          <a:bodyPr wrap="none" lIns="90945" tIns="45469" rIns="90945" bIns="45469">
            <a:spAutoFit/>
          </a:bodyPr>
          <a:lstStyle/>
          <a:p>
            <a:pPr marL="0" marR="0" lvl="0" indent="0" algn="l" defTabSz="108786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7240" b="0" i="0" u="none" strike="noStrike" kern="1200" cap="none" spc="0" normalizeH="0" baseline="0" noProof="0" dirty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16</a:t>
            </a:r>
            <a:endParaRPr kumimoji="0" lang="fr-FR" sz="3561" b="0" i="0" u="none" strike="noStrike" kern="1200" cap="none" spc="0" normalizeH="0" baseline="0" noProof="0" dirty="0">
              <a:ln w="38100">
                <a:solidFill>
                  <a:prstClr val="black"/>
                </a:solidFill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2" name="Image 11" descr="1551182_b5e9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67406" y="5137512"/>
            <a:ext cx="611547" cy="1068205"/>
          </a:xfrm>
          <a:prstGeom prst="rect">
            <a:avLst/>
          </a:prstGeom>
        </p:spPr>
      </p:pic>
      <p:pic>
        <p:nvPicPr>
          <p:cNvPr id="11" name="Image 10" descr="Une image contenant clipart, Graphique, dessin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0A2830D8-C6EF-DD04-33AA-B265387426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2245" y="1987676"/>
            <a:ext cx="1800000" cy="1800000"/>
          </a:xfrm>
          <a:prstGeom prst="rect">
            <a:avLst/>
          </a:prstGeom>
        </p:spPr>
      </p:pic>
      <p:pic>
        <p:nvPicPr>
          <p:cNvPr id="6" name="Harpe celtique, flute irlandaise4_1">
            <a:hlinkClick r:id="" action="ppaction://media"/>
            <a:extLst>
              <a:ext uri="{FF2B5EF4-FFF2-40B4-BE49-F238E27FC236}">
                <a16:creationId xmlns:a16="http://schemas.microsoft.com/office/drawing/2014/main" id="{F59AD038-211F-2C00-EA93-ACC04E4D42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00">
        <p14:vortex/>
      </p:transition>
    </mc:Choice>
    <mc:Fallback>
      <p:transition spd="slow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300"/>
                            </p:stCondLst>
                            <p:childTnLst>
                              <p:par>
                                <p:cTn id="22" presetID="40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7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7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7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6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01726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752959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790487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6246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859957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156560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43873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000" y="0"/>
            <a:ext cx="6120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559284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48031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16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000" y="0"/>
            <a:ext cx="6120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850883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62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895474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202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335019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455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672820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690756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5820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667518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01417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772731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500731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219240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000" y="0"/>
            <a:ext cx="6120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619512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273959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94303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74779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754861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703661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224051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000" y="0"/>
            <a:ext cx="6120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854779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350303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45811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301508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250193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718059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481897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521737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5237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0643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319571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000" y="0"/>
            <a:ext cx="6120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33604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403786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006410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2507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144724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79256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086468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69559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42540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812238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2000" y="0"/>
            <a:ext cx="6120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062808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084752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52691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692780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232577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288551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992135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836529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091985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16858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923705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65855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701061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23986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527973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245079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09397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921526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690339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146519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409186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977257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673142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r"/>
      </p:transition>
    </mc:Choice>
    <mc:Fallback>
      <p:transition spd="slow" advTm="4000">
        <p:fade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6800" y="0"/>
            <a:ext cx="4584065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309044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4000">
        <p14:flip dir="l"/>
      </p:transition>
    </mc:Choice>
    <mc:Fallback>
      <p:transition spd="slow" advTm="4000">
        <p:fade/>
      </p:transition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pture d’écran, Rectangle, art&#10;&#10;Le contenu généré par l’IA peut être incorrect.">
            <a:extLst>
              <a:ext uri="{FF2B5EF4-FFF2-40B4-BE49-F238E27FC236}">
                <a16:creationId xmlns:a16="http://schemas.microsoft.com/office/drawing/2014/main" id="{4334CF4F-9552-88C3-B593-3F971E8A6904}"/>
              </a:ext>
            </a:extLst>
          </p:cNvPr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131760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00">
        <p14:vortex/>
      </p:transition>
    </mc:Choice>
    <mc:Fallback>
      <p:transition spd="slow" advTm="4000">
        <p:fade/>
      </p:transition>
    </mc:Fallback>
  </mc:AlternateContent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065096" y="5876030"/>
            <a:ext cx="2166446" cy="759858"/>
          </a:xfrm>
          <a:prstGeom prst="rect">
            <a:avLst/>
          </a:prstGeom>
          <a:noFill/>
        </p:spPr>
        <p:txBody>
          <a:bodyPr wrap="none" lIns="119453" tIns="59707" rIns="119453" bIns="59707" rtlCol="0">
            <a:spAutoFit/>
          </a:bodyPr>
          <a:lstStyle/>
          <a:p>
            <a:pPr marL="0" marR="0" lvl="0" indent="0" algn="l" defTabSz="10821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154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91234" y="585903"/>
            <a:ext cx="1235261" cy="791677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453" tIns="59707" rIns="119453" bIns="59707" rtlCol="0" anchor="ctr"/>
          <a:lstStyle/>
          <a:p>
            <a:pPr marL="0" marR="0" lvl="0" indent="0" algn="ctr" defTabSz="10821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543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2643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65837" y="4184423"/>
            <a:ext cx="4651830" cy="759858"/>
          </a:xfrm>
          <a:prstGeom prst="rect">
            <a:avLst/>
          </a:prstGeom>
          <a:noFill/>
        </p:spPr>
        <p:txBody>
          <a:bodyPr wrap="square" lIns="119453" tIns="59707" rIns="119453" bIns="59707" rtlCol="0">
            <a:spAutoFit/>
          </a:bodyPr>
          <a:lstStyle/>
          <a:p>
            <a:pPr marL="0" marR="0" lvl="0" indent="0" algn="ctr" defTabSz="10821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154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Musique  celtique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7076471" y="2662385"/>
            <a:ext cx="2027497" cy="759858"/>
          </a:xfrm>
          <a:prstGeom prst="rect">
            <a:avLst/>
          </a:prstGeom>
          <a:noFill/>
        </p:spPr>
        <p:txBody>
          <a:bodyPr wrap="none" lIns="119453" tIns="59707" rIns="119453" bIns="59707" rtlCol="0">
            <a:spAutoFit/>
          </a:bodyPr>
          <a:lstStyle/>
          <a:p>
            <a:pPr marL="0" marR="0" lvl="0" indent="0" algn="l" defTabSz="108217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154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Internet</a:t>
            </a:r>
            <a:endParaRPr kumimoji="0" lang="fr-FR" sz="4748" b="1" i="0" u="none" strike="noStrike" kern="1200" cap="none" spc="0" normalizeH="0" baseline="0" noProof="0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Franklin Gothic Medium" pitchFamily="34" charset="0"/>
              <a:ea typeface="+mn-ea"/>
              <a:cs typeface="+mn-cs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2758" y="5825155"/>
            <a:ext cx="1584174" cy="88400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87738" y="1991127"/>
            <a:ext cx="2467625" cy="1597576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9090" y="266538"/>
            <a:ext cx="801979" cy="798787"/>
          </a:xfrm>
          <a:prstGeom prst="rect">
            <a:avLst/>
          </a:prstGeom>
        </p:spPr>
      </p:pic>
      <p:pic>
        <p:nvPicPr>
          <p:cNvPr id="13" name="Image 12" descr="71-717822_playing-harp-girl-kids-sticker-niños-tocando-arp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496967" y="3320777"/>
            <a:ext cx="1667007" cy="2160000"/>
          </a:xfrm>
          <a:prstGeom prst="rect">
            <a:avLst/>
          </a:prstGeom>
        </p:spPr>
      </p:pic>
      <p:pic>
        <p:nvPicPr>
          <p:cNvPr id="17" name="Image 16" descr="woman-playing-harp-animated-gif-clr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198519" y="3320777"/>
            <a:ext cx="1210345" cy="2160000"/>
          </a:xfrm>
          <a:prstGeom prst="rect">
            <a:avLst/>
          </a:prstGeom>
        </p:spPr>
      </p:pic>
      <p:sp>
        <p:nvSpPr>
          <p:cNvPr id="6" name="Rectangle : coins arrondis 5">
            <a:extLst>
              <a:ext uri="{FF2B5EF4-FFF2-40B4-BE49-F238E27FC236}">
                <a16:creationId xmlns:a16="http://schemas.microsoft.com/office/drawing/2014/main" id="{8081EF4A-D919-CE14-8FA1-A54ED99CD45F}"/>
              </a:ext>
            </a:extLst>
          </p:cNvPr>
          <p:cNvSpPr>
            <a:spLocks noChangeAspect="1"/>
          </p:cNvSpPr>
          <p:nvPr/>
        </p:nvSpPr>
        <p:spPr>
          <a:xfrm>
            <a:off x="7298949" y="659392"/>
            <a:ext cx="961316" cy="252000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08850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21.11.2025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vortex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00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4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3" Type="http://schemas.microsoft.com/office/2011/relationships/webextension" Target="webextension3.xml"/><Relationship Id="rId2" Type="http://schemas.microsoft.com/office/2011/relationships/webextension" Target="webextension2.xml"/><Relationship Id="rId1" Type="http://schemas.microsoft.com/office/2011/relationships/webextension" Target="webextension1.xml"/><Relationship Id="rId4" Type="http://schemas.microsoft.com/office/2011/relationships/webextension" Target="webextension4.xml"/></Relationships>
</file>

<file path=ppt/webextensions/taskpanes.xml><?xml version="1.0" encoding="utf-8"?>
<wetp:taskpanes xmlns:wetp="http://schemas.microsoft.com/office/webextensions/taskpanes/2010/11">
  <wetp:taskpane dockstate="right" visibility="0" width="438" row="1">
    <wetp:webextensionref xmlns:r="http://schemas.openxmlformats.org/officeDocument/2006/relationships" r:id="rId1"/>
  </wetp:taskpane>
  <wetp:taskpane dockstate="right" visibility="0" width="438" row="1">
    <wetp:webextensionref xmlns:r="http://schemas.openxmlformats.org/officeDocument/2006/relationships" r:id="rId2"/>
  </wetp:taskpane>
  <wetp:taskpane dockstate="right" visibility="0" width="438" row="2">
    <wetp:webextensionref xmlns:r="http://schemas.openxmlformats.org/officeDocument/2006/relationships" r:id="rId3"/>
  </wetp:taskpane>
  <wetp:taskpane dockstate="right" visibility="0" width="438" row="1">
    <wetp:webextensionref xmlns:r="http://schemas.openxmlformats.org/officeDocument/2006/relationships" r:id="rId4"/>
  </wetp:taskpane>
</wetp:taskpanes>
</file>

<file path=ppt/webextensions/webextension1.xml><?xml version="1.0" encoding="utf-8"?>
<we:webextension xmlns:we="http://schemas.microsoft.com/office/webextensions/webextension/2010/11" id="{ED8D37C5-8D7C-48C5-BBAD-7A31876E4FAE}">
  <we:reference id="wa104380121" version="2.0.0.0" store="fr-FR" storeType="OMEX"/>
  <we:alternateReferences>
    <we:reference id="WA104380121" version="2.0.0.0" store="WA104380121" storeType="OMEX"/>
  </we:alternateReferences>
  <we:properties/>
  <we:bindings/>
  <we:snapshot xmlns:r="http://schemas.openxmlformats.org/officeDocument/2006/relationships"/>
</we:webextension>
</file>

<file path=ppt/webextensions/webextension2.xml><?xml version="1.0" encoding="utf-8"?>
<we:webextension xmlns:we="http://schemas.microsoft.com/office/webextensions/webextension/2010/11" id="{6F864C7B-627C-4B80-8FF9-4BC8065A1FCE}">
  <we:reference id="wa104178141" version="4.3.3.0" store="fr-FR" storeType="OMEX"/>
  <we:alternateReferences>
    <we:reference id="WA104178141" version="4.3.3.0" store="WA104178141" storeType="OMEX"/>
  </we:alternateReferences>
  <we:properties/>
  <we:bindings/>
  <we:snapshot xmlns:r="http://schemas.openxmlformats.org/officeDocument/2006/relationships"/>
</we:webextension>
</file>

<file path=ppt/webextensions/webextension3.xml><?xml version="1.0" encoding="utf-8"?>
<we:webextension xmlns:we="http://schemas.microsoft.com/office/webextensions/webextension/2010/11" id="{676B5863-28ED-440E-90AD-7EF5CDB75170}">
  <we:reference id="wa104380518" version="3.7.0.0" store="fr-FR" storeType="OMEX"/>
  <we:alternateReferences>
    <we:reference id="WA104380518" version="3.7.0.0" store="WA104380518" storeType="OMEX"/>
  </we:alternateReferences>
  <we:properties/>
  <we:bindings/>
  <we:snapshot xmlns:r="http://schemas.openxmlformats.org/officeDocument/2006/relationships"/>
</we:webextension>
</file>

<file path=ppt/webextensions/webextension4.xml><?xml version="1.0" encoding="utf-8"?>
<we:webextension xmlns:we="http://schemas.microsoft.com/office/webextensions/webextension/2010/11" id="{09E90C5D-0352-4EA7-90DB-87533B976A46}">
  <we:reference id="wa104380519" version="3.7.0.0" store="fr-FR" storeType="OMEX"/>
  <we:alternateReferences>
    <we:reference id="WA104380519" version="3.7.0.0" store="WA104380519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Affichage à l'écran (4:3)</PresentationFormat>
  <Paragraphs>12</Paragraphs>
  <Slides>79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79</vt:i4>
      </vt:variant>
    </vt:vector>
  </HeadingPairs>
  <TitlesOfParts>
    <vt:vector size="91" baseType="lpstr">
      <vt:lpstr>Aptos</vt:lpstr>
      <vt:lpstr>Aptos Display</vt:lpstr>
      <vt:lpstr>Arial</vt:lpstr>
      <vt:lpstr>Broadway</vt:lpstr>
      <vt:lpstr>Calibri</vt:lpstr>
      <vt:lpstr>Chiller</vt:lpstr>
      <vt:lpstr>Courgette</vt:lpstr>
      <vt:lpstr>Franklin Gothic Medium</vt:lpstr>
      <vt:lpstr>Rockwell</vt:lpstr>
      <vt:lpstr>Thème Office</vt:lpstr>
      <vt:lpstr>44_Thème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5</cp:revision>
  <dcterms:created xsi:type="dcterms:W3CDTF">2025-11-21T21:51:43Z</dcterms:created>
  <dcterms:modified xsi:type="dcterms:W3CDTF">2025-11-21T22:57:43Z</dcterms:modified>
</cp:coreProperties>
</file>