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521" r:id="rId5"/>
    <p:sldId id="471" r:id="rId6"/>
    <p:sldId id="493" r:id="rId7"/>
    <p:sldId id="494" r:id="rId8"/>
    <p:sldId id="495" r:id="rId9"/>
    <p:sldId id="496" r:id="rId10"/>
    <p:sldId id="501" r:id="rId11"/>
    <p:sldId id="473" r:id="rId12"/>
    <p:sldId id="503" r:id="rId13"/>
    <p:sldId id="474" r:id="rId14"/>
    <p:sldId id="502" r:id="rId15"/>
    <p:sldId id="475" r:id="rId16"/>
    <p:sldId id="509" r:id="rId17"/>
    <p:sldId id="476" r:id="rId18"/>
    <p:sldId id="472" r:id="rId19"/>
    <p:sldId id="477" r:id="rId20"/>
    <p:sldId id="506" r:id="rId21"/>
    <p:sldId id="478" r:id="rId22"/>
    <p:sldId id="507" r:id="rId23"/>
    <p:sldId id="479" r:id="rId24"/>
    <p:sldId id="510" r:id="rId25"/>
    <p:sldId id="480" r:id="rId26"/>
    <p:sldId id="504" r:id="rId27"/>
    <p:sldId id="481" r:id="rId28"/>
    <p:sldId id="512" r:id="rId29"/>
    <p:sldId id="482" r:id="rId30"/>
    <p:sldId id="519" r:id="rId31"/>
    <p:sldId id="483" r:id="rId32"/>
    <p:sldId id="517" r:id="rId33"/>
    <p:sldId id="484" r:id="rId34"/>
    <p:sldId id="520" r:id="rId35"/>
    <p:sldId id="485" r:id="rId36"/>
    <p:sldId id="516" r:id="rId37"/>
    <p:sldId id="486" r:id="rId38"/>
    <p:sldId id="513" r:id="rId39"/>
    <p:sldId id="487" r:id="rId40"/>
    <p:sldId id="518" r:id="rId41"/>
    <p:sldId id="488" r:id="rId42"/>
    <p:sldId id="514" r:id="rId43"/>
    <p:sldId id="489" r:id="rId44"/>
    <p:sldId id="511" r:id="rId45"/>
    <p:sldId id="490" r:id="rId46"/>
    <p:sldId id="508" r:id="rId47"/>
    <p:sldId id="491" r:id="rId48"/>
    <p:sldId id="505" r:id="rId49"/>
    <p:sldId id="492" r:id="rId50"/>
    <p:sldId id="515" r:id="rId51"/>
    <p:sldId id="497" r:id="rId52"/>
    <p:sldId id="498" r:id="rId53"/>
    <p:sldId id="500" r:id="rId54"/>
    <p:sldId id="522" r:id="rId5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MLG/UV9bm4cSBG3BHx6Kg==" hashData="50zxyX6dLREGw2a1a20eafnwkGwK1IHNhdZ3T5QVhlFw1lmzr0RlQLQZZ9JaJmbnGfiB9GZqn05blX1kiM5H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11" autoAdjust="0"/>
    <p:restoredTop sz="94660"/>
  </p:normalViewPr>
  <p:slideViewPr>
    <p:cSldViewPr snapToGrid="0">
      <p:cViewPr varScale="1">
        <p:scale>
          <a:sx n="75" d="100"/>
          <a:sy n="75" d="100"/>
        </p:scale>
        <p:origin x="76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7748C4-4408-4970-F209-A8DFAECD2B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CA0F1AD-7D50-0E71-5B3B-22BD49DBA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63A2CE-6CFA-5676-4057-87040055F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DDEC59-6732-8898-1CF4-FD2E20044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F5B8D2-465D-A00A-50C9-575BC2F3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3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A09053-5888-5DEE-C1E3-22C693E1E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B35A80-605A-DEC6-9881-C9F42A54E7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7F8EFE-5FC1-323E-0529-EEC637E21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29FD65-E12E-3761-31F9-42A171FE2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C80B28-296E-C42A-807A-E039018C0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23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70CA51-4C75-9922-24F6-CFFE58DB9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BE7704-64CB-5B5A-6076-024B1733D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AB18AC-C13C-CDC1-5A1D-0E977BE2B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8EA494-ED8D-D177-70C7-4771D6A55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047048-EB2E-4484-8B69-921367DD5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40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A3A2A-AB3D-4325-BC6E-B1B24C9D9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AEA45E-D38B-9D92-6918-8248D2A8C9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B46017D-293A-1FBF-7782-BC3599E7B1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D14DB5-7999-67C7-E506-429E4BF2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42E3C5-787E-7097-2CAA-225881429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097348-873F-C4EF-A3F4-2E74641AE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0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DE518-FAC3-CE17-F3AD-9E5482C7F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CDB206-7277-5136-EBE1-9A426515B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F7714D-2621-C937-7A80-02C4803488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1C864CD-A525-41F3-02FA-D8D380CA09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932D2C9-AEF0-06BB-D01B-BEAE2F0D30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7526AC8-9290-0E74-FE98-4DB28E10A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E243ADF-57DF-5548-928E-E0B537968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BC3D0C-5EF3-BB59-F6BB-31E73E2A1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49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A17D6-07C0-5538-5191-A46AB8A16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DB4FED3-6B9F-60B7-7A74-950274162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18ED08-E021-B757-ECCD-98D48EEF8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02B18E2-C09E-C5A0-4F77-67495190E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90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D8B9BF2-58A6-D14F-20DA-306640DC9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9B14916-B652-A1AE-A9C5-7942F0249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A86DDA-949E-966B-AE48-F8D37145E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40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28B03-2745-9CEF-B4F0-DD8E0B6B9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BF3EF0-288D-4362-424D-EA407C5C5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8BEE8A-BB54-6C26-14D5-B09D54465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353EC7-6DD3-FE93-0372-FFFD23D7C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1402D3-88D0-1798-1069-AC97215CE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985819-B6BF-A1D2-A4A3-B96E3471B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28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F9665B-EBCE-5D55-72EF-0121504FD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79F1148-8E14-CC69-EABE-F20ACED1BB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462066-925F-C280-D91D-89F8D3A8A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35ED9B-7D98-CDAA-FE7D-5072983C8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130FC0C-E71F-11EC-AAB9-3E6AACB98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536ED1-6F84-B8DA-CB3F-D2FC09E29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68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F5D7EE-475E-8727-85E5-004B2350D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C3D8991-E9FD-E154-6516-2CED5DF939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94DBBB-75E3-57AA-E4FE-E5BFC3ABF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776D03-7D54-E3F4-E611-373438CF5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E05CC9-972C-F48E-71FE-8E85D2B5F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35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D500B0E-9355-C826-772A-02656FE5AF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7C8229-940F-046A-3F61-8C330B9590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C29B03-64B6-EAB3-1903-CAD20AB9A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C03F0B-F211-C779-964E-D281001F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A05044-03E5-DF89-B232-40909C621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44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12" y="2133531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8" y="3886201"/>
            <a:ext cx="6400801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9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8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7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6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5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54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64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73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77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77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4409340"/>
            <a:ext cx="7772401" cy="1362075"/>
          </a:xfrm>
        </p:spPr>
        <p:txBody>
          <a:bodyPr anchor="t"/>
          <a:lstStyle>
            <a:lvl1pPr algn="l">
              <a:defRPr sz="3572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906721"/>
            <a:ext cx="7772401" cy="1500187"/>
          </a:xfrm>
        </p:spPr>
        <p:txBody>
          <a:bodyPr anchor="b"/>
          <a:lstStyle>
            <a:lvl1pPr marL="0" indent="0">
              <a:buNone/>
              <a:defRPr sz="1786">
                <a:solidFill>
                  <a:schemeClr val="tx1">
                    <a:tint val="75000"/>
                  </a:schemeClr>
                </a:solidFill>
              </a:defRPr>
            </a:lvl1pPr>
            <a:lvl2pPr marL="409158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1830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3pPr>
            <a:lvl4pPr marL="1227428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4pPr>
            <a:lvl5pPr marL="1636584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5pPr>
            <a:lvl6pPr marL="2045712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6pPr>
            <a:lvl7pPr marL="2454863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7pPr>
            <a:lvl8pPr marL="2864005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8pPr>
            <a:lvl9pPr marL="3273149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45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4" y="1600964"/>
            <a:ext cx="4038600" cy="4525963"/>
          </a:xfrm>
        </p:spPr>
        <p:txBody>
          <a:bodyPr/>
          <a:lstStyle>
            <a:lvl1pPr>
              <a:defRPr sz="2500"/>
            </a:lvl1pPr>
            <a:lvl2pPr>
              <a:defRPr sz="2143"/>
            </a:lvl2pPr>
            <a:lvl3pPr>
              <a:defRPr sz="178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0" y="1600964"/>
            <a:ext cx="4038600" cy="4525963"/>
          </a:xfrm>
        </p:spPr>
        <p:txBody>
          <a:bodyPr/>
          <a:lstStyle>
            <a:lvl1pPr>
              <a:defRPr sz="2500"/>
            </a:lvl1pPr>
            <a:lvl2pPr>
              <a:defRPr sz="2143"/>
            </a:lvl2pPr>
            <a:lvl3pPr>
              <a:defRPr sz="178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90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27" y="1535133"/>
            <a:ext cx="4040189" cy="639762"/>
          </a:xfrm>
        </p:spPr>
        <p:txBody>
          <a:bodyPr anchor="b"/>
          <a:lstStyle>
            <a:lvl1pPr marL="0" indent="0">
              <a:buNone/>
              <a:defRPr sz="2143" b="1"/>
            </a:lvl1pPr>
            <a:lvl2pPr marL="409158" indent="0">
              <a:buNone/>
              <a:defRPr sz="1786" b="1"/>
            </a:lvl2pPr>
            <a:lvl3pPr marL="818303" indent="0">
              <a:buNone/>
              <a:defRPr sz="1607" b="1"/>
            </a:lvl3pPr>
            <a:lvl4pPr marL="1227428" indent="0">
              <a:buNone/>
              <a:defRPr sz="1429" b="1"/>
            </a:lvl4pPr>
            <a:lvl5pPr marL="1636584" indent="0">
              <a:buNone/>
              <a:defRPr sz="1429" b="1"/>
            </a:lvl5pPr>
            <a:lvl6pPr marL="2045712" indent="0">
              <a:buNone/>
              <a:defRPr sz="1429" b="1"/>
            </a:lvl6pPr>
            <a:lvl7pPr marL="2454863" indent="0">
              <a:buNone/>
              <a:defRPr sz="1429" b="1"/>
            </a:lvl7pPr>
            <a:lvl8pPr marL="2864005" indent="0">
              <a:buNone/>
              <a:defRPr sz="1429" b="1"/>
            </a:lvl8pPr>
            <a:lvl9pPr marL="3273149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27" y="2174881"/>
            <a:ext cx="4040189" cy="3951287"/>
          </a:xfrm>
        </p:spPr>
        <p:txBody>
          <a:bodyPr/>
          <a:lstStyle>
            <a:lvl1pPr>
              <a:defRPr sz="2143"/>
            </a:lvl1pPr>
            <a:lvl2pPr>
              <a:defRPr sz="1786"/>
            </a:lvl2pPr>
            <a:lvl3pPr>
              <a:defRPr sz="160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218" y="1535133"/>
            <a:ext cx="4041776" cy="639762"/>
          </a:xfrm>
        </p:spPr>
        <p:txBody>
          <a:bodyPr anchor="b"/>
          <a:lstStyle>
            <a:lvl1pPr marL="0" indent="0">
              <a:buNone/>
              <a:defRPr sz="2143" b="1"/>
            </a:lvl1pPr>
            <a:lvl2pPr marL="409158" indent="0">
              <a:buNone/>
              <a:defRPr sz="1786" b="1"/>
            </a:lvl2pPr>
            <a:lvl3pPr marL="818303" indent="0">
              <a:buNone/>
              <a:defRPr sz="1607" b="1"/>
            </a:lvl3pPr>
            <a:lvl4pPr marL="1227428" indent="0">
              <a:buNone/>
              <a:defRPr sz="1429" b="1"/>
            </a:lvl4pPr>
            <a:lvl5pPr marL="1636584" indent="0">
              <a:buNone/>
              <a:defRPr sz="1429" b="1"/>
            </a:lvl5pPr>
            <a:lvl6pPr marL="2045712" indent="0">
              <a:buNone/>
              <a:defRPr sz="1429" b="1"/>
            </a:lvl6pPr>
            <a:lvl7pPr marL="2454863" indent="0">
              <a:buNone/>
              <a:defRPr sz="1429" b="1"/>
            </a:lvl7pPr>
            <a:lvl8pPr marL="2864005" indent="0">
              <a:buNone/>
              <a:defRPr sz="1429" b="1"/>
            </a:lvl8pPr>
            <a:lvl9pPr marL="3273149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218" y="2174881"/>
            <a:ext cx="4041776" cy="3951287"/>
          </a:xfrm>
        </p:spPr>
        <p:txBody>
          <a:bodyPr/>
          <a:lstStyle>
            <a:lvl1pPr>
              <a:defRPr sz="2143"/>
            </a:lvl1pPr>
            <a:lvl2pPr>
              <a:defRPr sz="1786"/>
            </a:lvl2pPr>
            <a:lvl3pPr>
              <a:defRPr sz="160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632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1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78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668" y="276159"/>
            <a:ext cx="3008312" cy="1162050"/>
          </a:xfrm>
        </p:spPr>
        <p:txBody>
          <a:bodyPr anchor="b"/>
          <a:lstStyle>
            <a:lvl1pPr algn="l">
              <a:defRPr sz="178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89" y="275495"/>
            <a:ext cx="5111750" cy="5853113"/>
          </a:xfrm>
        </p:spPr>
        <p:txBody>
          <a:bodyPr/>
          <a:lstStyle>
            <a:lvl1pPr>
              <a:defRPr sz="2857"/>
            </a:lvl1pPr>
            <a:lvl2pPr>
              <a:defRPr sz="2500"/>
            </a:lvl2pPr>
            <a:lvl3pPr>
              <a:defRPr sz="2143"/>
            </a:lvl3pPr>
            <a:lvl4pPr>
              <a:defRPr sz="1786"/>
            </a:lvl4pPr>
            <a:lvl5pPr>
              <a:defRPr sz="1786"/>
            </a:lvl5pPr>
            <a:lvl6pPr>
              <a:defRPr sz="1786"/>
            </a:lvl6pPr>
            <a:lvl7pPr>
              <a:defRPr sz="1786"/>
            </a:lvl7pPr>
            <a:lvl8pPr>
              <a:defRPr sz="1786"/>
            </a:lvl8pPr>
            <a:lvl9pPr>
              <a:defRPr sz="178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668" y="1435101"/>
            <a:ext cx="3008312" cy="4691062"/>
          </a:xfrm>
        </p:spPr>
        <p:txBody>
          <a:bodyPr/>
          <a:lstStyle>
            <a:lvl1pPr marL="0" indent="0">
              <a:buNone/>
              <a:defRPr sz="1250"/>
            </a:lvl1pPr>
            <a:lvl2pPr marL="409158" indent="0">
              <a:buNone/>
              <a:defRPr sz="1161"/>
            </a:lvl2pPr>
            <a:lvl3pPr marL="818303" indent="0">
              <a:buNone/>
              <a:defRPr sz="893"/>
            </a:lvl3pPr>
            <a:lvl4pPr marL="1227428" indent="0">
              <a:buNone/>
              <a:defRPr sz="803"/>
            </a:lvl4pPr>
            <a:lvl5pPr marL="1636584" indent="0">
              <a:buNone/>
              <a:defRPr sz="803"/>
            </a:lvl5pPr>
            <a:lvl6pPr marL="2045712" indent="0">
              <a:buNone/>
              <a:defRPr sz="803"/>
            </a:lvl6pPr>
            <a:lvl7pPr marL="2454863" indent="0">
              <a:buNone/>
              <a:defRPr sz="803"/>
            </a:lvl7pPr>
            <a:lvl8pPr marL="2864005" indent="0">
              <a:buNone/>
              <a:defRPr sz="803"/>
            </a:lvl8pPr>
            <a:lvl9pPr marL="3273149" indent="0">
              <a:buNone/>
              <a:defRPr sz="80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61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1" y="4803037"/>
            <a:ext cx="5486400" cy="566738"/>
          </a:xfrm>
        </p:spPr>
        <p:txBody>
          <a:bodyPr anchor="b"/>
          <a:lstStyle>
            <a:lvl1pPr algn="l">
              <a:defRPr sz="178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1" y="615963"/>
            <a:ext cx="5486400" cy="4114800"/>
          </a:xfrm>
        </p:spPr>
        <p:txBody>
          <a:bodyPr/>
          <a:lstStyle>
            <a:lvl1pPr marL="0" indent="0">
              <a:buNone/>
              <a:defRPr sz="2857"/>
            </a:lvl1pPr>
            <a:lvl2pPr marL="409158" indent="0">
              <a:buNone/>
              <a:defRPr sz="2500"/>
            </a:lvl2pPr>
            <a:lvl3pPr marL="818303" indent="0">
              <a:buNone/>
              <a:defRPr sz="2143"/>
            </a:lvl3pPr>
            <a:lvl4pPr marL="1227428" indent="0">
              <a:buNone/>
              <a:defRPr sz="1786"/>
            </a:lvl4pPr>
            <a:lvl5pPr marL="1636584" indent="0">
              <a:buNone/>
              <a:defRPr sz="1786"/>
            </a:lvl5pPr>
            <a:lvl6pPr marL="2045712" indent="0">
              <a:buNone/>
              <a:defRPr sz="1786"/>
            </a:lvl6pPr>
            <a:lvl7pPr marL="2454863" indent="0">
              <a:buNone/>
              <a:defRPr sz="1786"/>
            </a:lvl7pPr>
            <a:lvl8pPr marL="2864005" indent="0">
              <a:buNone/>
              <a:defRPr sz="1786"/>
            </a:lvl8pPr>
            <a:lvl9pPr marL="3273149" indent="0">
              <a:buNone/>
              <a:defRPr sz="178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1" y="5367350"/>
            <a:ext cx="5486400" cy="804862"/>
          </a:xfrm>
        </p:spPr>
        <p:txBody>
          <a:bodyPr/>
          <a:lstStyle>
            <a:lvl1pPr marL="0" indent="0">
              <a:buNone/>
              <a:defRPr sz="1250"/>
            </a:lvl1pPr>
            <a:lvl2pPr marL="409158" indent="0">
              <a:buNone/>
              <a:defRPr sz="1161"/>
            </a:lvl2pPr>
            <a:lvl3pPr marL="818303" indent="0">
              <a:buNone/>
              <a:defRPr sz="893"/>
            </a:lvl3pPr>
            <a:lvl4pPr marL="1227428" indent="0">
              <a:buNone/>
              <a:defRPr sz="803"/>
            </a:lvl4pPr>
            <a:lvl5pPr marL="1636584" indent="0">
              <a:buNone/>
              <a:defRPr sz="803"/>
            </a:lvl5pPr>
            <a:lvl6pPr marL="2045712" indent="0">
              <a:buNone/>
              <a:defRPr sz="803"/>
            </a:lvl6pPr>
            <a:lvl7pPr marL="2454863" indent="0">
              <a:buNone/>
              <a:defRPr sz="803"/>
            </a:lvl7pPr>
            <a:lvl8pPr marL="2864005" indent="0">
              <a:buNone/>
              <a:defRPr sz="803"/>
            </a:lvl8pPr>
            <a:lvl9pPr marL="3273149" indent="0">
              <a:buNone/>
              <a:defRPr sz="80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41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61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55" y="277083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5" y="277083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59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14" y="2130796"/>
            <a:ext cx="7772401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88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3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5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6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7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22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12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20" y="4411256"/>
            <a:ext cx="7772401" cy="1362074"/>
          </a:xfrm>
        </p:spPr>
        <p:txBody>
          <a:bodyPr anchor="t"/>
          <a:lstStyle>
            <a:lvl1pPr algn="l">
              <a:defRPr sz="4748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20" y="2906728"/>
            <a:ext cx="7772401" cy="1500187"/>
          </a:xfrm>
        </p:spPr>
        <p:txBody>
          <a:bodyPr anchor="b"/>
          <a:lstStyle>
            <a:lvl1pPr marL="0" indent="0">
              <a:buNone/>
              <a:defRPr sz="2374">
                <a:solidFill>
                  <a:schemeClr val="tx1">
                    <a:tint val="75000"/>
                  </a:schemeClr>
                </a:solidFill>
              </a:defRPr>
            </a:lvl1pPr>
            <a:lvl2pPr marL="541091" indent="0">
              <a:buNone/>
              <a:defRPr sz="2136">
                <a:solidFill>
                  <a:schemeClr val="tx1">
                    <a:tint val="75000"/>
                  </a:schemeClr>
                </a:solidFill>
              </a:defRPr>
            </a:lvl2pPr>
            <a:lvl3pPr marL="1082173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3pPr>
            <a:lvl4pPr marL="1623208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4pPr>
            <a:lvl5pPr marL="2164297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5pPr>
            <a:lvl6pPr marL="2705357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6pPr>
            <a:lvl7pPr marL="3246435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7pPr>
            <a:lvl8pPr marL="3787492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8pPr>
            <a:lvl9pPr marL="432856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242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4" y="1601169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9" y="1601169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60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4" y="1535206"/>
            <a:ext cx="4040189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1091" indent="0">
              <a:buNone/>
              <a:defRPr sz="2374" b="1"/>
            </a:lvl2pPr>
            <a:lvl3pPr marL="1082173" indent="0">
              <a:buNone/>
              <a:defRPr sz="2136" b="1"/>
            </a:lvl3pPr>
            <a:lvl4pPr marL="1623208" indent="0">
              <a:buNone/>
              <a:defRPr sz="1899" b="1"/>
            </a:lvl4pPr>
            <a:lvl5pPr marL="2164297" indent="0">
              <a:buNone/>
              <a:defRPr sz="1899" b="1"/>
            </a:lvl5pPr>
            <a:lvl6pPr marL="2705357" indent="0">
              <a:buNone/>
              <a:defRPr sz="1899" b="1"/>
            </a:lvl6pPr>
            <a:lvl7pPr marL="3246435" indent="0">
              <a:buNone/>
              <a:defRPr sz="1899" b="1"/>
            </a:lvl7pPr>
            <a:lvl8pPr marL="3787492" indent="0">
              <a:buNone/>
              <a:defRPr sz="1899" b="1"/>
            </a:lvl8pPr>
            <a:lvl9pPr marL="4328563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4" y="2174882"/>
            <a:ext cx="4040189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5" y="1535206"/>
            <a:ext cx="4041776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1091" indent="0">
              <a:buNone/>
              <a:defRPr sz="2374" b="1"/>
            </a:lvl2pPr>
            <a:lvl3pPr marL="1082173" indent="0">
              <a:buNone/>
              <a:defRPr sz="2136" b="1"/>
            </a:lvl3pPr>
            <a:lvl4pPr marL="1623208" indent="0">
              <a:buNone/>
              <a:defRPr sz="1899" b="1"/>
            </a:lvl4pPr>
            <a:lvl5pPr marL="2164297" indent="0">
              <a:buNone/>
              <a:defRPr sz="1899" b="1"/>
            </a:lvl5pPr>
            <a:lvl6pPr marL="2705357" indent="0">
              <a:buNone/>
              <a:defRPr sz="1899" b="1"/>
            </a:lvl6pPr>
            <a:lvl7pPr marL="3246435" indent="0">
              <a:buNone/>
              <a:defRPr sz="1899" b="1"/>
            </a:lvl7pPr>
            <a:lvl8pPr marL="3787492" indent="0">
              <a:buNone/>
              <a:defRPr sz="1899" b="1"/>
            </a:lvl8pPr>
            <a:lvl9pPr marL="4328563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5" y="2174882"/>
            <a:ext cx="4041776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9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72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0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37" y="276773"/>
            <a:ext cx="3008313" cy="1162050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7067"/>
            <a:ext cx="5111750" cy="5853113"/>
          </a:xfrm>
        </p:spPr>
        <p:txBody>
          <a:bodyPr/>
          <a:lstStyle>
            <a:lvl1pPr>
              <a:defRPr sz="3798"/>
            </a:lvl1pPr>
            <a:lvl2pPr>
              <a:defRPr sz="3323"/>
            </a:lvl2pPr>
            <a:lvl3pPr>
              <a:defRPr sz="2849"/>
            </a:lvl3pPr>
            <a:lvl4pPr>
              <a:defRPr sz="2374"/>
            </a:lvl4pPr>
            <a:lvl5pPr>
              <a:defRPr sz="2374"/>
            </a:lvl5pPr>
            <a:lvl6pPr>
              <a:defRPr sz="2374"/>
            </a:lvl6pPr>
            <a:lvl7pPr>
              <a:defRPr sz="2374"/>
            </a:lvl7pPr>
            <a:lvl8pPr>
              <a:defRPr sz="2374"/>
            </a:lvl8pPr>
            <a:lvl9pPr>
              <a:defRPr sz="23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37" y="1435101"/>
            <a:ext cx="3008313" cy="4691062"/>
          </a:xfrm>
        </p:spPr>
        <p:txBody>
          <a:bodyPr/>
          <a:lstStyle>
            <a:lvl1pPr marL="0" indent="0">
              <a:buNone/>
              <a:defRPr sz="1662"/>
            </a:lvl1pPr>
            <a:lvl2pPr marL="541091" indent="0">
              <a:buNone/>
              <a:defRPr sz="1543"/>
            </a:lvl2pPr>
            <a:lvl3pPr marL="1082173" indent="0">
              <a:buNone/>
              <a:defRPr sz="1187"/>
            </a:lvl3pPr>
            <a:lvl4pPr marL="1623208" indent="0">
              <a:buNone/>
              <a:defRPr sz="1068"/>
            </a:lvl4pPr>
            <a:lvl5pPr marL="2164297" indent="0">
              <a:buNone/>
              <a:defRPr sz="1068"/>
            </a:lvl5pPr>
            <a:lvl6pPr marL="2705357" indent="0">
              <a:buNone/>
              <a:defRPr sz="1068"/>
            </a:lvl6pPr>
            <a:lvl7pPr marL="3246435" indent="0">
              <a:buNone/>
              <a:defRPr sz="1068"/>
            </a:lvl7pPr>
            <a:lvl8pPr marL="3787492" indent="0">
              <a:buNone/>
              <a:defRPr sz="1068"/>
            </a:lvl8pPr>
            <a:lvl9pPr marL="4328563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4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2" y="4804625"/>
            <a:ext cx="5486400" cy="566738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2" y="617752"/>
            <a:ext cx="5486400" cy="4114800"/>
          </a:xfrm>
        </p:spPr>
        <p:txBody>
          <a:bodyPr/>
          <a:lstStyle>
            <a:lvl1pPr marL="0" indent="0">
              <a:buNone/>
              <a:defRPr sz="3798"/>
            </a:lvl1pPr>
            <a:lvl2pPr marL="541091" indent="0">
              <a:buNone/>
              <a:defRPr sz="3323"/>
            </a:lvl2pPr>
            <a:lvl3pPr marL="1082173" indent="0">
              <a:buNone/>
              <a:defRPr sz="2849"/>
            </a:lvl3pPr>
            <a:lvl4pPr marL="1623208" indent="0">
              <a:buNone/>
              <a:defRPr sz="2374"/>
            </a:lvl4pPr>
            <a:lvl5pPr marL="2164297" indent="0">
              <a:buNone/>
              <a:defRPr sz="2374"/>
            </a:lvl5pPr>
            <a:lvl6pPr marL="2705357" indent="0">
              <a:buNone/>
              <a:defRPr sz="2374"/>
            </a:lvl6pPr>
            <a:lvl7pPr marL="3246435" indent="0">
              <a:buNone/>
              <a:defRPr sz="2374"/>
            </a:lvl7pPr>
            <a:lvl8pPr marL="3787492" indent="0">
              <a:buNone/>
              <a:defRPr sz="2374"/>
            </a:lvl8pPr>
            <a:lvl9pPr marL="4328563" indent="0">
              <a:buNone/>
              <a:defRPr sz="237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2" y="5367356"/>
            <a:ext cx="5486400" cy="804862"/>
          </a:xfrm>
        </p:spPr>
        <p:txBody>
          <a:bodyPr/>
          <a:lstStyle>
            <a:lvl1pPr marL="0" indent="0">
              <a:buNone/>
              <a:defRPr sz="1662"/>
            </a:lvl1pPr>
            <a:lvl2pPr marL="541091" indent="0">
              <a:buNone/>
              <a:defRPr sz="1543"/>
            </a:lvl2pPr>
            <a:lvl3pPr marL="1082173" indent="0">
              <a:buNone/>
              <a:defRPr sz="1187"/>
            </a:lvl3pPr>
            <a:lvl4pPr marL="1623208" indent="0">
              <a:buNone/>
              <a:defRPr sz="1068"/>
            </a:lvl4pPr>
            <a:lvl5pPr marL="2164297" indent="0">
              <a:buNone/>
              <a:defRPr sz="1068"/>
            </a:lvl5pPr>
            <a:lvl6pPr marL="2705357" indent="0">
              <a:buNone/>
              <a:defRPr sz="1068"/>
            </a:lvl6pPr>
            <a:lvl7pPr marL="3246435" indent="0">
              <a:buNone/>
              <a:defRPr sz="1068"/>
            </a:lvl7pPr>
            <a:lvl8pPr marL="3787492" indent="0">
              <a:buNone/>
              <a:defRPr sz="1068"/>
            </a:lvl8pPr>
            <a:lvl9pPr marL="4328563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74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311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4" y="278663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4" y="278663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36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11" y="2133531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8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7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1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5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9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7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11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850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4409339"/>
            <a:ext cx="7772401" cy="1362075"/>
          </a:xfrm>
        </p:spPr>
        <p:txBody>
          <a:bodyPr anchor="t"/>
          <a:lstStyle>
            <a:lvl1pPr algn="l">
              <a:defRPr sz="4748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906720"/>
            <a:ext cx="7772401" cy="1500187"/>
          </a:xfrm>
        </p:spPr>
        <p:txBody>
          <a:bodyPr anchor="b"/>
          <a:lstStyle>
            <a:lvl1pPr marL="0" indent="0">
              <a:buNone/>
              <a:defRPr sz="2374">
                <a:solidFill>
                  <a:schemeClr val="tx1">
                    <a:tint val="75000"/>
                  </a:schemeClr>
                </a:solidFill>
              </a:defRPr>
            </a:lvl1pPr>
            <a:lvl2pPr marL="543940" indent="0">
              <a:buNone/>
              <a:defRPr sz="2136">
                <a:solidFill>
                  <a:schemeClr val="tx1">
                    <a:tint val="75000"/>
                  </a:schemeClr>
                </a:solidFill>
              </a:defRPr>
            </a:lvl2pPr>
            <a:lvl3pPr marL="1087863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3pPr>
            <a:lvl4pPr marL="1631760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4pPr>
            <a:lvl5pPr marL="2175696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5pPr>
            <a:lvl6pPr marL="2719596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6pPr>
            <a:lvl7pPr marL="3263528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7pPr>
            <a:lvl8pPr marL="3807446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8pPr>
            <a:lvl9pPr marL="4351368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36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4" y="1600964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0" y="1600964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8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26" y="1535133"/>
            <a:ext cx="4040189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3940" indent="0">
              <a:buNone/>
              <a:defRPr sz="2374" b="1"/>
            </a:lvl2pPr>
            <a:lvl3pPr marL="1087863" indent="0">
              <a:buNone/>
              <a:defRPr sz="2136" b="1"/>
            </a:lvl3pPr>
            <a:lvl4pPr marL="1631760" indent="0">
              <a:buNone/>
              <a:defRPr sz="1899" b="1"/>
            </a:lvl4pPr>
            <a:lvl5pPr marL="2175696" indent="0">
              <a:buNone/>
              <a:defRPr sz="1899" b="1"/>
            </a:lvl5pPr>
            <a:lvl6pPr marL="2719596" indent="0">
              <a:buNone/>
              <a:defRPr sz="1899" b="1"/>
            </a:lvl6pPr>
            <a:lvl7pPr marL="3263528" indent="0">
              <a:buNone/>
              <a:defRPr sz="1899" b="1"/>
            </a:lvl7pPr>
            <a:lvl8pPr marL="3807446" indent="0">
              <a:buNone/>
              <a:defRPr sz="1899" b="1"/>
            </a:lvl8pPr>
            <a:lvl9pPr marL="4351368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26" y="2174880"/>
            <a:ext cx="4040189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217" y="1535133"/>
            <a:ext cx="4041776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3940" indent="0">
              <a:buNone/>
              <a:defRPr sz="2374" b="1"/>
            </a:lvl2pPr>
            <a:lvl3pPr marL="1087863" indent="0">
              <a:buNone/>
              <a:defRPr sz="2136" b="1"/>
            </a:lvl3pPr>
            <a:lvl4pPr marL="1631760" indent="0">
              <a:buNone/>
              <a:defRPr sz="1899" b="1"/>
            </a:lvl4pPr>
            <a:lvl5pPr marL="2175696" indent="0">
              <a:buNone/>
              <a:defRPr sz="1899" b="1"/>
            </a:lvl5pPr>
            <a:lvl6pPr marL="2719596" indent="0">
              <a:buNone/>
              <a:defRPr sz="1899" b="1"/>
            </a:lvl6pPr>
            <a:lvl7pPr marL="3263528" indent="0">
              <a:buNone/>
              <a:defRPr sz="1899" b="1"/>
            </a:lvl7pPr>
            <a:lvl8pPr marL="3807446" indent="0">
              <a:buNone/>
              <a:defRPr sz="1899" b="1"/>
            </a:lvl8pPr>
            <a:lvl9pPr marL="4351368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217" y="2174880"/>
            <a:ext cx="4041776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21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97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23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667" y="276159"/>
            <a:ext cx="3008313" cy="1162050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89" y="275494"/>
            <a:ext cx="5111750" cy="5853113"/>
          </a:xfrm>
        </p:spPr>
        <p:txBody>
          <a:bodyPr/>
          <a:lstStyle>
            <a:lvl1pPr>
              <a:defRPr sz="3798"/>
            </a:lvl1pPr>
            <a:lvl2pPr>
              <a:defRPr sz="3323"/>
            </a:lvl2pPr>
            <a:lvl3pPr>
              <a:defRPr sz="2849"/>
            </a:lvl3pPr>
            <a:lvl4pPr>
              <a:defRPr sz="2374"/>
            </a:lvl4pPr>
            <a:lvl5pPr>
              <a:defRPr sz="2374"/>
            </a:lvl5pPr>
            <a:lvl6pPr>
              <a:defRPr sz="2374"/>
            </a:lvl6pPr>
            <a:lvl7pPr>
              <a:defRPr sz="2374"/>
            </a:lvl7pPr>
            <a:lvl8pPr>
              <a:defRPr sz="2374"/>
            </a:lvl8pPr>
            <a:lvl9pPr>
              <a:defRPr sz="23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667" y="1435101"/>
            <a:ext cx="3008313" cy="4691062"/>
          </a:xfrm>
        </p:spPr>
        <p:txBody>
          <a:bodyPr/>
          <a:lstStyle>
            <a:lvl1pPr marL="0" indent="0">
              <a:buNone/>
              <a:defRPr sz="1662"/>
            </a:lvl1pPr>
            <a:lvl2pPr marL="543940" indent="0">
              <a:buNone/>
              <a:defRPr sz="1543"/>
            </a:lvl2pPr>
            <a:lvl3pPr marL="1087863" indent="0">
              <a:buNone/>
              <a:defRPr sz="1187"/>
            </a:lvl3pPr>
            <a:lvl4pPr marL="1631760" indent="0">
              <a:buNone/>
              <a:defRPr sz="1068"/>
            </a:lvl4pPr>
            <a:lvl5pPr marL="2175696" indent="0">
              <a:buNone/>
              <a:defRPr sz="1068"/>
            </a:lvl5pPr>
            <a:lvl6pPr marL="2719596" indent="0">
              <a:buNone/>
              <a:defRPr sz="1068"/>
            </a:lvl6pPr>
            <a:lvl7pPr marL="3263528" indent="0">
              <a:buNone/>
              <a:defRPr sz="1068"/>
            </a:lvl7pPr>
            <a:lvl8pPr marL="3807446" indent="0">
              <a:buNone/>
              <a:defRPr sz="1068"/>
            </a:lvl8pPr>
            <a:lvl9pPr marL="4351368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095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1" y="4803037"/>
            <a:ext cx="5486400" cy="566738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1" y="615963"/>
            <a:ext cx="5486400" cy="4114800"/>
          </a:xfrm>
        </p:spPr>
        <p:txBody>
          <a:bodyPr/>
          <a:lstStyle>
            <a:lvl1pPr marL="0" indent="0">
              <a:buNone/>
              <a:defRPr sz="3798"/>
            </a:lvl1pPr>
            <a:lvl2pPr marL="543940" indent="0">
              <a:buNone/>
              <a:defRPr sz="3323"/>
            </a:lvl2pPr>
            <a:lvl3pPr marL="1087863" indent="0">
              <a:buNone/>
              <a:defRPr sz="2849"/>
            </a:lvl3pPr>
            <a:lvl4pPr marL="1631760" indent="0">
              <a:buNone/>
              <a:defRPr sz="2374"/>
            </a:lvl4pPr>
            <a:lvl5pPr marL="2175696" indent="0">
              <a:buNone/>
              <a:defRPr sz="2374"/>
            </a:lvl5pPr>
            <a:lvl6pPr marL="2719596" indent="0">
              <a:buNone/>
              <a:defRPr sz="2374"/>
            </a:lvl6pPr>
            <a:lvl7pPr marL="3263528" indent="0">
              <a:buNone/>
              <a:defRPr sz="2374"/>
            </a:lvl7pPr>
            <a:lvl8pPr marL="3807446" indent="0">
              <a:buNone/>
              <a:defRPr sz="2374"/>
            </a:lvl8pPr>
            <a:lvl9pPr marL="4351368" indent="0">
              <a:buNone/>
              <a:defRPr sz="237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1" y="5367350"/>
            <a:ext cx="5486400" cy="804862"/>
          </a:xfrm>
        </p:spPr>
        <p:txBody>
          <a:bodyPr/>
          <a:lstStyle>
            <a:lvl1pPr marL="0" indent="0">
              <a:buNone/>
              <a:defRPr sz="1662"/>
            </a:lvl1pPr>
            <a:lvl2pPr marL="543940" indent="0">
              <a:buNone/>
              <a:defRPr sz="1543"/>
            </a:lvl2pPr>
            <a:lvl3pPr marL="1087863" indent="0">
              <a:buNone/>
              <a:defRPr sz="1187"/>
            </a:lvl3pPr>
            <a:lvl4pPr marL="1631760" indent="0">
              <a:buNone/>
              <a:defRPr sz="1068"/>
            </a:lvl4pPr>
            <a:lvl5pPr marL="2175696" indent="0">
              <a:buNone/>
              <a:defRPr sz="1068"/>
            </a:lvl5pPr>
            <a:lvl6pPr marL="2719596" indent="0">
              <a:buNone/>
              <a:defRPr sz="1068"/>
            </a:lvl6pPr>
            <a:lvl7pPr marL="3263528" indent="0">
              <a:buNone/>
              <a:defRPr sz="1068"/>
            </a:lvl7pPr>
            <a:lvl8pPr marL="3807446" indent="0">
              <a:buNone/>
              <a:defRPr sz="1068"/>
            </a:lvl8pPr>
            <a:lvl9pPr marL="4351368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89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61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55" y="277082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4" y="277082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64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C52DF65-1D81-A9D3-0F7B-CE15A6F28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8E464E-DBBD-2937-FDCA-696D17540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A3485C-1436-A38D-2A14-0FB760A4C9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A288B4-8A74-4164-A24A-48EE350DF29A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5E3FD7-4EB7-FAFD-5503-050C40E9C7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F21FC2-6CEB-4A69-F89E-47C4A4EF78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E6AA84-CFBB-4E51-9FC7-3EAA4EE7BD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15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1" y="277743"/>
            <a:ext cx="8229600" cy="1143001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1" y="1600964"/>
            <a:ext cx="8229600" cy="4525963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300" y="6358788"/>
            <a:ext cx="2133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818303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353" y="6358788"/>
            <a:ext cx="2895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818303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260" y="6358788"/>
            <a:ext cx="2133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818303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97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  <p:txStyles>
    <p:titleStyle>
      <a:lvl1pPr algn="ctr" defTabSz="818303" rtl="0" eaLnBrk="1" latinLnBrk="0" hangingPunct="1">
        <a:spcBef>
          <a:spcPct val="0"/>
        </a:spcBef>
        <a:buNone/>
        <a:defRPr sz="40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6872" indent="-306872" algn="l" defTabSz="818303" rtl="0" eaLnBrk="1" latinLnBrk="0" hangingPunct="1">
        <a:spcBef>
          <a:spcPct val="20000"/>
        </a:spcBef>
        <a:buFont typeface="Arial" pitchFamily="34" charset="0"/>
        <a:buChar char="•"/>
        <a:defRPr sz="2857" kern="1200">
          <a:solidFill>
            <a:schemeClr val="tx1"/>
          </a:solidFill>
          <a:latin typeface="+mn-lt"/>
          <a:ea typeface="+mn-ea"/>
          <a:cs typeface="+mn-cs"/>
        </a:defRPr>
      </a:lvl1pPr>
      <a:lvl2pPr marL="664850" indent="-255717" algn="l" defTabSz="818303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861" indent="-204589" algn="l" defTabSz="818303" rtl="0" eaLnBrk="1" latinLnBrk="0" hangingPunct="1">
        <a:spcBef>
          <a:spcPct val="20000"/>
        </a:spcBef>
        <a:buFont typeface="Arial" pitchFamily="34" charset="0"/>
        <a:buChar char="•"/>
        <a:defRPr sz="2143" kern="1200">
          <a:solidFill>
            <a:schemeClr val="tx1"/>
          </a:solidFill>
          <a:latin typeface="+mn-lt"/>
          <a:ea typeface="+mn-ea"/>
          <a:cs typeface="+mn-cs"/>
        </a:defRPr>
      </a:lvl3pPr>
      <a:lvl4pPr marL="1432001" indent="-204589" algn="l" defTabSz="818303" rtl="0" eaLnBrk="1" latinLnBrk="0" hangingPunct="1">
        <a:spcBef>
          <a:spcPct val="20000"/>
        </a:spcBef>
        <a:buFont typeface="Arial" pitchFamily="34" charset="0"/>
        <a:buChar char="–"/>
        <a:defRPr sz="1786" kern="1200">
          <a:solidFill>
            <a:schemeClr val="tx1"/>
          </a:solidFill>
          <a:latin typeface="+mn-lt"/>
          <a:ea typeface="+mn-ea"/>
          <a:cs typeface="+mn-cs"/>
        </a:defRPr>
      </a:lvl4pPr>
      <a:lvl5pPr marL="1841147" indent="-204589" algn="l" defTabSz="818303" rtl="0" eaLnBrk="1" latinLnBrk="0" hangingPunct="1">
        <a:spcBef>
          <a:spcPct val="20000"/>
        </a:spcBef>
        <a:buFont typeface="Arial" pitchFamily="34" charset="0"/>
        <a:buChar char="»"/>
        <a:defRPr sz="1786" kern="1200">
          <a:solidFill>
            <a:schemeClr val="tx1"/>
          </a:solidFill>
          <a:latin typeface="+mn-lt"/>
          <a:ea typeface="+mn-ea"/>
          <a:cs typeface="+mn-cs"/>
        </a:defRPr>
      </a:lvl5pPr>
      <a:lvl6pPr marL="2250284" indent="-204589" algn="l" defTabSz="818303" rtl="0" eaLnBrk="1" latinLnBrk="0" hangingPunct="1">
        <a:spcBef>
          <a:spcPct val="20000"/>
        </a:spcBef>
        <a:buFont typeface="Arial" pitchFamily="34" charset="0"/>
        <a:buChar char="•"/>
        <a:defRPr sz="1786" kern="1200">
          <a:solidFill>
            <a:schemeClr val="tx1"/>
          </a:solidFill>
          <a:latin typeface="+mn-lt"/>
          <a:ea typeface="+mn-ea"/>
          <a:cs typeface="+mn-cs"/>
        </a:defRPr>
      </a:lvl6pPr>
      <a:lvl7pPr marL="2659429" indent="-204589" algn="l" defTabSz="818303" rtl="0" eaLnBrk="1" latinLnBrk="0" hangingPunct="1">
        <a:spcBef>
          <a:spcPct val="20000"/>
        </a:spcBef>
        <a:buFont typeface="Arial" pitchFamily="34" charset="0"/>
        <a:buChar char="•"/>
        <a:defRPr sz="1786" kern="1200">
          <a:solidFill>
            <a:schemeClr val="tx1"/>
          </a:solidFill>
          <a:latin typeface="+mn-lt"/>
          <a:ea typeface="+mn-ea"/>
          <a:cs typeface="+mn-cs"/>
        </a:defRPr>
      </a:lvl7pPr>
      <a:lvl8pPr marL="3068585" indent="-204589" algn="l" defTabSz="818303" rtl="0" eaLnBrk="1" latinLnBrk="0" hangingPunct="1">
        <a:spcBef>
          <a:spcPct val="20000"/>
        </a:spcBef>
        <a:buFont typeface="Arial" pitchFamily="34" charset="0"/>
        <a:buChar char="•"/>
        <a:defRPr sz="1786" kern="1200">
          <a:solidFill>
            <a:schemeClr val="tx1"/>
          </a:solidFill>
          <a:latin typeface="+mn-lt"/>
          <a:ea typeface="+mn-ea"/>
          <a:cs typeface="+mn-cs"/>
        </a:defRPr>
      </a:lvl8pPr>
      <a:lvl9pPr marL="3477734" indent="-204589" algn="l" defTabSz="818303" rtl="0" eaLnBrk="1" latinLnBrk="0" hangingPunct="1">
        <a:spcBef>
          <a:spcPct val="20000"/>
        </a:spcBef>
        <a:buFont typeface="Arial" pitchFamily="34" charset="0"/>
        <a:buChar char="•"/>
        <a:defRPr sz="178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09158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18303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27428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36584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045712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454863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864005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273149" algn="l" defTabSz="818303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3" y="275831"/>
            <a:ext cx="8229600" cy="1143002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3" y="1601169"/>
            <a:ext cx="8229600" cy="4525963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6" y="6360373"/>
            <a:ext cx="2133600" cy="365125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203" y="6360373"/>
            <a:ext cx="2895600" cy="365125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8" y="6360373"/>
            <a:ext cx="2133600" cy="365125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7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  <p:txStyles>
    <p:titleStyle>
      <a:lvl1pPr algn="ctr" defTabSz="1082173" rtl="0" eaLnBrk="1" latinLnBrk="0" hangingPunct="1">
        <a:spcBef>
          <a:spcPct val="0"/>
        </a:spcBef>
        <a:buNone/>
        <a:defRPr sz="5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830" indent="-405830" algn="l" defTabSz="1082173" rtl="0" eaLnBrk="1" latinLnBrk="0" hangingPunct="1">
        <a:spcBef>
          <a:spcPct val="20000"/>
        </a:spcBef>
        <a:buFont typeface="Arial" pitchFamily="34" charset="0"/>
        <a:buChar char="•"/>
        <a:defRPr sz="3798" kern="1200">
          <a:solidFill>
            <a:schemeClr val="tx1"/>
          </a:solidFill>
          <a:latin typeface="+mn-lt"/>
          <a:ea typeface="+mn-ea"/>
          <a:cs typeface="+mn-cs"/>
        </a:defRPr>
      </a:lvl1pPr>
      <a:lvl2pPr marL="879226" indent="-338168" algn="l" defTabSz="1082173" rtl="0" eaLnBrk="1" latinLnBrk="0" hangingPunct="1">
        <a:spcBef>
          <a:spcPct val="20000"/>
        </a:spcBef>
        <a:buFont typeface="Arial" pitchFamily="34" charset="0"/>
        <a:buChar char="–"/>
        <a:defRPr sz="3323" kern="1200">
          <a:solidFill>
            <a:schemeClr val="tx1"/>
          </a:solidFill>
          <a:latin typeface="+mn-lt"/>
          <a:ea typeface="+mn-ea"/>
          <a:cs typeface="+mn-cs"/>
        </a:defRPr>
      </a:lvl2pPr>
      <a:lvl3pPr marL="1352686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849" kern="1200">
          <a:solidFill>
            <a:schemeClr val="tx1"/>
          </a:solidFill>
          <a:latin typeface="+mn-lt"/>
          <a:ea typeface="+mn-ea"/>
          <a:cs typeface="+mn-cs"/>
        </a:defRPr>
      </a:lvl3pPr>
      <a:lvl4pPr marL="1893749" indent="-270560" algn="l" defTabSz="1082173" rtl="0" eaLnBrk="1" latinLnBrk="0" hangingPunct="1">
        <a:spcBef>
          <a:spcPct val="20000"/>
        </a:spcBef>
        <a:buFont typeface="Arial" pitchFamily="34" charset="0"/>
        <a:buChar char="–"/>
        <a:defRPr sz="2374" kern="1200">
          <a:solidFill>
            <a:schemeClr val="tx1"/>
          </a:solidFill>
          <a:latin typeface="+mn-lt"/>
          <a:ea typeface="+mn-ea"/>
          <a:cs typeface="+mn-cs"/>
        </a:defRPr>
      </a:lvl4pPr>
      <a:lvl5pPr marL="2434819" indent="-270560" algn="l" defTabSz="1082173" rtl="0" eaLnBrk="1" latinLnBrk="0" hangingPunct="1">
        <a:spcBef>
          <a:spcPct val="20000"/>
        </a:spcBef>
        <a:buFont typeface="Arial" pitchFamily="34" charset="0"/>
        <a:buChar char="»"/>
        <a:defRPr sz="2374" kern="1200">
          <a:solidFill>
            <a:schemeClr val="tx1"/>
          </a:solidFill>
          <a:latin typeface="+mn-lt"/>
          <a:ea typeface="+mn-ea"/>
          <a:cs typeface="+mn-cs"/>
        </a:defRPr>
      </a:lvl5pPr>
      <a:lvl6pPr marL="2975866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6pPr>
      <a:lvl7pPr marL="3516969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7pPr>
      <a:lvl8pPr marL="4058034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8pPr>
      <a:lvl9pPr marL="4599121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1pPr>
      <a:lvl2pPr marL="541091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2pPr>
      <a:lvl3pPr marL="1082173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3pPr>
      <a:lvl4pPr marL="1623208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4pPr>
      <a:lvl5pPr marL="2164297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5pPr>
      <a:lvl6pPr marL="2705357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6pPr>
      <a:lvl7pPr marL="3246435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7pPr>
      <a:lvl8pPr marL="3787492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8pPr>
      <a:lvl9pPr marL="4328563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0" y="277742"/>
            <a:ext cx="8229600" cy="1143001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0" y="1600964"/>
            <a:ext cx="8229600" cy="4525963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300" y="6358787"/>
            <a:ext cx="2133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1087863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352" y="6358787"/>
            <a:ext cx="2895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1087863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260" y="6358787"/>
            <a:ext cx="2133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1087863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66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  <p:txStyles>
    <p:titleStyle>
      <a:lvl1pPr algn="ctr" defTabSz="1087863" rtl="0" eaLnBrk="1" latinLnBrk="0" hangingPunct="1">
        <a:spcBef>
          <a:spcPct val="0"/>
        </a:spcBef>
        <a:buNone/>
        <a:defRPr sz="5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959" indent="-407959" algn="l" defTabSz="1087863" rtl="0" eaLnBrk="1" latinLnBrk="0" hangingPunct="1">
        <a:spcBef>
          <a:spcPct val="20000"/>
        </a:spcBef>
        <a:buFont typeface="Arial" pitchFamily="34" charset="0"/>
        <a:buChar char="•"/>
        <a:defRPr sz="3798" kern="1200">
          <a:solidFill>
            <a:schemeClr val="tx1"/>
          </a:solidFill>
          <a:latin typeface="+mn-lt"/>
          <a:ea typeface="+mn-ea"/>
          <a:cs typeface="+mn-cs"/>
        </a:defRPr>
      </a:lvl1pPr>
      <a:lvl2pPr marL="883860" indent="-339953" algn="l" defTabSz="1087863" rtl="0" eaLnBrk="1" latinLnBrk="0" hangingPunct="1">
        <a:spcBef>
          <a:spcPct val="20000"/>
        </a:spcBef>
        <a:buFont typeface="Arial" pitchFamily="34" charset="0"/>
        <a:buChar char="–"/>
        <a:defRPr sz="3323" kern="1200">
          <a:solidFill>
            <a:schemeClr val="tx1"/>
          </a:solidFill>
          <a:latin typeface="+mn-lt"/>
          <a:ea typeface="+mn-ea"/>
          <a:cs typeface="+mn-cs"/>
        </a:defRPr>
      </a:lvl2pPr>
      <a:lvl3pPr marL="1359804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849" kern="1200">
          <a:solidFill>
            <a:schemeClr val="tx1"/>
          </a:solidFill>
          <a:latin typeface="+mn-lt"/>
          <a:ea typeface="+mn-ea"/>
          <a:cs typeface="+mn-cs"/>
        </a:defRPr>
      </a:lvl3pPr>
      <a:lvl4pPr marL="1903721" indent="-271983" algn="l" defTabSz="1087863" rtl="0" eaLnBrk="1" latinLnBrk="0" hangingPunct="1">
        <a:spcBef>
          <a:spcPct val="20000"/>
        </a:spcBef>
        <a:buFont typeface="Arial" pitchFamily="34" charset="0"/>
        <a:buChar char="–"/>
        <a:defRPr sz="2374" kern="1200">
          <a:solidFill>
            <a:schemeClr val="tx1"/>
          </a:solidFill>
          <a:latin typeface="+mn-lt"/>
          <a:ea typeface="+mn-ea"/>
          <a:cs typeface="+mn-cs"/>
        </a:defRPr>
      </a:lvl4pPr>
      <a:lvl5pPr marL="2447644" indent="-271983" algn="l" defTabSz="1087863" rtl="0" eaLnBrk="1" latinLnBrk="0" hangingPunct="1">
        <a:spcBef>
          <a:spcPct val="20000"/>
        </a:spcBef>
        <a:buFont typeface="Arial" pitchFamily="34" charset="0"/>
        <a:buChar char="»"/>
        <a:defRPr sz="2374" kern="1200">
          <a:solidFill>
            <a:schemeClr val="tx1"/>
          </a:solidFill>
          <a:latin typeface="+mn-lt"/>
          <a:ea typeface="+mn-ea"/>
          <a:cs typeface="+mn-cs"/>
        </a:defRPr>
      </a:lvl5pPr>
      <a:lvl6pPr marL="2991557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6pPr>
      <a:lvl7pPr marL="3535480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7pPr>
      <a:lvl8pPr marL="4079417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8pPr>
      <a:lvl9pPr marL="4623346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1pPr>
      <a:lvl2pPr marL="543940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2pPr>
      <a:lvl3pPr marL="1087863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3pPr>
      <a:lvl4pPr marL="1631760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4pPr>
      <a:lvl5pPr marL="2175696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5pPr>
      <a:lvl6pPr marL="2719596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6pPr>
      <a:lvl7pPr marL="3263528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7pPr>
      <a:lvl8pPr marL="3807446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8pPr>
      <a:lvl9pPr marL="4351368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0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2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3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4110" y="4544276"/>
            <a:ext cx="5288308" cy="2319987"/>
          </a:xfrm>
          <a:prstGeom prst="rect">
            <a:avLst/>
          </a:prstGeom>
        </p:spPr>
        <p:txBody>
          <a:bodyPr wrap="none" lIns="90806" tIns="45399" rIns="90806" bIns="45399">
            <a:spAutoFit/>
          </a:bodyPr>
          <a:lstStyle/>
          <a:p>
            <a:pPr algn="ctr" defTabSz="1087863"/>
            <a:r>
              <a:rPr lang="fr-FR" sz="7240" dirty="0">
                <a:ln w="25400">
                  <a:solidFill>
                    <a:prstClr val="white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7863"/>
            <a:r>
              <a:rPr lang="fr-FR" sz="7240" dirty="0">
                <a:ln w="25400">
                  <a:solidFill>
                    <a:prstClr val="white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561" dirty="0">
              <a:ln w="25400">
                <a:solidFill>
                  <a:prstClr val="white"/>
                </a:solidFill>
              </a:ln>
              <a:blipFill>
                <a:blip r:embed="rId5"/>
                <a:stretch>
                  <a:fillRect/>
                </a:stretch>
              </a:blipFill>
              <a:latin typeface="Calibri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613862" y="261949"/>
            <a:ext cx="3207921" cy="1362490"/>
          </a:xfrm>
          <a:prstGeom prst="rect">
            <a:avLst/>
          </a:prstGeom>
          <a:noFill/>
        </p:spPr>
        <p:txBody>
          <a:bodyPr wrap="none" lIns="90806" tIns="45399" rIns="90806" bIns="45399" numCol="1" rtlCol="0">
            <a:prstTxWarp prst="textPlain">
              <a:avLst/>
            </a:prstTxWarp>
            <a:spAutoFit/>
          </a:bodyPr>
          <a:lstStyle/>
          <a:p>
            <a:pPr defTabSz="1087863"/>
            <a:r>
              <a:rPr lang="fr-FR" sz="8783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662771"/>
            <a:ext cx="9144001" cy="1187536"/>
          </a:xfrm>
          <a:prstGeom prst="rect">
            <a:avLst/>
          </a:prstGeom>
          <a:noFill/>
        </p:spPr>
        <p:txBody>
          <a:bodyPr wrap="none" lIns="90806" tIns="45399" rIns="90806" bIns="45399" numCol="1" rtlCol="0">
            <a:prstTxWarp prst="textPlain">
              <a:avLst/>
            </a:prstTxWarp>
            <a:spAutoFit/>
          </a:bodyPr>
          <a:lstStyle/>
          <a:p>
            <a:pPr defTabSz="1087863"/>
            <a:endParaRPr lang="fr-FR" sz="5935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185" y="138312"/>
            <a:ext cx="4187418" cy="1108807"/>
          </a:xfrm>
          <a:prstGeom prst="rect">
            <a:avLst/>
          </a:prstGeom>
        </p:spPr>
        <p:txBody>
          <a:bodyPr wrap="square" lIns="121226" tIns="60600" rIns="121226" bIns="60600">
            <a:spAutoFit/>
          </a:bodyPr>
          <a:lstStyle/>
          <a:p>
            <a:pPr defTabSz="1087863"/>
            <a:r>
              <a:rPr lang="fr-FR" sz="3205" b="1" dirty="0">
                <a:solidFill>
                  <a:srgbClr val="FFFF00"/>
                </a:solidFill>
                <a:latin typeface="Chiller" pitchFamily="82" charset="0"/>
              </a:rPr>
              <a:t>Il faut aimer la solitude pour être photographe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395286" y="4923871"/>
            <a:ext cx="1604792" cy="1735212"/>
          </a:xfrm>
          <a:prstGeom prst="rect">
            <a:avLst/>
          </a:prstGeom>
          <a:noFill/>
        </p:spPr>
        <p:txBody>
          <a:bodyPr wrap="square" lIns="90806" tIns="45399" rIns="90806" bIns="45399" rtlCol="0">
            <a:spAutoFit/>
          </a:bodyPr>
          <a:lstStyle/>
          <a:p>
            <a:pPr algn="ctr" defTabSz="1087863"/>
            <a:r>
              <a:rPr lang="fr-FR" sz="178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7863"/>
            <a:r>
              <a:rPr lang="fr-FR" sz="178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424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Rectangle 7"/>
          <p:cNvSpPr/>
          <p:nvPr/>
        </p:nvSpPr>
        <p:spPr>
          <a:xfrm rot="-840000">
            <a:off x="4162245" y="1719261"/>
            <a:ext cx="1340073" cy="1205977"/>
          </a:xfrm>
          <a:prstGeom prst="rect">
            <a:avLst/>
          </a:prstGeom>
        </p:spPr>
        <p:txBody>
          <a:bodyPr wrap="none" lIns="90945" tIns="45469" rIns="90945" bIns="45469">
            <a:spAutoFit/>
          </a:bodyPr>
          <a:lstStyle/>
          <a:p>
            <a:pPr defTabSz="1087863"/>
            <a:r>
              <a:rPr lang="fr-FR" sz="724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15</a:t>
            </a:r>
            <a:endParaRPr lang="fr-FR" sz="3561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12" name="Image 11" descr="1551182_b5e9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7406" y="5137512"/>
            <a:ext cx="611547" cy="1068205"/>
          </a:xfrm>
          <a:prstGeom prst="rect">
            <a:avLst/>
          </a:prstGeom>
        </p:spPr>
      </p:pic>
      <p:pic>
        <p:nvPicPr>
          <p:cNvPr id="11" name="Image 10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0A2830D8-C6EF-DD04-33AA-B265387426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245" y="1987676"/>
            <a:ext cx="1800000" cy="1800000"/>
          </a:xfrm>
          <a:prstGeom prst="rect">
            <a:avLst/>
          </a:prstGeom>
        </p:spPr>
      </p:pic>
      <p:pic>
        <p:nvPicPr>
          <p:cNvPr id="13" name="Harpe celtique, flute irlandaise11_1">
            <a:hlinkClick r:id="" action="ppaction://media"/>
            <a:extLst>
              <a:ext uri="{FF2B5EF4-FFF2-40B4-BE49-F238E27FC236}">
                <a16:creationId xmlns:a16="http://schemas.microsoft.com/office/drawing/2014/main" id="{06C801D8-A649-8789-375B-EA5143CABA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5110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7561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1516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4988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294311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0991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77867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22335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d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2902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6953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 pattern="hexagon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66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7595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4554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37348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r" pattern="hexagon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36016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104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r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1718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763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d" pattern="hexagon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50653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92317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 pattern="hexagon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53946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62088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088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7795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r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19743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258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d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1641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599011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60576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9630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r" pattern="hexagon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45582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98698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d" pattern="hexagon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032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978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21720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761659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r" pattern="hexagon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9228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1492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54783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34157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d" pattern="hexagon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1399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1112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pattern="hexagon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42741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4304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r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5960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jaune&#10;&#10;Le contenu généré par l’IA peut être incorrect.">
            <a:extLst>
              <a:ext uri="{FF2B5EF4-FFF2-40B4-BE49-F238E27FC236}">
                <a16:creationId xmlns:a16="http://schemas.microsoft.com/office/drawing/2014/main" id="{8BD8942D-1F60-B13C-CC42-1FF16A93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71500"/>
            <a:ext cx="3810000" cy="5715000"/>
          </a:xfrm>
          <a:prstGeom prst="rect">
            <a:avLst/>
          </a:prstGeom>
        </p:spPr>
      </p:pic>
      <p:pic>
        <p:nvPicPr>
          <p:cNvPr id="4" name="Image 3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C958E58D-078B-171C-8F8E-474AC3243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19" y="-22378"/>
            <a:ext cx="4541987" cy="68803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2680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d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15460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181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plante herbacée&#10;&#10;Le contenu généré par l’IA peut être incorrect.">
            <a:extLst>
              <a:ext uri="{FF2B5EF4-FFF2-40B4-BE49-F238E27FC236}">
                <a16:creationId xmlns:a16="http://schemas.microsoft.com/office/drawing/2014/main" id="{1D19B87E-63EB-FC0F-5ACB-A259D458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28687"/>
            <a:ext cx="7620000" cy="5000625"/>
          </a:xfrm>
          <a:prstGeom prst="rect">
            <a:avLst/>
          </a:prstGeom>
        </p:spPr>
      </p:pic>
      <p:pic>
        <p:nvPicPr>
          <p:cNvPr id="7" name="Image 6" descr="Une image contenant cadre photo, Rectangle, or, cadre&#10;&#10;Le contenu généré par l’IA peut être incorrect.">
            <a:extLst>
              <a:ext uri="{FF2B5EF4-FFF2-40B4-BE49-F238E27FC236}">
                <a16:creationId xmlns:a16="http://schemas.microsoft.com/office/drawing/2014/main" id="{0427F449-4596-E0E6-BCBA-59BE5BD265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91" y="457200"/>
            <a:ext cx="9174991" cy="603507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934093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5096" y="5876030"/>
            <a:ext cx="2166446" cy="759858"/>
          </a:xfrm>
          <a:prstGeom prst="rect">
            <a:avLst/>
          </a:prstGeom>
          <a:noFill/>
        </p:spPr>
        <p:txBody>
          <a:bodyPr wrap="none" lIns="119453" tIns="59707" rIns="119453" bIns="59707" rtlCol="0">
            <a:spAutoFit/>
          </a:bodyPr>
          <a:lstStyle/>
          <a:p>
            <a:pPr defTabSz="1082173"/>
            <a:r>
              <a:rPr lang="fr-FR" sz="4154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1234" y="585903"/>
            <a:ext cx="1235261" cy="79167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453" tIns="59707" rIns="119453" bIns="59707" rtlCol="0" anchor="ctr"/>
          <a:lstStyle/>
          <a:p>
            <a:pPr algn="ctr" defTabSz="1082173"/>
            <a:r>
              <a:rPr lang="fr-FR" sz="1543" dirty="0">
                <a:solidFill>
                  <a:srgbClr val="FF0000"/>
                </a:solidFill>
                <a:latin typeface="Rockwell" pitchFamily="18" charset="0"/>
              </a:rPr>
              <a:t>2642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5837" y="4184423"/>
            <a:ext cx="4651830" cy="759858"/>
          </a:xfrm>
          <a:prstGeom prst="rect">
            <a:avLst/>
          </a:prstGeom>
          <a:noFill/>
        </p:spPr>
        <p:txBody>
          <a:bodyPr wrap="square" lIns="119453" tIns="59707" rIns="119453" bIns="59707" rtlCol="0">
            <a:spAutoFit/>
          </a:bodyPr>
          <a:lstStyle/>
          <a:p>
            <a:pPr algn="ctr" defTabSz="1082173"/>
            <a:r>
              <a:rPr lang="fr-FR" sz="4154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6471" y="2662385"/>
            <a:ext cx="2027497" cy="759858"/>
          </a:xfrm>
          <a:prstGeom prst="rect">
            <a:avLst/>
          </a:prstGeom>
          <a:noFill/>
        </p:spPr>
        <p:txBody>
          <a:bodyPr wrap="none" lIns="119453" tIns="59707" rIns="119453" bIns="59707" rtlCol="0">
            <a:spAutoFit/>
          </a:bodyPr>
          <a:lstStyle/>
          <a:p>
            <a:pPr defTabSz="1082173"/>
            <a:r>
              <a:rPr lang="fr-FR" sz="4154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748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758" y="5825155"/>
            <a:ext cx="1584174" cy="8840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738" y="1991127"/>
            <a:ext cx="2467625" cy="159757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090" y="266538"/>
            <a:ext cx="801979" cy="798787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96967" y="3320777"/>
            <a:ext cx="1667007" cy="2160000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98519" y="3320777"/>
            <a:ext cx="1210345" cy="2160000"/>
          </a:xfrm>
          <a:prstGeom prst="rect">
            <a:avLst/>
          </a:prstGeom>
        </p:spPr>
      </p:pic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8081EF4A-D919-CE14-8FA1-A54ED99CD45F}"/>
              </a:ext>
            </a:extLst>
          </p:cNvPr>
          <p:cNvSpPr>
            <a:spLocks noChangeAspect="1"/>
          </p:cNvSpPr>
          <p:nvPr/>
        </p:nvSpPr>
        <p:spPr>
          <a:xfrm>
            <a:off x="7298949" y="659392"/>
            <a:ext cx="961316" cy="252000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502"/>
            <a:r>
              <a:rPr lang="fr-FR" sz="1200" b="1" dirty="0">
                <a:solidFill>
                  <a:srgbClr val="FF0000"/>
                </a:solidFill>
                <a:latin typeface="Calibri"/>
              </a:rPr>
              <a:t>21.11.2025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Affichage à l'écran (4:3)</PresentationFormat>
  <Paragraphs>12</Paragraphs>
  <Slides>51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51</vt:i4>
      </vt:variant>
    </vt:vector>
  </HeadingPairs>
  <TitlesOfParts>
    <vt:vector size="64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43_Thème Office</vt:lpstr>
      <vt:lpstr>1_Thème Office</vt:lpstr>
      <vt:lpstr>44_Thème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8</cp:revision>
  <dcterms:created xsi:type="dcterms:W3CDTF">2025-11-21T13:47:51Z</dcterms:created>
  <dcterms:modified xsi:type="dcterms:W3CDTF">2025-11-21T21:36:54Z</dcterms:modified>
</cp:coreProperties>
</file>