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notesMasterIdLst>
    <p:notesMasterId r:id="rId33"/>
  </p:notesMasterIdLst>
  <p:sldIdLst>
    <p:sldId id="428" r:id="rId4"/>
    <p:sldId id="453" r:id="rId5"/>
    <p:sldId id="454" r:id="rId6"/>
    <p:sldId id="455" r:id="rId7"/>
    <p:sldId id="429" r:id="rId8"/>
    <p:sldId id="430" r:id="rId9"/>
    <p:sldId id="431" r:id="rId10"/>
    <p:sldId id="432" r:id="rId11"/>
    <p:sldId id="433" r:id="rId12"/>
    <p:sldId id="434" r:id="rId13"/>
    <p:sldId id="435" r:id="rId14"/>
    <p:sldId id="436" r:id="rId15"/>
    <p:sldId id="437" r:id="rId16"/>
    <p:sldId id="438" r:id="rId17"/>
    <p:sldId id="439" r:id="rId18"/>
    <p:sldId id="440" r:id="rId19"/>
    <p:sldId id="441" r:id="rId20"/>
    <p:sldId id="442" r:id="rId21"/>
    <p:sldId id="443" r:id="rId22"/>
    <p:sldId id="444" r:id="rId23"/>
    <p:sldId id="445" r:id="rId24"/>
    <p:sldId id="446" r:id="rId25"/>
    <p:sldId id="447" r:id="rId26"/>
    <p:sldId id="448" r:id="rId27"/>
    <p:sldId id="449" r:id="rId28"/>
    <p:sldId id="450" r:id="rId29"/>
    <p:sldId id="451" r:id="rId30"/>
    <p:sldId id="452" r:id="rId31"/>
    <p:sldId id="427" r:id="rId3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bnJeDmmgFJ24zgx3I2GNg==" hashData="mPJnLvct48QMGGIqQ+VDv+ok1mL3JuxHErxIuEzrwiaqKnMY+tVSEUilkwWE9j1FTl9fg6H8HNk/tUVL0zO+x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5" d="100"/>
          <a:sy n="75" d="100"/>
        </p:scale>
        <p:origin x="69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F38D4E-4CB1-46CD-B73F-BFF32EE7089F}" type="datetimeFigureOut">
              <a:rPr lang="fr-FR" smtClean="0"/>
              <a:t>21/11/2025</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3B3D6B-6010-4DFD-8CE5-70A2995E193D}" type="slidenum">
              <a:rPr lang="fr-FR" smtClean="0"/>
              <a:t>‹N°›</a:t>
            </a:fld>
            <a:endParaRPr lang="fr-FR"/>
          </a:p>
        </p:txBody>
      </p:sp>
    </p:spTree>
    <p:extLst>
      <p:ext uri="{BB962C8B-B14F-4D97-AF65-F5344CB8AC3E}">
        <p14:creationId xmlns:p14="http://schemas.microsoft.com/office/powerpoint/2010/main" val="1253142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43000" y="685800"/>
            <a:ext cx="4572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80651" rtl="0" eaLnBrk="1" fontAlgn="auto" latinLnBrk="0" hangingPunct="1">
              <a:lnSpc>
                <a:spcPct val="100000"/>
              </a:lnSpc>
              <a:spcBef>
                <a:spcPts val="0"/>
              </a:spcBef>
              <a:spcAft>
                <a:spcPts val="0"/>
              </a:spcAft>
              <a:buClrTx/>
              <a:buSzTx/>
              <a:buFontTx/>
              <a:buNone/>
              <a:tabLst/>
              <a:defRPr/>
            </a:pPr>
            <a:fld id="{F4B33B90-1CBB-4A10-A548-B8460DCC3991}"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80651"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71F72A-10CD-1F08-8EBF-DB2131607CF4}"/>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98DF5E58-B27D-E848-0885-A47B9050035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D172B0A-1F84-1109-E453-117E5BC6C24E}"/>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95F27614-39AB-984A-71B7-00E2569956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C40C3A-3310-6DEB-46BE-DBB5B505B19D}"/>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3023918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3B7E39-ED65-2A14-E565-7827FE88E44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CAED362-2F11-3F04-2E0D-729D7A3A7C5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D79C8F-7F70-BFD3-5C8D-C58616585DB1}"/>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2D05CED5-CFAC-05F4-32D8-E428D02B0E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F40DCE5-B5D0-8DDC-2357-1D123F93B937}"/>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660320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252718-A08E-7EFC-AFC7-A62F29387951}"/>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546F9E13-E1BC-116D-964A-4FFBACAB9610}"/>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49114C4-5904-BE76-D658-10540F597472}"/>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EBC16DBE-1723-2C47-A395-0409957056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E37CBFA-D5B0-E95F-AE06-5B0E49B80023}"/>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4239420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3FDA62-1F40-1700-73BA-9328A153CF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B530955-F044-9335-8FB9-94BA8CB58825}"/>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14539D-7F65-6D78-D0C9-A25BB2868EF3}"/>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A1849A1-3D0F-75A2-6F49-79A71A61E21D}"/>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6" name="Espace réservé du pied de page 5">
            <a:extLst>
              <a:ext uri="{FF2B5EF4-FFF2-40B4-BE49-F238E27FC236}">
                <a16:creationId xmlns:a16="http://schemas.microsoft.com/office/drawing/2014/main" id="{75047AAD-E9CE-9CEF-3F72-FC9B647FE9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9181CD2-3E69-8AC6-8473-51F479AD2339}"/>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085960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0DF4B-BA6C-572F-766F-D40A412D3E00}"/>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40AB781-7593-0DD6-B950-4895566C508C}"/>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94EDEF8-04AA-DBEE-5BD6-D7FACDBEA177}"/>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4BCF00-58F8-E18A-B190-0282EF29B4B0}"/>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77278CB-5470-83E9-5370-B2C53B8CDC4D}"/>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9668D66-0084-9C1E-D0D7-574CFB14BA9F}"/>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8" name="Espace réservé du pied de page 7">
            <a:extLst>
              <a:ext uri="{FF2B5EF4-FFF2-40B4-BE49-F238E27FC236}">
                <a16:creationId xmlns:a16="http://schemas.microsoft.com/office/drawing/2014/main" id="{B2DE1F01-6973-C57F-97C0-1AF95CF1D60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D958C45-FF17-FEAD-CA06-E0D94A0A2B1E}"/>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3751656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614734-9930-CA27-9AAC-4A900C33D47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E5F6C89-9304-50B8-635C-257D152A7F0D}"/>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4" name="Espace réservé du pied de page 3">
            <a:extLst>
              <a:ext uri="{FF2B5EF4-FFF2-40B4-BE49-F238E27FC236}">
                <a16:creationId xmlns:a16="http://schemas.microsoft.com/office/drawing/2014/main" id="{EC5FBC6A-6AB4-D3B7-B22F-7FB4C8199CA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0934066-2393-096C-18BF-F55C4DDEC482}"/>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88067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0849C19-BF03-6F56-EEED-CB0B7E5CE3E8}"/>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3" name="Espace réservé du pied de page 2">
            <a:extLst>
              <a:ext uri="{FF2B5EF4-FFF2-40B4-BE49-F238E27FC236}">
                <a16:creationId xmlns:a16="http://schemas.microsoft.com/office/drawing/2014/main" id="{2A9E5867-A2A2-79E7-A069-0D1C260EF65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0023972-D7D1-DA18-ACBB-970090FF5393}"/>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164907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B59AA7-49BD-5571-54FB-8B1376D38A71}"/>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7B3BC304-086E-6DBF-9C66-8B32765C146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5DAFCC5-763A-D011-48CF-793BF3A8B51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E169A49-ED7C-633E-D3C6-FA4A4DC0D36F}"/>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6" name="Espace réservé du pied de page 5">
            <a:extLst>
              <a:ext uri="{FF2B5EF4-FFF2-40B4-BE49-F238E27FC236}">
                <a16:creationId xmlns:a16="http://schemas.microsoft.com/office/drawing/2014/main" id="{E92FD465-09AA-603A-6FC2-276C5E8EEB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5F5013-E9BE-714D-1CF4-467B3B687668}"/>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596898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A206DD-1C60-0AF7-4D4E-0AE994900D12}"/>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09FB1D06-BDEB-96CB-7A70-40BCCDC443B4}"/>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A034379E-3AC1-44B7-BE21-84F51EFC3CE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BDB4220-BD38-66B5-6BAC-C6D895EF3054}"/>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6" name="Espace réservé du pied de page 5">
            <a:extLst>
              <a:ext uri="{FF2B5EF4-FFF2-40B4-BE49-F238E27FC236}">
                <a16:creationId xmlns:a16="http://schemas.microsoft.com/office/drawing/2014/main" id="{1233DBD9-AB56-0318-113C-CDE34A5C379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7F10044-9472-28DA-3EA5-720649F6BBE0}"/>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1213786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26DF31-45EE-A011-EF3E-499C6B85878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4CEF01B-F454-3883-4007-A61688B5B98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AB70D84-B1BF-36F6-8E2D-4AD8B908E3A3}"/>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096C05D3-C6D0-E6AC-59ED-49B5514C8A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A552016-87FC-2A04-E578-DE2B851DDB7D}"/>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1837776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8628D73-A0F5-CF05-91C0-FF12975FDE6B}"/>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7FB3C2A-29A8-EFCF-5E39-188634C80487}"/>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05E92C-4152-5EEC-D06E-BA1EF0B4F28D}"/>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94DDAA37-735F-91E8-F8A4-A4A567D3AE1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FF2287-D0CC-88B9-E026-2D51B0BED14E}"/>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3929353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32" y="2130451"/>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4" y="3886229"/>
            <a:ext cx="6400799" cy="1752600"/>
          </a:xfrm>
        </p:spPr>
        <p:txBody>
          <a:bodyPr/>
          <a:lstStyle>
            <a:lvl1pPr marL="0" indent="0" algn="ctr">
              <a:buNone/>
              <a:defRPr>
                <a:solidFill>
                  <a:schemeClr val="tx1">
                    <a:tint val="75000"/>
                  </a:schemeClr>
                </a:solidFill>
              </a:defRPr>
            </a:lvl1pPr>
            <a:lvl2pPr marL="572679" indent="0" algn="ctr">
              <a:buNone/>
              <a:defRPr>
                <a:solidFill>
                  <a:schemeClr val="tx1">
                    <a:tint val="75000"/>
                  </a:schemeClr>
                </a:solidFill>
              </a:defRPr>
            </a:lvl2pPr>
            <a:lvl3pPr marL="1145355" indent="0" algn="ctr">
              <a:buNone/>
              <a:defRPr>
                <a:solidFill>
                  <a:schemeClr val="tx1">
                    <a:tint val="75000"/>
                  </a:schemeClr>
                </a:solidFill>
              </a:defRPr>
            </a:lvl3pPr>
            <a:lvl4pPr marL="1718034" indent="0" algn="ctr">
              <a:buNone/>
              <a:defRPr>
                <a:solidFill>
                  <a:schemeClr val="tx1">
                    <a:tint val="75000"/>
                  </a:schemeClr>
                </a:solidFill>
              </a:defRPr>
            </a:lvl4pPr>
            <a:lvl5pPr marL="2290712" indent="0" algn="ctr">
              <a:buNone/>
              <a:defRPr>
                <a:solidFill>
                  <a:schemeClr val="tx1">
                    <a:tint val="75000"/>
                  </a:schemeClr>
                </a:solidFill>
              </a:defRPr>
            </a:lvl5pPr>
            <a:lvl6pPr marL="2863389" indent="0" algn="ctr">
              <a:buNone/>
              <a:defRPr>
                <a:solidFill>
                  <a:schemeClr val="tx1">
                    <a:tint val="75000"/>
                  </a:schemeClr>
                </a:solidFill>
              </a:defRPr>
            </a:lvl6pPr>
            <a:lvl7pPr marL="3436067" indent="0" algn="ctr">
              <a:buNone/>
              <a:defRPr>
                <a:solidFill>
                  <a:schemeClr val="tx1">
                    <a:tint val="75000"/>
                  </a:schemeClr>
                </a:solidFill>
              </a:defRPr>
            </a:lvl7pPr>
            <a:lvl8pPr marL="4008745" indent="0" algn="ctr">
              <a:buNone/>
              <a:defRPr>
                <a:solidFill>
                  <a:schemeClr val="tx1">
                    <a:tint val="75000"/>
                  </a:schemeClr>
                </a:solidFill>
              </a:defRPr>
            </a:lvl8pPr>
            <a:lvl9pPr marL="4581422"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2326311"/>
      </p:ext>
    </p:extLst>
  </p:cSld>
  <p:clrMapOvr>
    <a:masterClrMapping/>
  </p:clrMapOvr>
  <p:transition spd="slow" advTm="4000">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57302968"/>
      </p:ext>
    </p:extLst>
  </p:cSld>
  <p:clrMapOvr>
    <a:masterClrMapping/>
  </p:clrMapOvr>
  <p:transition spd="slow" advTm="4000">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38" y="4406925"/>
            <a:ext cx="7772400" cy="1362076"/>
          </a:xfrm>
        </p:spPr>
        <p:txBody>
          <a:bodyPr anchor="t"/>
          <a:lstStyle>
            <a:lvl1pPr algn="l">
              <a:defRPr sz="5033" b="1" cap="all"/>
            </a:lvl1pPr>
          </a:lstStyle>
          <a:p>
            <a:r>
              <a:rPr lang="fr-FR"/>
              <a:t>Cliquez pour modifier le style du titre</a:t>
            </a:r>
          </a:p>
        </p:txBody>
      </p:sp>
      <p:sp>
        <p:nvSpPr>
          <p:cNvPr id="3" name="Espace réservé du texte 2"/>
          <p:cNvSpPr>
            <a:spLocks noGrp="1"/>
          </p:cNvSpPr>
          <p:nvPr>
            <p:ph type="body" idx="1"/>
          </p:nvPr>
        </p:nvSpPr>
        <p:spPr>
          <a:xfrm>
            <a:off x="722338" y="2906737"/>
            <a:ext cx="7772400" cy="1500187"/>
          </a:xfrm>
        </p:spPr>
        <p:txBody>
          <a:bodyPr anchor="b"/>
          <a:lstStyle>
            <a:lvl1pPr marL="0" indent="0">
              <a:buNone/>
              <a:defRPr sz="2575">
                <a:solidFill>
                  <a:schemeClr val="tx1">
                    <a:tint val="75000"/>
                  </a:schemeClr>
                </a:solidFill>
              </a:defRPr>
            </a:lvl1pPr>
            <a:lvl2pPr marL="572679" indent="0">
              <a:buNone/>
              <a:defRPr sz="2224">
                <a:solidFill>
                  <a:schemeClr val="tx1">
                    <a:tint val="75000"/>
                  </a:schemeClr>
                </a:solidFill>
              </a:defRPr>
            </a:lvl2pPr>
            <a:lvl3pPr marL="1145355" indent="0">
              <a:buNone/>
              <a:defRPr sz="1990">
                <a:solidFill>
                  <a:schemeClr val="tx1">
                    <a:tint val="75000"/>
                  </a:schemeClr>
                </a:solidFill>
              </a:defRPr>
            </a:lvl3pPr>
            <a:lvl4pPr marL="1718034" indent="0">
              <a:buNone/>
              <a:defRPr sz="1756">
                <a:solidFill>
                  <a:schemeClr val="tx1">
                    <a:tint val="75000"/>
                  </a:schemeClr>
                </a:solidFill>
              </a:defRPr>
            </a:lvl4pPr>
            <a:lvl5pPr marL="2290712" indent="0">
              <a:buNone/>
              <a:defRPr sz="1756">
                <a:solidFill>
                  <a:schemeClr val="tx1">
                    <a:tint val="75000"/>
                  </a:schemeClr>
                </a:solidFill>
              </a:defRPr>
            </a:lvl5pPr>
            <a:lvl6pPr marL="2863389" indent="0">
              <a:buNone/>
              <a:defRPr sz="1756">
                <a:solidFill>
                  <a:schemeClr val="tx1">
                    <a:tint val="75000"/>
                  </a:schemeClr>
                </a:solidFill>
              </a:defRPr>
            </a:lvl6pPr>
            <a:lvl7pPr marL="3436067" indent="0">
              <a:buNone/>
              <a:defRPr sz="1756">
                <a:solidFill>
                  <a:schemeClr val="tx1">
                    <a:tint val="75000"/>
                  </a:schemeClr>
                </a:solidFill>
              </a:defRPr>
            </a:lvl7pPr>
            <a:lvl8pPr marL="4008745" indent="0">
              <a:buNone/>
              <a:defRPr sz="1756">
                <a:solidFill>
                  <a:schemeClr val="tx1">
                    <a:tint val="75000"/>
                  </a:schemeClr>
                </a:solidFill>
              </a:defRPr>
            </a:lvl8pPr>
            <a:lvl9pPr marL="4581422" indent="0">
              <a:buNone/>
              <a:defRPr sz="1756">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744642692"/>
      </p:ext>
    </p:extLst>
  </p:cSld>
  <p:clrMapOvr>
    <a:masterClrMapping/>
  </p:clrMapOvr>
  <p:transition spd="slow" advTm="4000">
    <p:comb/>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21" y="1600229"/>
            <a:ext cx="4038601" cy="4525963"/>
          </a:xfrm>
        </p:spPr>
        <p:txBody>
          <a:bodyPr/>
          <a:lstStyle>
            <a:lvl1pPr>
              <a:defRPr sz="3512"/>
            </a:lvl1pPr>
            <a:lvl2pPr>
              <a:defRPr sz="3043"/>
            </a:lvl2pPr>
            <a:lvl3pPr>
              <a:defRPr sz="2575"/>
            </a:lvl3pPr>
            <a:lvl4pPr>
              <a:defRPr sz="2224"/>
            </a:lvl4pPr>
            <a:lvl5pPr>
              <a:defRPr sz="2224"/>
            </a:lvl5pPr>
            <a:lvl6pPr>
              <a:defRPr sz="2224"/>
            </a:lvl6pPr>
            <a:lvl7pPr>
              <a:defRPr sz="2224"/>
            </a:lvl7pPr>
            <a:lvl8pPr>
              <a:defRPr sz="2224"/>
            </a:lvl8pPr>
            <a:lvl9pPr>
              <a:defRPr sz="222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7" y="1600229"/>
            <a:ext cx="4038601" cy="4525963"/>
          </a:xfrm>
        </p:spPr>
        <p:txBody>
          <a:bodyPr/>
          <a:lstStyle>
            <a:lvl1pPr>
              <a:defRPr sz="3512"/>
            </a:lvl1pPr>
            <a:lvl2pPr>
              <a:defRPr sz="3043"/>
            </a:lvl2pPr>
            <a:lvl3pPr>
              <a:defRPr sz="2575"/>
            </a:lvl3pPr>
            <a:lvl4pPr>
              <a:defRPr sz="2224"/>
            </a:lvl4pPr>
            <a:lvl5pPr>
              <a:defRPr sz="2224"/>
            </a:lvl5pPr>
            <a:lvl6pPr>
              <a:defRPr sz="2224"/>
            </a:lvl6pPr>
            <a:lvl7pPr>
              <a:defRPr sz="2224"/>
            </a:lvl7pPr>
            <a:lvl8pPr>
              <a:defRPr sz="2224"/>
            </a:lvl8pPr>
            <a:lvl9pPr>
              <a:defRPr sz="222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908718333"/>
      </p:ext>
    </p:extLst>
  </p:cSld>
  <p:clrMapOvr>
    <a:masterClrMapping/>
  </p:clrMapOvr>
  <p:transition spd="slow" advTm="4000">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21" y="1535133"/>
            <a:ext cx="4040187" cy="639762"/>
          </a:xfrm>
        </p:spPr>
        <p:txBody>
          <a:bodyPr anchor="b"/>
          <a:lstStyle>
            <a:lvl1pPr marL="0" indent="0">
              <a:buNone/>
              <a:defRPr sz="3043" b="1"/>
            </a:lvl1pPr>
            <a:lvl2pPr marL="572679" indent="0">
              <a:buNone/>
              <a:defRPr sz="2575" b="1"/>
            </a:lvl2pPr>
            <a:lvl3pPr marL="1145355" indent="0">
              <a:buNone/>
              <a:defRPr sz="2224" b="1"/>
            </a:lvl3pPr>
            <a:lvl4pPr marL="1718034" indent="0">
              <a:buNone/>
              <a:defRPr sz="1990" b="1"/>
            </a:lvl4pPr>
            <a:lvl5pPr marL="2290712" indent="0">
              <a:buNone/>
              <a:defRPr sz="1990" b="1"/>
            </a:lvl5pPr>
            <a:lvl6pPr marL="2863389" indent="0">
              <a:buNone/>
              <a:defRPr sz="1990" b="1"/>
            </a:lvl6pPr>
            <a:lvl7pPr marL="3436067" indent="0">
              <a:buNone/>
              <a:defRPr sz="1990" b="1"/>
            </a:lvl7pPr>
            <a:lvl8pPr marL="4008745" indent="0">
              <a:buNone/>
              <a:defRPr sz="1990" b="1"/>
            </a:lvl8pPr>
            <a:lvl9pPr marL="4581422" indent="0">
              <a:buNone/>
              <a:defRPr sz="1990" b="1"/>
            </a:lvl9pPr>
          </a:lstStyle>
          <a:p>
            <a:pPr lvl="0"/>
            <a:r>
              <a:rPr lang="fr-FR"/>
              <a:t>Cliquez pour modifier les styles du texte du masque</a:t>
            </a:r>
          </a:p>
        </p:txBody>
      </p:sp>
      <p:sp>
        <p:nvSpPr>
          <p:cNvPr id="4" name="Espace réservé du contenu 3"/>
          <p:cNvSpPr>
            <a:spLocks noGrp="1"/>
          </p:cNvSpPr>
          <p:nvPr>
            <p:ph sz="half" idx="2"/>
          </p:nvPr>
        </p:nvSpPr>
        <p:spPr>
          <a:xfrm>
            <a:off x="457221" y="2174905"/>
            <a:ext cx="4040187" cy="3951288"/>
          </a:xfrm>
        </p:spPr>
        <p:txBody>
          <a:bodyPr/>
          <a:lstStyle>
            <a:lvl1pPr>
              <a:defRPr sz="3043"/>
            </a:lvl1pPr>
            <a:lvl2pPr>
              <a:defRPr sz="2575"/>
            </a:lvl2pPr>
            <a:lvl3pPr>
              <a:defRPr sz="2224"/>
            </a:lvl3pPr>
            <a:lvl4pPr>
              <a:defRPr sz="1990"/>
            </a:lvl4pPr>
            <a:lvl5pPr>
              <a:defRPr sz="1990"/>
            </a:lvl5pPr>
            <a:lvl6pPr>
              <a:defRPr sz="1990"/>
            </a:lvl6pPr>
            <a:lvl7pPr>
              <a:defRPr sz="1990"/>
            </a:lvl7pPr>
            <a:lvl8pPr>
              <a:defRPr sz="1990"/>
            </a:lvl8pPr>
            <a:lvl9pPr>
              <a:defRPr sz="199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49" y="1535133"/>
            <a:ext cx="4041775" cy="639762"/>
          </a:xfrm>
        </p:spPr>
        <p:txBody>
          <a:bodyPr anchor="b"/>
          <a:lstStyle>
            <a:lvl1pPr marL="0" indent="0">
              <a:buNone/>
              <a:defRPr sz="3043" b="1"/>
            </a:lvl1pPr>
            <a:lvl2pPr marL="572679" indent="0">
              <a:buNone/>
              <a:defRPr sz="2575" b="1"/>
            </a:lvl2pPr>
            <a:lvl3pPr marL="1145355" indent="0">
              <a:buNone/>
              <a:defRPr sz="2224" b="1"/>
            </a:lvl3pPr>
            <a:lvl4pPr marL="1718034" indent="0">
              <a:buNone/>
              <a:defRPr sz="1990" b="1"/>
            </a:lvl4pPr>
            <a:lvl5pPr marL="2290712" indent="0">
              <a:buNone/>
              <a:defRPr sz="1990" b="1"/>
            </a:lvl5pPr>
            <a:lvl6pPr marL="2863389" indent="0">
              <a:buNone/>
              <a:defRPr sz="1990" b="1"/>
            </a:lvl6pPr>
            <a:lvl7pPr marL="3436067" indent="0">
              <a:buNone/>
              <a:defRPr sz="1990" b="1"/>
            </a:lvl7pPr>
            <a:lvl8pPr marL="4008745" indent="0">
              <a:buNone/>
              <a:defRPr sz="1990" b="1"/>
            </a:lvl8pPr>
            <a:lvl9pPr marL="4581422" indent="0">
              <a:buNone/>
              <a:defRPr sz="199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49" y="2174905"/>
            <a:ext cx="4041775" cy="3951288"/>
          </a:xfrm>
        </p:spPr>
        <p:txBody>
          <a:bodyPr/>
          <a:lstStyle>
            <a:lvl1pPr>
              <a:defRPr sz="3043"/>
            </a:lvl1pPr>
            <a:lvl2pPr>
              <a:defRPr sz="2575"/>
            </a:lvl2pPr>
            <a:lvl3pPr>
              <a:defRPr sz="2224"/>
            </a:lvl3pPr>
            <a:lvl4pPr>
              <a:defRPr sz="1990"/>
            </a:lvl4pPr>
            <a:lvl5pPr>
              <a:defRPr sz="1990"/>
            </a:lvl5pPr>
            <a:lvl6pPr>
              <a:defRPr sz="1990"/>
            </a:lvl6pPr>
            <a:lvl7pPr>
              <a:defRPr sz="1990"/>
            </a:lvl7pPr>
            <a:lvl8pPr>
              <a:defRPr sz="1990"/>
            </a:lvl8pPr>
            <a:lvl9pPr>
              <a:defRPr sz="199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94268604"/>
      </p:ext>
    </p:extLst>
  </p:cSld>
  <p:clrMapOvr>
    <a:masterClrMapping/>
  </p:clrMapOvr>
  <p:transition spd="slow" advTm="4000">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24186507"/>
      </p:ext>
    </p:extLst>
  </p:cSld>
  <p:clrMapOvr>
    <a:masterClrMapping/>
  </p:clrMapOvr>
  <p:transition spd="slow" advTm="4000">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89704857"/>
      </p:ext>
    </p:extLst>
  </p:cSld>
  <p:clrMapOvr>
    <a:masterClrMapping/>
  </p:clrMapOvr>
  <p:transition spd="slow" advTm="4000">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33" y="273075"/>
            <a:ext cx="3008313" cy="1162050"/>
          </a:xfrm>
        </p:spPr>
        <p:txBody>
          <a:bodyPr anchor="b"/>
          <a:lstStyle>
            <a:lvl1pPr algn="l">
              <a:defRPr sz="2575" b="1"/>
            </a:lvl1pPr>
          </a:lstStyle>
          <a:p>
            <a:r>
              <a:rPr lang="fr-FR"/>
              <a:t>Cliquez pour modifier le style du titre</a:t>
            </a:r>
          </a:p>
        </p:txBody>
      </p:sp>
      <p:sp>
        <p:nvSpPr>
          <p:cNvPr id="3" name="Espace réservé du contenu 2"/>
          <p:cNvSpPr>
            <a:spLocks noGrp="1"/>
          </p:cNvSpPr>
          <p:nvPr>
            <p:ph idx="1"/>
          </p:nvPr>
        </p:nvSpPr>
        <p:spPr>
          <a:xfrm>
            <a:off x="3575072" y="273055"/>
            <a:ext cx="5111751" cy="5853113"/>
          </a:xfrm>
        </p:spPr>
        <p:txBody>
          <a:bodyPr/>
          <a:lstStyle>
            <a:lvl1pPr>
              <a:defRPr sz="3980"/>
            </a:lvl1pPr>
            <a:lvl2pPr>
              <a:defRPr sz="3512"/>
            </a:lvl2pPr>
            <a:lvl3pPr>
              <a:defRPr sz="3043"/>
            </a:lvl3pPr>
            <a:lvl4pPr>
              <a:defRPr sz="2575"/>
            </a:lvl4pPr>
            <a:lvl5pPr>
              <a:defRPr sz="2575"/>
            </a:lvl5pPr>
            <a:lvl6pPr>
              <a:defRPr sz="2575"/>
            </a:lvl6pPr>
            <a:lvl7pPr>
              <a:defRPr sz="2575"/>
            </a:lvl7pPr>
            <a:lvl8pPr>
              <a:defRPr sz="2575"/>
            </a:lvl8pPr>
            <a:lvl9pPr>
              <a:defRPr sz="257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33" y="1435121"/>
            <a:ext cx="3008313" cy="4691062"/>
          </a:xfrm>
        </p:spPr>
        <p:txBody>
          <a:bodyPr/>
          <a:lstStyle>
            <a:lvl1pPr marL="0" indent="0">
              <a:buNone/>
              <a:defRPr sz="1756"/>
            </a:lvl1pPr>
            <a:lvl2pPr marL="572679" indent="0">
              <a:buNone/>
              <a:defRPr sz="1522"/>
            </a:lvl2pPr>
            <a:lvl3pPr marL="1145355" indent="0">
              <a:buNone/>
              <a:defRPr sz="1288"/>
            </a:lvl3pPr>
            <a:lvl4pPr marL="1718034" indent="0">
              <a:buNone/>
              <a:defRPr sz="1171"/>
            </a:lvl4pPr>
            <a:lvl5pPr marL="2290712" indent="0">
              <a:buNone/>
              <a:defRPr sz="1171"/>
            </a:lvl5pPr>
            <a:lvl6pPr marL="2863389" indent="0">
              <a:buNone/>
              <a:defRPr sz="1171"/>
            </a:lvl6pPr>
            <a:lvl7pPr marL="3436067" indent="0">
              <a:buNone/>
              <a:defRPr sz="1171"/>
            </a:lvl7pPr>
            <a:lvl8pPr marL="4008745" indent="0">
              <a:buNone/>
              <a:defRPr sz="1171"/>
            </a:lvl8pPr>
            <a:lvl9pPr marL="4581422" indent="0">
              <a:buNone/>
              <a:defRPr sz="117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67503893"/>
      </p:ext>
    </p:extLst>
  </p:cSld>
  <p:clrMapOvr>
    <a:masterClrMapping/>
  </p:clrMapOvr>
  <p:transition spd="slow" advTm="4000">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11" y="4800605"/>
            <a:ext cx="5486400" cy="566739"/>
          </a:xfrm>
        </p:spPr>
        <p:txBody>
          <a:bodyPr anchor="b"/>
          <a:lstStyle>
            <a:lvl1pPr algn="l">
              <a:defRPr sz="2575" b="1"/>
            </a:lvl1pPr>
          </a:lstStyle>
          <a:p>
            <a:r>
              <a:rPr lang="fr-FR"/>
              <a:t>Cliquez pour modifier le style du titre</a:t>
            </a:r>
          </a:p>
        </p:txBody>
      </p:sp>
      <p:sp>
        <p:nvSpPr>
          <p:cNvPr id="3" name="Espace réservé pour une image  2"/>
          <p:cNvSpPr>
            <a:spLocks noGrp="1"/>
          </p:cNvSpPr>
          <p:nvPr>
            <p:ph type="pic" idx="1"/>
          </p:nvPr>
        </p:nvSpPr>
        <p:spPr>
          <a:xfrm>
            <a:off x="1792311" y="612807"/>
            <a:ext cx="5486400" cy="4114800"/>
          </a:xfrm>
        </p:spPr>
        <p:txBody>
          <a:bodyPr/>
          <a:lstStyle>
            <a:lvl1pPr marL="0" indent="0">
              <a:buNone/>
              <a:defRPr sz="3980"/>
            </a:lvl1pPr>
            <a:lvl2pPr marL="572679" indent="0">
              <a:buNone/>
              <a:defRPr sz="3512"/>
            </a:lvl2pPr>
            <a:lvl3pPr marL="1145355" indent="0">
              <a:buNone/>
              <a:defRPr sz="3043"/>
            </a:lvl3pPr>
            <a:lvl4pPr marL="1718034" indent="0">
              <a:buNone/>
              <a:defRPr sz="2575"/>
            </a:lvl4pPr>
            <a:lvl5pPr marL="2290712" indent="0">
              <a:buNone/>
              <a:defRPr sz="2575"/>
            </a:lvl5pPr>
            <a:lvl6pPr marL="2863389" indent="0">
              <a:buNone/>
              <a:defRPr sz="2575"/>
            </a:lvl6pPr>
            <a:lvl7pPr marL="3436067" indent="0">
              <a:buNone/>
              <a:defRPr sz="2575"/>
            </a:lvl7pPr>
            <a:lvl8pPr marL="4008745" indent="0">
              <a:buNone/>
              <a:defRPr sz="2575"/>
            </a:lvl8pPr>
            <a:lvl9pPr marL="4581422" indent="0">
              <a:buNone/>
              <a:defRPr sz="2575"/>
            </a:lvl9pPr>
          </a:lstStyle>
          <a:p>
            <a:endParaRPr lang="fr-FR"/>
          </a:p>
        </p:txBody>
      </p:sp>
      <p:sp>
        <p:nvSpPr>
          <p:cNvPr id="4" name="Espace réservé du texte 3"/>
          <p:cNvSpPr>
            <a:spLocks noGrp="1"/>
          </p:cNvSpPr>
          <p:nvPr>
            <p:ph type="body" sz="half" idx="2"/>
          </p:nvPr>
        </p:nvSpPr>
        <p:spPr>
          <a:xfrm>
            <a:off x="1792311" y="5367343"/>
            <a:ext cx="5486400" cy="804862"/>
          </a:xfrm>
        </p:spPr>
        <p:txBody>
          <a:bodyPr/>
          <a:lstStyle>
            <a:lvl1pPr marL="0" indent="0">
              <a:buNone/>
              <a:defRPr sz="1756"/>
            </a:lvl1pPr>
            <a:lvl2pPr marL="572679" indent="0">
              <a:buNone/>
              <a:defRPr sz="1522"/>
            </a:lvl2pPr>
            <a:lvl3pPr marL="1145355" indent="0">
              <a:buNone/>
              <a:defRPr sz="1288"/>
            </a:lvl3pPr>
            <a:lvl4pPr marL="1718034" indent="0">
              <a:buNone/>
              <a:defRPr sz="1171"/>
            </a:lvl4pPr>
            <a:lvl5pPr marL="2290712" indent="0">
              <a:buNone/>
              <a:defRPr sz="1171"/>
            </a:lvl5pPr>
            <a:lvl6pPr marL="2863389" indent="0">
              <a:buNone/>
              <a:defRPr sz="1171"/>
            </a:lvl6pPr>
            <a:lvl7pPr marL="3436067" indent="0">
              <a:buNone/>
              <a:defRPr sz="1171"/>
            </a:lvl7pPr>
            <a:lvl8pPr marL="4008745" indent="0">
              <a:buNone/>
              <a:defRPr sz="1171"/>
            </a:lvl8pPr>
            <a:lvl9pPr marL="4581422" indent="0">
              <a:buNone/>
              <a:defRPr sz="117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52231560"/>
      </p:ext>
    </p:extLst>
  </p:cSld>
  <p:clrMapOvr>
    <a:masterClrMapping/>
  </p:clrMapOvr>
  <p:transition spd="slow" advTm="4000">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98140665"/>
      </p:ext>
    </p:extLst>
  </p:cSld>
  <p:clrMapOvr>
    <a:masterClrMapping/>
  </p:clrMapOvr>
  <p:transition spd="slow" advTm="4000">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2" y="274643"/>
            <a:ext cx="2057399"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21" y="274643"/>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473629803"/>
      </p:ext>
    </p:extLst>
  </p:cSld>
  <p:clrMapOvr>
    <a:masterClrMapping/>
  </p:clrMapOvr>
  <p:transition spd="slow" advTm="4000">
    <p:comb/>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6" y="2130637"/>
            <a:ext cx="7772400" cy="1470026"/>
          </a:xfrm>
        </p:spPr>
        <p:txBody>
          <a:bodyPr/>
          <a:lstStyle/>
          <a:p>
            <a:r>
              <a:rPr lang="fr-FR"/>
              <a:t>Cliquez pour modifier le style du titre</a:t>
            </a:r>
          </a:p>
        </p:txBody>
      </p:sp>
      <p:sp>
        <p:nvSpPr>
          <p:cNvPr id="3" name="Sous-titre 2"/>
          <p:cNvSpPr>
            <a:spLocks noGrp="1"/>
          </p:cNvSpPr>
          <p:nvPr>
            <p:ph type="subTitle" idx="1"/>
          </p:nvPr>
        </p:nvSpPr>
        <p:spPr>
          <a:xfrm>
            <a:off x="1371780" y="3886201"/>
            <a:ext cx="6400799" cy="1752598"/>
          </a:xfrm>
        </p:spPr>
        <p:txBody>
          <a:bodyPr/>
          <a:lstStyle>
            <a:lvl1pPr marL="0" indent="0" algn="ctr">
              <a:buNone/>
              <a:defRPr>
                <a:solidFill>
                  <a:schemeClr val="tx1">
                    <a:tint val="75000"/>
                  </a:schemeClr>
                </a:solidFill>
              </a:defRPr>
            </a:lvl1pPr>
            <a:lvl2pPr marL="437768" indent="0" algn="ctr">
              <a:buNone/>
              <a:defRPr>
                <a:solidFill>
                  <a:schemeClr val="tx1">
                    <a:tint val="75000"/>
                  </a:schemeClr>
                </a:solidFill>
              </a:defRPr>
            </a:lvl2pPr>
            <a:lvl3pPr marL="875525" indent="0" algn="ctr">
              <a:buNone/>
              <a:defRPr>
                <a:solidFill>
                  <a:schemeClr val="tx1">
                    <a:tint val="75000"/>
                  </a:schemeClr>
                </a:solidFill>
              </a:defRPr>
            </a:lvl3pPr>
            <a:lvl4pPr marL="1313285" indent="0" algn="ctr">
              <a:buNone/>
              <a:defRPr>
                <a:solidFill>
                  <a:schemeClr val="tx1">
                    <a:tint val="75000"/>
                  </a:schemeClr>
                </a:solidFill>
              </a:defRPr>
            </a:lvl4pPr>
            <a:lvl5pPr marL="1751046" indent="0" algn="ctr">
              <a:buNone/>
              <a:defRPr>
                <a:solidFill>
                  <a:schemeClr val="tx1">
                    <a:tint val="75000"/>
                  </a:schemeClr>
                </a:solidFill>
              </a:defRPr>
            </a:lvl5pPr>
            <a:lvl6pPr marL="2188809" indent="0" algn="ctr">
              <a:buNone/>
              <a:defRPr>
                <a:solidFill>
                  <a:schemeClr val="tx1">
                    <a:tint val="75000"/>
                  </a:schemeClr>
                </a:solidFill>
              </a:defRPr>
            </a:lvl6pPr>
            <a:lvl7pPr marL="2626574" indent="0" algn="ctr">
              <a:buNone/>
              <a:defRPr>
                <a:solidFill>
                  <a:schemeClr val="tx1">
                    <a:tint val="75000"/>
                  </a:schemeClr>
                </a:solidFill>
              </a:defRPr>
            </a:lvl7pPr>
            <a:lvl8pPr marL="3064334" indent="0" algn="ctr">
              <a:buNone/>
              <a:defRPr>
                <a:solidFill>
                  <a:schemeClr val="tx1">
                    <a:tint val="75000"/>
                  </a:schemeClr>
                </a:solidFill>
              </a:defRPr>
            </a:lvl8pPr>
            <a:lvl9pPr marL="3502097"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68870085"/>
      </p:ext>
    </p:extLst>
  </p:cSld>
  <p:clrMapOvr>
    <a:masterClrMapping/>
  </p:clrMapOvr>
  <p:transition spd="slow" advTm="4000">
    <p:comb/>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60371222"/>
      </p:ext>
    </p:extLst>
  </p:cSld>
  <p:clrMapOvr>
    <a:masterClrMapping/>
  </p:clrMapOvr>
  <p:transition spd="slow" advTm="4000">
    <p:comb/>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20" y="4406967"/>
            <a:ext cx="7772400" cy="1362075"/>
          </a:xfrm>
        </p:spPr>
        <p:txBody>
          <a:bodyPr anchor="t"/>
          <a:lstStyle>
            <a:lvl1pPr algn="l">
              <a:defRPr sz="3839" b="1" cap="all"/>
            </a:lvl1pPr>
          </a:lstStyle>
          <a:p>
            <a:r>
              <a:rPr lang="fr-FR"/>
              <a:t>Cliquez pour modifier le style du titre</a:t>
            </a:r>
          </a:p>
        </p:txBody>
      </p:sp>
      <p:sp>
        <p:nvSpPr>
          <p:cNvPr id="3" name="Espace réservé du texte 2"/>
          <p:cNvSpPr>
            <a:spLocks noGrp="1"/>
          </p:cNvSpPr>
          <p:nvPr>
            <p:ph type="body" idx="1"/>
          </p:nvPr>
        </p:nvSpPr>
        <p:spPr>
          <a:xfrm>
            <a:off x="722320" y="2906725"/>
            <a:ext cx="7772400" cy="1500187"/>
          </a:xfrm>
        </p:spPr>
        <p:txBody>
          <a:bodyPr anchor="b"/>
          <a:lstStyle>
            <a:lvl1pPr marL="0" indent="0">
              <a:buNone/>
              <a:defRPr sz="1964">
                <a:solidFill>
                  <a:schemeClr val="tx1">
                    <a:tint val="75000"/>
                  </a:schemeClr>
                </a:solidFill>
              </a:defRPr>
            </a:lvl1pPr>
            <a:lvl2pPr marL="437768" indent="0">
              <a:buNone/>
              <a:defRPr sz="1697">
                <a:solidFill>
                  <a:schemeClr val="tx1">
                    <a:tint val="75000"/>
                  </a:schemeClr>
                </a:solidFill>
              </a:defRPr>
            </a:lvl2pPr>
            <a:lvl3pPr marL="875525" indent="0">
              <a:buNone/>
              <a:defRPr sz="1518">
                <a:solidFill>
                  <a:schemeClr val="tx1">
                    <a:tint val="75000"/>
                  </a:schemeClr>
                </a:solidFill>
              </a:defRPr>
            </a:lvl3pPr>
            <a:lvl4pPr marL="1313285" indent="0">
              <a:buNone/>
              <a:defRPr sz="1340">
                <a:solidFill>
                  <a:schemeClr val="tx1">
                    <a:tint val="75000"/>
                  </a:schemeClr>
                </a:solidFill>
              </a:defRPr>
            </a:lvl4pPr>
            <a:lvl5pPr marL="1751046" indent="0">
              <a:buNone/>
              <a:defRPr sz="1340">
                <a:solidFill>
                  <a:schemeClr val="tx1">
                    <a:tint val="75000"/>
                  </a:schemeClr>
                </a:solidFill>
              </a:defRPr>
            </a:lvl5pPr>
            <a:lvl6pPr marL="2188809" indent="0">
              <a:buNone/>
              <a:defRPr sz="1340">
                <a:solidFill>
                  <a:schemeClr val="tx1">
                    <a:tint val="75000"/>
                  </a:schemeClr>
                </a:solidFill>
              </a:defRPr>
            </a:lvl6pPr>
            <a:lvl7pPr marL="2626574" indent="0">
              <a:buNone/>
              <a:defRPr sz="1340">
                <a:solidFill>
                  <a:schemeClr val="tx1">
                    <a:tint val="75000"/>
                  </a:schemeClr>
                </a:solidFill>
              </a:defRPr>
            </a:lvl7pPr>
            <a:lvl8pPr marL="3064334" indent="0">
              <a:buNone/>
              <a:defRPr sz="1340">
                <a:solidFill>
                  <a:schemeClr val="tx1">
                    <a:tint val="75000"/>
                  </a:schemeClr>
                </a:solidFill>
              </a:defRPr>
            </a:lvl8pPr>
            <a:lvl9pPr marL="3502097" indent="0">
              <a:buNone/>
              <a:defRPr sz="134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846786607"/>
      </p:ext>
    </p:extLst>
  </p:cSld>
  <p:clrMapOvr>
    <a:masterClrMapping/>
  </p:clrMapOvr>
  <p:transition spd="slow" advTm="4000">
    <p:comb/>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337" y="1600383"/>
            <a:ext cx="4038602" cy="4525963"/>
          </a:xfrm>
        </p:spPr>
        <p:txBody>
          <a:bodyPr/>
          <a:lstStyle>
            <a:lvl1pPr>
              <a:defRPr sz="2678"/>
            </a:lvl1pPr>
            <a:lvl2pPr>
              <a:defRPr sz="2321"/>
            </a:lvl2pPr>
            <a:lvl3pPr>
              <a:defRPr sz="1964"/>
            </a:lvl3pPr>
            <a:lvl4pPr>
              <a:defRPr sz="1697"/>
            </a:lvl4pPr>
            <a:lvl5pPr>
              <a:defRPr sz="1697"/>
            </a:lvl5pPr>
            <a:lvl6pPr>
              <a:defRPr sz="1697"/>
            </a:lvl6pPr>
            <a:lvl7pPr>
              <a:defRPr sz="1697"/>
            </a:lvl7pPr>
            <a:lvl8pPr>
              <a:defRPr sz="1697"/>
            </a:lvl8pPr>
            <a:lvl9pPr>
              <a:defRPr sz="169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8" y="1600383"/>
            <a:ext cx="4038602" cy="4525963"/>
          </a:xfrm>
        </p:spPr>
        <p:txBody>
          <a:bodyPr/>
          <a:lstStyle>
            <a:lvl1pPr>
              <a:defRPr sz="2678"/>
            </a:lvl1pPr>
            <a:lvl2pPr>
              <a:defRPr sz="2321"/>
            </a:lvl2pPr>
            <a:lvl3pPr>
              <a:defRPr sz="1964"/>
            </a:lvl3pPr>
            <a:lvl4pPr>
              <a:defRPr sz="1697"/>
            </a:lvl4pPr>
            <a:lvl5pPr>
              <a:defRPr sz="1697"/>
            </a:lvl5pPr>
            <a:lvl6pPr>
              <a:defRPr sz="1697"/>
            </a:lvl6pPr>
            <a:lvl7pPr>
              <a:defRPr sz="1697"/>
            </a:lvl7pPr>
            <a:lvl8pPr>
              <a:defRPr sz="1697"/>
            </a:lvl8pPr>
            <a:lvl9pPr>
              <a:defRPr sz="169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40938545"/>
      </p:ext>
    </p:extLst>
  </p:cSld>
  <p:clrMapOvr>
    <a:masterClrMapping/>
  </p:clrMapOvr>
  <p:transition spd="slow" advTm="4000">
    <p:comb/>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28" y="1535125"/>
            <a:ext cx="4040189" cy="639762"/>
          </a:xfrm>
        </p:spPr>
        <p:txBody>
          <a:bodyPr anchor="b"/>
          <a:lstStyle>
            <a:lvl1pPr marL="0" indent="0">
              <a:buNone/>
              <a:defRPr sz="2321" b="1"/>
            </a:lvl1pPr>
            <a:lvl2pPr marL="437768" indent="0">
              <a:buNone/>
              <a:defRPr sz="1964" b="1"/>
            </a:lvl2pPr>
            <a:lvl3pPr marL="875525" indent="0">
              <a:buNone/>
              <a:defRPr sz="1697" b="1"/>
            </a:lvl3pPr>
            <a:lvl4pPr marL="1313285" indent="0">
              <a:buNone/>
              <a:defRPr sz="1518" b="1"/>
            </a:lvl4pPr>
            <a:lvl5pPr marL="1751046" indent="0">
              <a:buNone/>
              <a:defRPr sz="1518" b="1"/>
            </a:lvl5pPr>
            <a:lvl6pPr marL="2188809" indent="0">
              <a:buNone/>
              <a:defRPr sz="1518" b="1"/>
            </a:lvl6pPr>
            <a:lvl7pPr marL="2626574" indent="0">
              <a:buNone/>
              <a:defRPr sz="1518" b="1"/>
            </a:lvl7pPr>
            <a:lvl8pPr marL="3064334" indent="0">
              <a:buNone/>
              <a:defRPr sz="1518" b="1"/>
            </a:lvl8pPr>
            <a:lvl9pPr marL="3502097" indent="0">
              <a:buNone/>
              <a:defRPr sz="1518" b="1"/>
            </a:lvl9pPr>
          </a:lstStyle>
          <a:p>
            <a:pPr lvl="0"/>
            <a:r>
              <a:rPr lang="fr-FR"/>
              <a:t>Cliquez pour modifier les styles du texte du masque</a:t>
            </a:r>
          </a:p>
        </p:txBody>
      </p:sp>
      <p:sp>
        <p:nvSpPr>
          <p:cNvPr id="4" name="Espace réservé du contenu 3"/>
          <p:cNvSpPr>
            <a:spLocks noGrp="1"/>
          </p:cNvSpPr>
          <p:nvPr>
            <p:ph sz="half" idx="2"/>
          </p:nvPr>
        </p:nvSpPr>
        <p:spPr>
          <a:xfrm>
            <a:off x="457228" y="2174881"/>
            <a:ext cx="4040189" cy="3951287"/>
          </a:xfrm>
        </p:spPr>
        <p:txBody>
          <a:bodyPr/>
          <a:lstStyle>
            <a:lvl1pPr>
              <a:defRPr sz="2321"/>
            </a:lvl1pPr>
            <a:lvl2pPr>
              <a:defRPr sz="1964"/>
            </a:lvl2pPr>
            <a:lvl3pPr>
              <a:defRPr sz="1697"/>
            </a:lvl3pPr>
            <a:lvl4pPr>
              <a:defRPr sz="1518"/>
            </a:lvl4pPr>
            <a:lvl5pPr>
              <a:defRPr sz="1518"/>
            </a:lvl5pPr>
            <a:lvl6pPr>
              <a:defRPr sz="1518"/>
            </a:lvl6pPr>
            <a:lvl7pPr>
              <a:defRPr sz="1518"/>
            </a:lvl7pPr>
            <a:lvl8pPr>
              <a:defRPr sz="1518"/>
            </a:lvl8pPr>
            <a:lvl9pPr>
              <a:defRPr sz="151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168" y="1535125"/>
            <a:ext cx="4041776" cy="639762"/>
          </a:xfrm>
        </p:spPr>
        <p:txBody>
          <a:bodyPr anchor="b"/>
          <a:lstStyle>
            <a:lvl1pPr marL="0" indent="0">
              <a:buNone/>
              <a:defRPr sz="2321" b="1"/>
            </a:lvl1pPr>
            <a:lvl2pPr marL="437768" indent="0">
              <a:buNone/>
              <a:defRPr sz="1964" b="1"/>
            </a:lvl2pPr>
            <a:lvl3pPr marL="875525" indent="0">
              <a:buNone/>
              <a:defRPr sz="1697" b="1"/>
            </a:lvl3pPr>
            <a:lvl4pPr marL="1313285" indent="0">
              <a:buNone/>
              <a:defRPr sz="1518" b="1"/>
            </a:lvl4pPr>
            <a:lvl5pPr marL="1751046" indent="0">
              <a:buNone/>
              <a:defRPr sz="1518" b="1"/>
            </a:lvl5pPr>
            <a:lvl6pPr marL="2188809" indent="0">
              <a:buNone/>
              <a:defRPr sz="1518" b="1"/>
            </a:lvl6pPr>
            <a:lvl7pPr marL="2626574" indent="0">
              <a:buNone/>
              <a:defRPr sz="1518" b="1"/>
            </a:lvl7pPr>
            <a:lvl8pPr marL="3064334" indent="0">
              <a:buNone/>
              <a:defRPr sz="1518" b="1"/>
            </a:lvl8pPr>
            <a:lvl9pPr marL="3502097" indent="0">
              <a:buNone/>
              <a:defRPr sz="1518" b="1"/>
            </a:lvl9pPr>
          </a:lstStyle>
          <a:p>
            <a:pPr lvl="0"/>
            <a:r>
              <a:rPr lang="fr-FR"/>
              <a:t>Cliquez pour modifier les styles du texte du masque</a:t>
            </a:r>
          </a:p>
        </p:txBody>
      </p:sp>
      <p:sp>
        <p:nvSpPr>
          <p:cNvPr id="6" name="Espace réservé du contenu 5"/>
          <p:cNvSpPr>
            <a:spLocks noGrp="1"/>
          </p:cNvSpPr>
          <p:nvPr>
            <p:ph sz="quarter" idx="4"/>
          </p:nvPr>
        </p:nvSpPr>
        <p:spPr>
          <a:xfrm>
            <a:off x="4645168" y="2174881"/>
            <a:ext cx="4041776" cy="3951287"/>
          </a:xfrm>
        </p:spPr>
        <p:txBody>
          <a:bodyPr/>
          <a:lstStyle>
            <a:lvl1pPr>
              <a:defRPr sz="2321"/>
            </a:lvl1pPr>
            <a:lvl2pPr>
              <a:defRPr sz="1964"/>
            </a:lvl2pPr>
            <a:lvl3pPr>
              <a:defRPr sz="1697"/>
            </a:lvl3pPr>
            <a:lvl4pPr>
              <a:defRPr sz="1518"/>
            </a:lvl4pPr>
            <a:lvl5pPr>
              <a:defRPr sz="1518"/>
            </a:lvl5pPr>
            <a:lvl6pPr>
              <a:defRPr sz="1518"/>
            </a:lvl6pPr>
            <a:lvl7pPr>
              <a:defRPr sz="1518"/>
            </a:lvl7pPr>
            <a:lvl8pPr>
              <a:defRPr sz="1518"/>
            </a:lvl8pPr>
            <a:lvl9pPr>
              <a:defRPr sz="151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66506644"/>
      </p:ext>
    </p:extLst>
  </p:cSld>
  <p:clrMapOvr>
    <a:masterClrMapping/>
  </p:clrMapOvr>
  <p:transition spd="slow" advTm="4000">
    <p:comb/>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423429289"/>
      </p:ext>
    </p:extLst>
  </p:cSld>
  <p:clrMapOvr>
    <a:masterClrMapping/>
  </p:clrMapOvr>
  <p:transition spd="slow" advTm="4000">
    <p:comb/>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39287462"/>
      </p:ext>
    </p:extLst>
  </p:cSld>
  <p:clrMapOvr>
    <a:masterClrMapping/>
  </p:clrMapOvr>
  <p:transition spd="slow" advTm="4000">
    <p:comb/>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16" y="273265"/>
            <a:ext cx="3008312" cy="1162050"/>
          </a:xfrm>
        </p:spPr>
        <p:txBody>
          <a:bodyPr anchor="b"/>
          <a:lstStyle>
            <a:lvl1pPr algn="l">
              <a:defRPr sz="1964" b="1"/>
            </a:lvl1pPr>
          </a:lstStyle>
          <a:p>
            <a:r>
              <a:rPr lang="fr-FR"/>
              <a:t>Cliquez pour modifier le style du titre</a:t>
            </a:r>
          </a:p>
        </p:txBody>
      </p:sp>
      <p:sp>
        <p:nvSpPr>
          <p:cNvPr id="3" name="Espace réservé du contenu 2"/>
          <p:cNvSpPr>
            <a:spLocks noGrp="1"/>
          </p:cNvSpPr>
          <p:nvPr>
            <p:ph idx="1"/>
          </p:nvPr>
        </p:nvSpPr>
        <p:spPr>
          <a:xfrm>
            <a:off x="3575082" y="273114"/>
            <a:ext cx="5111751" cy="5853113"/>
          </a:xfrm>
        </p:spPr>
        <p:txBody>
          <a:bodyPr/>
          <a:lstStyle>
            <a:lvl1pPr>
              <a:defRPr sz="3035"/>
            </a:lvl1pPr>
            <a:lvl2pPr>
              <a:defRPr sz="2678"/>
            </a:lvl2pPr>
            <a:lvl3pPr>
              <a:defRPr sz="2321"/>
            </a:lvl3pPr>
            <a:lvl4pPr>
              <a:defRPr sz="1964"/>
            </a:lvl4pPr>
            <a:lvl5pPr>
              <a:defRPr sz="1964"/>
            </a:lvl5pPr>
            <a:lvl6pPr>
              <a:defRPr sz="1964"/>
            </a:lvl6pPr>
            <a:lvl7pPr>
              <a:defRPr sz="1964"/>
            </a:lvl7pPr>
            <a:lvl8pPr>
              <a:defRPr sz="1964"/>
            </a:lvl8pPr>
            <a:lvl9pPr>
              <a:defRPr sz="196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16" y="1435101"/>
            <a:ext cx="3008312" cy="4691062"/>
          </a:xfrm>
        </p:spPr>
        <p:txBody>
          <a:bodyPr/>
          <a:lstStyle>
            <a:lvl1pPr marL="0" indent="0">
              <a:buNone/>
              <a:defRPr sz="1340"/>
            </a:lvl1pPr>
            <a:lvl2pPr marL="437768" indent="0">
              <a:buNone/>
              <a:defRPr sz="1250"/>
            </a:lvl2pPr>
            <a:lvl3pPr marL="875525" indent="0">
              <a:buNone/>
              <a:defRPr sz="982"/>
            </a:lvl3pPr>
            <a:lvl4pPr marL="1313285" indent="0">
              <a:buNone/>
              <a:defRPr sz="893"/>
            </a:lvl4pPr>
            <a:lvl5pPr marL="1751046" indent="0">
              <a:buNone/>
              <a:defRPr sz="893"/>
            </a:lvl5pPr>
            <a:lvl6pPr marL="2188809" indent="0">
              <a:buNone/>
              <a:defRPr sz="893"/>
            </a:lvl6pPr>
            <a:lvl7pPr marL="2626574" indent="0">
              <a:buNone/>
              <a:defRPr sz="893"/>
            </a:lvl7pPr>
            <a:lvl8pPr marL="3064334" indent="0">
              <a:buNone/>
              <a:defRPr sz="893"/>
            </a:lvl8pPr>
            <a:lvl9pPr marL="3502097" indent="0">
              <a:buNone/>
              <a:defRPr sz="89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38264014"/>
      </p:ext>
    </p:extLst>
  </p:cSld>
  <p:clrMapOvr>
    <a:masterClrMapping/>
  </p:clrMapOvr>
  <p:transition spd="slow" advTm="4000">
    <p:comb/>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3" y="4800665"/>
            <a:ext cx="5486400" cy="566738"/>
          </a:xfrm>
        </p:spPr>
        <p:txBody>
          <a:bodyPr anchor="b"/>
          <a:lstStyle>
            <a:lvl1pPr algn="l">
              <a:defRPr sz="1964" b="1"/>
            </a:lvl1pPr>
          </a:lstStyle>
          <a:p>
            <a:r>
              <a:rPr lang="fr-FR"/>
              <a:t>Cliquez pour modifier le style du titre</a:t>
            </a:r>
          </a:p>
        </p:txBody>
      </p:sp>
      <p:sp>
        <p:nvSpPr>
          <p:cNvPr id="3" name="Espace réservé pour une image  2"/>
          <p:cNvSpPr>
            <a:spLocks noGrp="1"/>
          </p:cNvSpPr>
          <p:nvPr>
            <p:ph type="pic" idx="1"/>
          </p:nvPr>
        </p:nvSpPr>
        <p:spPr>
          <a:xfrm>
            <a:off x="1792323" y="613010"/>
            <a:ext cx="5486400" cy="4114800"/>
          </a:xfrm>
        </p:spPr>
        <p:txBody>
          <a:bodyPr/>
          <a:lstStyle>
            <a:lvl1pPr marL="0" indent="0">
              <a:buNone/>
              <a:defRPr sz="3035"/>
            </a:lvl1pPr>
            <a:lvl2pPr marL="437768" indent="0">
              <a:buNone/>
              <a:defRPr sz="2678"/>
            </a:lvl2pPr>
            <a:lvl3pPr marL="875525" indent="0">
              <a:buNone/>
              <a:defRPr sz="2321"/>
            </a:lvl3pPr>
            <a:lvl4pPr marL="1313285" indent="0">
              <a:buNone/>
              <a:defRPr sz="1964"/>
            </a:lvl4pPr>
            <a:lvl5pPr marL="1751046" indent="0">
              <a:buNone/>
              <a:defRPr sz="1964"/>
            </a:lvl5pPr>
            <a:lvl6pPr marL="2188809" indent="0">
              <a:buNone/>
              <a:defRPr sz="1964"/>
            </a:lvl6pPr>
            <a:lvl7pPr marL="2626574" indent="0">
              <a:buNone/>
              <a:defRPr sz="1964"/>
            </a:lvl7pPr>
            <a:lvl8pPr marL="3064334" indent="0">
              <a:buNone/>
              <a:defRPr sz="1964"/>
            </a:lvl8pPr>
            <a:lvl9pPr marL="3502097" indent="0">
              <a:buNone/>
              <a:defRPr sz="1964"/>
            </a:lvl9pPr>
          </a:lstStyle>
          <a:p>
            <a:endParaRPr lang="fr-FR"/>
          </a:p>
        </p:txBody>
      </p:sp>
      <p:sp>
        <p:nvSpPr>
          <p:cNvPr id="4" name="Espace réservé du texte 3"/>
          <p:cNvSpPr>
            <a:spLocks noGrp="1"/>
          </p:cNvSpPr>
          <p:nvPr>
            <p:ph type="body" sz="half" idx="2"/>
          </p:nvPr>
        </p:nvSpPr>
        <p:spPr>
          <a:xfrm>
            <a:off x="1792323" y="5367353"/>
            <a:ext cx="5486400" cy="804862"/>
          </a:xfrm>
        </p:spPr>
        <p:txBody>
          <a:bodyPr/>
          <a:lstStyle>
            <a:lvl1pPr marL="0" indent="0">
              <a:buNone/>
              <a:defRPr sz="1340"/>
            </a:lvl1pPr>
            <a:lvl2pPr marL="437768" indent="0">
              <a:buNone/>
              <a:defRPr sz="1250"/>
            </a:lvl2pPr>
            <a:lvl3pPr marL="875525" indent="0">
              <a:buNone/>
              <a:defRPr sz="982"/>
            </a:lvl3pPr>
            <a:lvl4pPr marL="1313285" indent="0">
              <a:buNone/>
              <a:defRPr sz="893"/>
            </a:lvl4pPr>
            <a:lvl5pPr marL="1751046" indent="0">
              <a:buNone/>
              <a:defRPr sz="893"/>
            </a:lvl5pPr>
            <a:lvl6pPr marL="2188809" indent="0">
              <a:buNone/>
              <a:defRPr sz="893"/>
            </a:lvl6pPr>
            <a:lvl7pPr marL="2626574" indent="0">
              <a:buNone/>
              <a:defRPr sz="893"/>
            </a:lvl7pPr>
            <a:lvl8pPr marL="3064334" indent="0">
              <a:buNone/>
              <a:defRPr sz="893"/>
            </a:lvl8pPr>
            <a:lvl9pPr marL="3502097" indent="0">
              <a:buNone/>
              <a:defRPr sz="89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44952402"/>
      </p:ext>
    </p:extLst>
  </p:cSld>
  <p:clrMapOvr>
    <a:masterClrMapping/>
  </p:clrMapOvr>
  <p:transition spd="slow" advTm="4000">
    <p:comb/>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13236920"/>
      </p:ext>
    </p:extLst>
  </p:cSld>
  <p:clrMapOvr>
    <a:masterClrMapping/>
  </p:clrMapOvr>
  <p:transition spd="slow" advTm="4000">
    <p:comb/>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550" y="274702"/>
            <a:ext cx="2057398"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26" y="274702"/>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866415811"/>
      </p:ext>
    </p:extLst>
  </p:cSld>
  <p:clrMapOvr>
    <a:masterClrMapping/>
  </p:clrMapOvr>
  <p:transition spd="slow" advTm="4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1BF0155-7B3F-E54C-81C6-5A84AF74E36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354C1C9-A4CD-D742-4B94-DD291EC0F33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95200AA-88D9-668B-B775-03C77D4161A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10A4A650-2436-4FAC-E2F6-90C8E2C14456}"/>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7823104-A718-8A34-1412-7E2F2C15D5E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3FD2B757-B7EF-4872-A91F-76E3C9CC3072}" type="slidenum">
              <a:rPr lang="fr-FR" smtClean="0"/>
              <a:t>‹N°›</a:t>
            </a:fld>
            <a:endParaRPr lang="fr-FR"/>
          </a:p>
        </p:txBody>
      </p:sp>
    </p:spTree>
    <p:extLst>
      <p:ext uri="{BB962C8B-B14F-4D97-AF65-F5344CB8AC3E}">
        <p14:creationId xmlns:p14="http://schemas.microsoft.com/office/powerpoint/2010/main" val="16087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11" y="274666"/>
            <a:ext cx="8229601" cy="1143000"/>
          </a:xfrm>
          <a:prstGeom prst="rect">
            <a:avLst/>
          </a:prstGeom>
        </p:spPr>
        <p:txBody>
          <a:bodyPr vert="horz" lIns="97852" tIns="48925" rIns="97852" bIns="48925"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11" y="1600229"/>
            <a:ext cx="8229601" cy="4525963"/>
          </a:xfrm>
          <a:prstGeom prst="rect">
            <a:avLst/>
          </a:prstGeom>
        </p:spPr>
        <p:txBody>
          <a:bodyPr vert="horz" lIns="97852" tIns="48925" rIns="97852" bIns="48925"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21" y="6356365"/>
            <a:ext cx="2133599" cy="365125"/>
          </a:xfrm>
          <a:prstGeom prst="rect">
            <a:avLst/>
          </a:prstGeom>
        </p:spPr>
        <p:txBody>
          <a:bodyPr vert="horz" lIns="97852" tIns="48925" rIns="97852" bIns="48925" rtlCol="0" anchor="ctr"/>
          <a:lstStyle>
            <a:lvl1pPr algn="l" defTabSz="1145355">
              <a:defRPr sz="1522">
                <a:solidFill>
                  <a:schemeClr val="tx1">
                    <a:tint val="75000"/>
                  </a:schemeClr>
                </a:solidFill>
              </a:defRPr>
            </a:lvl1pPr>
          </a:lstStyle>
          <a:p>
            <a:fld id="{0B1522B7-8342-4AA7-9877-C4ACC596860F}" type="datetimeFigureOut">
              <a:rPr lang="fr-FR" smtClean="0">
                <a:solidFill>
                  <a:prstClr val="black">
                    <a:tint val="75000"/>
                  </a:prstClr>
                </a:solidFill>
              </a:rPr>
              <a:pPr/>
              <a:t>21/11/2025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222" y="6356365"/>
            <a:ext cx="2895600" cy="365125"/>
          </a:xfrm>
          <a:prstGeom prst="rect">
            <a:avLst/>
          </a:prstGeom>
        </p:spPr>
        <p:txBody>
          <a:bodyPr vert="horz" lIns="97852" tIns="48925" rIns="97852" bIns="48925" rtlCol="0" anchor="ctr"/>
          <a:lstStyle>
            <a:lvl1pPr algn="ctr" defTabSz="1145355">
              <a:defRPr sz="152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3220" y="6356365"/>
            <a:ext cx="2133599" cy="365125"/>
          </a:xfrm>
          <a:prstGeom prst="rect">
            <a:avLst/>
          </a:prstGeom>
        </p:spPr>
        <p:txBody>
          <a:bodyPr vert="horz" lIns="97852" tIns="48925" rIns="97852" bIns="48925" rtlCol="0" anchor="ctr"/>
          <a:lstStyle>
            <a:lvl1pPr algn="r" defTabSz="1145355">
              <a:defRPr sz="1522">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7547630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comb/>
  </p:transition>
  <p:txStyles>
    <p:titleStyle>
      <a:lvl1pPr algn="ctr" defTabSz="1145355" rtl="0" eaLnBrk="1" latinLnBrk="0" hangingPunct="1">
        <a:spcBef>
          <a:spcPct val="0"/>
        </a:spcBef>
        <a:buNone/>
        <a:defRPr sz="5501" kern="1200">
          <a:solidFill>
            <a:schemeClr val="tx1"/>
          </a:solidFill>
          <a:latin typeface="+mj-lt"/>
          <a:ea typeface="+mj-ea"/>
          <a:cs typeface="+mj-cs"/>
        </a:defRPr>
      </a:lvl1pPr>
    </p:titleStyle>
    <p:bodyStyle>
      <a:lvl1pPr marL="429508" indent="-429508" algn="l" defTabSz="1145355" rtl="0" eaLnBrk="1" latinLnBrk="0" hangingPunct="1">
        <a:spcBef>
          <a:spcPct val="20000"/>
        </a:spcBef>
        <a:buFont typeface="Arial" pitchFamily="34" charset="0"/>
        <a:buChar char="•"/>
        <a:defRPr sz="3980" kern="1200">
          <a:solidFill>
            <a:schemeClr val="tx1"/>
          </a:solidFill>
          <a:latin typeface="+mn-lt"/>
          <a:ea typeface="+mn-ea"/>
          <a:cs typeface="+mn-cs"/>
        </a:defRPr>
      </a:lvl1pPr>
      <a:lvl2pPr marL="930601" indent="-357924" algn="l" defTabSz="1145355" rtl="0" eaLnBrk="1" latinLnBrk="0" hangingPunct="1">
        <a:spcBef>
          <a:spcPct val="20000"/>
        </a:spcBef>
        <a:buFont typeface="Arial" pitchFamily="34" charset="0"/>
        <a:buChar char="–"/>
        <a:defRPr sz="3512" kern="1200">
          <a:solidFill>
            <a:schemeClr val="tx1"/>
          </a:solidFill>
          <a:latin typeface="+mn-lt"/>
          <a:ea typeface="+mn-ea"/>
          <a:cs typeface="+mn-cs"/>
        </a:defRPr>
      </a:lvl2pPr>
      <a:lvl3pPr marL="1431695" indent="-286338" algn="l" defTabSz="1145355" rtl="0" eaLnBrk="1" latinLnBrk="0" hangingPunct="1">
        <a:spcBef>
          <a:spcPct val="20000"/>
        </a:spcBef>
        <a:buFont typeface="Arial" pitchFamily="34" charset="0"/>
        <a:buChar char="•"/>
        <a:defRPr sz="3043" kern="1200">
          <a:solidFill>
            <a:schemeClr val="tx1"/>
          </a:solidFill>
          <a:latin typeface="+mn-lt"/>
          <a:ea typeface="+mn-ea"/>
          <a:cs typeface="+mn-cs"/>
        </a:defRPr>
      </a:lvl3pPr>
      <a:lvl4pPr marL="2004372"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4pPr>
      <a:lvl5pPr marL="2577050"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5pPr>
      <a:lvl6pPr marL="3149728"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6pPr>
      <a:lvl7pPr marL="3722407"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7pPr>
      <a:lvl8pPr marL="4295084"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8pPr>
      <a:lvl9pPr marL="4867761"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9pPr>
    </p:bodyStyle>
    <p:otherStyle>
      <a:defPPr>
        <a:defRPr lang="fr-FR"/>
      </a:defPPr>
      <a:lvl1pPr marL="0" algn="l" defTabSz="1145355" rtl="0" eaLnBrk="1" latinLnBrk="0" hangingPunct="1">
        <a:defRPr sz="2224" kern="1200">
          <a:solidFill>
            <a:schemeClr val="tx1"/>
          </a:solidFill>
          <a:latin typeface="+mn-lt"/>
          <a:ea typeface="+mn-ea"/>
          <a:cs typeface="+mn-cs"/>
        </a:defRPr>
      </a:lvl1pPr>
      <a:lvl2pPr marL="572679" algn="l" defTabSz="1145355" rtl="0" eaLnBrk="1" latinLnBrk="0" hangingPunct="1">
        <a:defRPr sz="2224" kern="1200">
          <a:solidFill>
            <a:schemeClr val="tx1"/>
          </a:solidFill>
          <a:latin typeface="+mn-lt"/>
          <a:ea typeface="+mn-ea"/>
          <a:cs typeface="+mn-cs"/>
        </a:defRPr>
      </a:lvl2pPr>
      <a:lvl3pPr marL="1145355" algn="l" defTabSz="1145355" rtl="0" eaLnBrk="1" latinLnBrk="0" hangingPunct="1">
        <a:defRPr sz="2224" kern="1200">
          <a:solidFill>
            <a:schemeClr val="tx1"/>
          </a:solidFill>
          <a:latin typeface="+mn-lt"/>
          <a:ea typeface="+mn-ea"/>
          <a:cs typeface="+mn-cs"/>
        </a:defRPr>
      </a:lvl3pPr>
      <a:lvl4pPr marL="1718034" algn="l" defTabSz="1145355" rtl="0" eaLnBrk="1" latinLnBrk="0" hangingPunct="1">
        <a:defRPr sz="2224" kern="1200">
          <a:solidFill>
            <a:schemeClr val="tx1"/>
          </a:solidFill>
          <a:latin typeface="+mn-lt"/>
          <a:ea typeface="+mn-ea"/>
          <a:cs typeface="+mn-cs"/>
        </a:defRPr>
      </a:lvl4pPr>
      <a:lvl5pPr marL="2290712" algn="l" defTabSz="1145355" rtl="0" eaLnBrk="1" latinLnBrk="0" hangingPunct="1">
        <a:defRPr sz="2224" kern="1200">
          <a:solidFill>
            <a:schemeClr val="tx1"/>
          </a:solidFill>
          <a:latin typeface="+mn-lt"/>
          <a:ea typeface="+mn-ea"/>
          <a:cs typeface="+mn-cs"/>
        </a:defRPr>
      </a:lvl5pPr>
      <a:lvl6pPr marL="2863389" algn="l" defTabSz="1145355" rtl="0" eaLnBrk="1" latinLnBrk="0" hangingPunct="1">
        <a:defRPr sz="2224" kern="1200">
          <a:solidFill>
            <a:schemeClr val="tx1"/>
          </a:solidFill>
          <a:latin typeface="+mn-lt"/>
          <a:ea typeface="+mn-ea"/>
          <a:cs typeface="+mn-cs"/>
        </a:defRPr>
      </a:lvl6pPr>
      <a:lvl7pPr marL="3436067" algn="l" defTabSz="1145355" rtl="0" eaLnBrk="1" latinLnBrk="0" hangingPunct="1">
        <a:defRPr sz="2224" kern="1200">
          <a:solidFill>
            <a:schemeClr val="tx1"/>
          </a:solidFill>
          <a:latin typeface="+mn-lt"/>
          <a:ea typeface="+mn-ea"/>
          <a:cs typeface="+mn-cs"/>
        </a:defRPr>
      </a:lvl7pPr>
      <a:lvl8pPr marL="4008745" algn="l" defTabSz="1145355" rtl="0" eaLnBrk="1" latinLnBrk="0" hangingPunct="1">
        <a:defRPr sz="2224" kern="1200">
          <a:solidFill>
            <a:schemeClr val="tx1"/>
          </a:solidFill>
          <a:latin typeface="+mn-lt"/>
          <a:ea typeface="+mn-ea"/>
          <a:cs typeface="+mn-cs"/>
        </a:defRPr>
      </a:lvl8pPr>
      <a:lvl9pPr marL="4581422" algn="l" defTabSz="1145355" rtl="0" eaLnBrk="1" latinLnBrk="0" hangingPunct="1">
        <a:defRPr sz="222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40" y="274849"/>
            <a:ext cx="8229601" cy="1143001"/>
          </a:xfrm>
          <a:prstGeom prst="rect">
            <a:avLst/>
          </a:prstGeom>
        </p:spPr>
        <p:txBody>
          <a:bodyPr vert="horz" lIns="98064" tIns="49028" rIns="98064" bIns="49028"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40" y="1600383"/>
            <a:ext cx="8229601" cy="4525963"/>
          </a:xfrm>
          <a:prstGeom prst="rect">
            <a:avLst/>
          </a:prstGeom>
        </p:spPr>
        <p:txBody>
          <a:bodyPr vert="horz" lIns="98064" tIns="49028" rIns="98064" bIns="49028"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356" y="6356416"/>
            <a:ext cx="2133599" cy="365125"/>
          </a:xfrm>
          <a:prstGeom prst="rect">
            <a:avLst/>
          </a:prstGeom>
        </p:spPr>
        <p:txBody>
          <a:bodyPr vert="horz" lIns="98064" tIns="49028" rIns="98064" bIns="49028" rtlCol="0" anchor="ctr"/>
          <a:lstStyle>
            <a:lvl1pPr algn="l">
              <a:defRPr sz="1250">
                <a:solidFill>
                  <a:schemeClr val="tx1">
                    <a:tint val="75000"/>
                  </a:schemeClr>
                </a:solidFill>
              </a:defRPr>
            </a:lvl1p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357" y="6356416"/>
            <a:ext cx="2895600" cy="365125"/>
          </a:xfrm>
          <a:prstGeom prst="rect">
            <a:avLst/>
          </a:prstGeom>
        </p:spPr>
        <p:txBody>
          <a:bodyPr vert="horz" lIns="98064" tIns="49028" rIns="98064" bIns="49028" rtlCol="0" anchor="ctr"/>
          <a:lstStyle>
            <a:lvl1pPr algn="ctr">
              <a:defRPr sz="125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359" y="6356416"/>
            <a:ext cx="2133599" cy="365125"/>
          </a:xfrm>
          <a:prstGeom prst="rect">
            <a:avLst/>
          </a:prstGeom>
        </p:spPr>
        <p:txBody>
          <a:bodyPr vert="horz" lIns="98064" tIns="49028" rIns="98064" bIns="49028" rtlCol="0" anchor="ctr"/>
          <a:lstStyle>
            <a:lvl1pPr algn="r">
              <a:defRPr sz="125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702038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4000">
    <p:comb/>
  </p:transition>
  <p:txStyles>
    <p:titleStyle>
      <a:lvl1pPr algn="ctr" defTabSz="875525" rtl="0" eaLnBrk="1" latinLnBrk="0" hangingPunct="1">
        <a:spcBef>
          <a:spcPct val="0"/>
        </a:spcBef>
        <a:buNone/>
        <a:defRPr sz="4286" kern="1200">
          <a:solidFill>
            <a:schemeClr val="tx1"/>
          </a:solidFill>
          <a:latin typeface="+mj-lt"/>
          <a:ea typeface="+mj-ea"/>
          <a:cs typeface="+mj-cs"/>
        </a:defRPr>
      </a:lvl1pPr>
    </p:titleStyle>
    <p:bodyStyle>
      <a:lvl1pPr marL="328330" indent="-328330" algn="l" defTabSz="875525" rtl="0" eaLnBrk="1" latinLnBrk="0" hangingPunct="1">
        <a:spcBef>
          <a:spcPct val="20000"/>
        </a:spcBef>
        <a:buFont typeface="Arial" pitchFamily="34" charset="0"/>
        <a:buChar char="•"/>
        <a:defRPr sz="3035" kern="1200">
          <a:solidFill>
            <a:schemeClr val="tx1"/>
          </a:solidFill>
          <a:latin typeface="+mn-lt"/>
          <a:ea typeface="+mn-ea"/>
          <a:cs typeface="+mn-cs"/>
        </a:defRPr>
      </a:lvl1pPr>
      <a:lvl2pPr marL="711362" indent="-273603" algn="l" defTabSz="875525" rtl="0" eaLnBrk="1" latinLnBrk="0" hangingPunct="1">
        <a:spcBef>
          <a:spcPct val="20000"/>
        </a:spcBef>
        <a:buFont typeface="Arial" pitchFamily="34" charset="0"/>
        <a:buChar char="–"/>
        <a:defRPr sz="2678" kern="1200">
          <a:solidFill>
            <a:schemeClr val="tx1"/>
          </a:solidFill>
          <a:latin typeface="+mn-lt"/>
          <a:ea typeface="+mn-ea"/>
          <a:cs typeface="+mn-cs"/>
        </a:defRPr>
      </a:lvl2pPr>
      <a:lvl3pPr marL="1094403" indent="-218889" algn="l" defTabSz="875525" rtl="0" eaLnBrk="1" latinLnBrk="0" hangingPunct="1">
        <a:spcBef>
          <a:spcPct val="20000"/>
        </a:spcBef>
        <a:buFont typeface="Arial" pitchFamily="34" charset="0"/>
        <a:buChar char="•"/>
        <a:defRPr sz="2321" kern="1200">
          <a:solidFill>
            <a:schemeClr val="tx1"/>
          </a:solidFill>
          <a:latin typeface="+mn-lt"/>
          <a:ea typeface="+mn-ea"/>
          <a:cs typeface="+mn-cs"/>
        </a:defRPr>
      </a:lvl3pPr>
      <a:lvl4pPr marL="1532166"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4pPr>
      <a:lvl5pPr marL="1969928"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5pPr>
      <a:lvl6pPr marL="2407699"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6pPr>
      <a:lvl7pPr marL="2845454"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7pPr>
      <a:lvl8pPr marL="3283215"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8pPr>
      <a:lvl9pPr marL="3720977"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9pPr>
    </p:bodyStyle>
    <p:otherStyle>
      <a:defPPr>
        <a:defRPr lang="fr-FR"/>
      </a:defPPr>
      <a:lvl1pPr marL="0" algn="l" defTabSz="875525" rtl="0" eaLnBrk="1" latinLnBrk="0" hangingPunct="1">
        <a:defRPr sz="1697" kern="1200">
          <a:solidFill>
            <a:schemeClr val="tx1"/>
          </a:solidFill>
          <a:latin typeface="+mn-lt"/>
          <a:ea typeface="+mn-ea"/>
          <a:cs typeface="+mn-cs"/>
        </a:defRPr>
      </a:lvl1pPr>
      <a:lvl2pPr marL="437768" algn="l" defTabSz="875525" rtl="0" eaLnBrk="1" latinLnBrk="0" hangingPunct="1">
        <a:defRPr sz="1697" kern="1200">
          <a:solidFill>
            <a:schemeClr val="tx1"/>
          </a:solidFill>
          <a:latin typeface="+mn-lt"/>
          <a:ea typeface="+mn-ea"/>
          <a:cs typeface="+mn-cs"/>
        </a:defRPr>
      </a:lvl2pPr>
      <a:lvl3pPr marL="875525" algn="l" defTabSz="875525" rtl="0" eaLnBrk="1" latinLnBrk="0" hangingPunct="1">
        <a:defRPr sz="1697" kern="1200">
          <a:solidFill>
            <a:schemeClr val="tx1"/>
          </a:solidFill>
          <a:latin typeface="+mn-lt"/>
          <a:ea typeface="+mn-ea"/>
          <a:cs typeface="+mn-cs"/>
        </a:defRPr>
      </a:lvl3pPr>
      <a:lvl4pPr marL="1313285" algn="l" defTabSz="875525" rtl="0" eaLnBrk="1" latinLnBrk="0" hangingPunct="1">
        <a:defRPr sz="1697" kern="1200">
          <a:solidFill>
            <a:schemeClr val="tx1"/>
          </a:solidFill>
          <a:latin typeface="+mn-lt"/>
          <a:ea typeface="+mn-ea"/>
          <a:cs typeface="+mn-cs"/>
        </a:defRPr>
      </a:lvl4pPr>
      <a:lvl5pPr marL="1751046" algn="l" defTabSz="875525" rtl="0" eaLnBrk="1" latinLnBrk="0" hangingPunct="1">
        <a:defRPr sz="1697" kern="1200">
          <a:solidFill>
            <a:schemeClr val="tx1"/>
          </a:solidFill>
          <a:latin typeface="+mn-lt"/>
          <a:ea typeface="+mn-ea"/>
          <a:cs typeface="+mn-cs"/>
        </a:defRPr>
      </a:lvl5pPr>
      <a:lvl6pPr marL="2188809" algn="l" defTabSz="875525" rtl="0" eaLnBrk="1" latinLnBrk="0" hangingPunct="1">
        <a:defRPr sz="1697" kern="1200">
          <a:solidFill>
            <a:schemeClr val="tx1"/>
          </a:solidFill>
          <a:latin typeface="+mn-lt"/>
          <a:ea typeface="+mn-ea"/>
          <a:cs typeface="+mn-cs"/>
        </a:defRPr>
      </a:lvl6pPr>
      <a:lvl7pPr marL="2626574" algn="l" defTabSz="875525" rtl="0" eaLnBrk="1" latinLnBrk="0" hangingPunct="1">
        <a:defRPr sz="1697" kern="1200">
          <a:solidFill>
            <a:schemeClr val="tx1"/>
          </a:solidFill>
          <a:latin typeface="+mn-lt"/>
          <a:ea typeface="+mn-ea"/>
          <a:cs typeface="+mn-cs"/>
        </a:defRPr>
      </a:lvl7pPr>
      <a:lvl8pPr marL="3064334" algn="l" defTabSz="875525" rtl="0" eaLnBrk="1" latinLnBrk="0" hangingPunct="1">
        <a:defRPr sz="1697" kern="1200">
          <a:solidFill>
            <a:schemeClr val="tx1"/>
          </a:solidFill>
          <a:latin typeface="+mn-lt"/>
          <a:ea typeface="+mn-ea"/>
          <a:cs typeface="+mn-cs"/>
        </a:defRPr>
      </a:lvl8pPr>
      <a:lvl9pPr marL="3502097" algn="l" defTabSz="875525" rtl="0" eaLnBrk="1" latinLnBrk="0" hangingPunct="1">
        <a:defRPr sz="169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9.xml"/><Relationship Id="rId7" Type="http://schemas.openxmlformats.org/officeDocument/2006/relationships/image" Target="../media/image3.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9.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jpeg"/><Relationship Id="rId1" Type="http://schemas.openxmlformats.org/officeDocument/2006/relationships/slideLayout" Target="../slideLayouts/slideLayout18.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36.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934829" y="973631"/>
            <a:ext cx="3722968" cy="3368812"/>
          </a:xfrm>
          <a:prstGeom prst="rect">
            <a:avLst/>
          </a:prstGeom>
          <a:noFill/>
        </p:spPr>
        <p:txBody>
          <a:bodyPr wrap="none" lIns="73420" tIns="36710" rIns="73420" bIns="36710" numCol="1" rtlCol="0">
            <a:prstTxWarp prst="textArchUpPour">
              <a:avLst/>
            </a:prstTxWarp>
            <a:spAutoFit/>
          </a:bodyPr>
          <a:lstStyle/>
          <a:p>
            <a:pPr marL="0" marR="0" lvl="0" indent="0" algn="l" defTabSz="875525" rtl="0" eaLnBrk="1" fontAlgn="auto" latinLnBrk="0" hangingPunct="1">
              <a:lnSpc>
                <a:spcPct val="100000"/>
              </a:lnSpc>
              <a:spcBef>
                <a:spcPts val="0"/>
              </a:spcBef>
              <a:spcAft>
                <a:spcPts val="0"/>
              </a:spcAft>
              <a:buClrTx/>
              <a:buSzTx/>
              <a:buFontTx/>
              <a:buNone/>
              <a:tabLst/>
              <a:defRPr/>
            </a:pPr>
            <a:r>
              <a:rPr kumimoji="0" lang="fr-FR" sz="7053" b="0" i="0" u="none" strike="noStrike" kern="1200" cap="none" spc="0" normalizeH="0" baseline="0" noProof="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effectLst/>
                <a:uLnTx/>
                <a:uFillTx/>
                <a:latin typeface="Broadway" pitchFamily="82" charset="0"/>
                <a:ea typeface="+mn-ea"/>
                <a:cs typeface="+mn-cs"/>
              </a:rPr>
              <a:t>L’instant</a:t>
            </a:r>
          </a:p>
        </p:txBody>
      </p:sp>
      <p:sp>
        <p:nvSpPr>
          <p:cNvPr id="3" name="ZoneTexte 2"/>
          <p:cNvSpPr txBox="1">
            <a:spLocks noChangeAspect="1"/>
          </p:cNvSpPr>
          <p:nvPr/>
        </p:nvSpPr>
        <p:spPr>
          <a:xfrm rot="21600000">
            <a:off x="221038" y="4521984"/>
            <a:ext cx="7838631" cy="786468"/>
          </a:xfrm>
          <a:prstGeom prst="rect">
            <a:avLst/>
          </a:prstGeom>
          <a:noFill/>
        </p:spPr>
        <p:txBody>
          <a:bodyPr wrap="none" lIns="73420" tIns="36710" rIns="73420" bIns="36710" numCol="1" rtlCol="0">
            <a:prstTxWarp prst="textPlain">
              <a:avLst/>
            </a:prstTxWarp>
            <a:spAutoFit/>
          </a:bodyPr>
          <a:lstStyle/>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4732" b="0" i="0" u="none" strike="noStrike" kern="1200" cap="none" spc="0" normalizeH="0" baseline="0" noProof="0" dirty="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effectLst/>
                <a:uLnTx/>
                <a:uFillTx/>
                <a:latin typeface="Broadway" pitchFamily="82" charset="0"/>
                <a:ea typeface="+mn-ea"/>
                <a:cs typeface="+mn-cs"/>
              </a:rPr>
              <a:t>  </a:t>
            </a:r>
            <a:r>
              <a:rPr kumimoji="0" lang="fr-FR" sz="7053" b="0" i="0" u="none" strike="noStrike" kern="1200" cap="none" spc="0" normalizeH="0" baseline="0" noProof="0"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ea typeface="+mn-ea"/>
                <a:cs typeface="+mn-cs"/>
              </a:rPr>
              <a:t>Au cœur de Barr </a:t>
            </a:r>
            <a:endParaRPr kumimoji="0" lang="fr-FR" sz="4732" b="0" i="0" u="none" strike="noStrike" kern="1200" cap="none" spc="0" normalizeH="0" baseline="0" noProof="0"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ea typeface="+mn-ea"/>
              <a:cs typeface="+mn-cs"/>
            </a:endParaRPr>
          </a:p>
        </p:txBody>
      </p:sp>
      <p:sp>
        <p:nvSpPr>
          <p:cNvPr id="4" name="Rectangle 3"/>
          <p:cNvSpPr/>
          <p:nvPr/>
        </p:nvSpPr>
        <p:spPr>
          <a:xfrm>
            <a:off x="98716" y="215122"/>
            <a:ext cx="1977563" cy="2489620"/>
          </a:xfrm>
          <a:prstGeom prst="rect">
            <a:avLst/>
          </a:prstGeom>
        </p:spPr>
        <p:txBody>
          <a:bodyPr wrap="square" lIns="98006" tIns="49004" rIns="98006" bIns="49004">
            <a:spAutoFit/>
          </a:bodyPr>
          <a:lstStyle/>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2589" b="1" i="0" u="none" strike="noStrike" kern="1200" cap="none" spc="0" normalizeH="0" baseline="0" noProof="0" dirty="0">
                <a:ln>
                  <a:noFill/>
                </a:ln>
                <a:solidFill>
                  <a:prstClr val="white"/>
                </a:solidFill>
                <a:effectLst/>
                <a:uLnTx/>
                <a:uFillTx/>
                <a:latin typeface="Chiller" pitchFamily="82" charset="0"/>
                <a:ea typeface="+mn-ea"/>
                <a:cs typeface="+mn-cs"/>
              </a:rPr>
              <a:t>Il y a tant d’histoires à écrire dans une seule image que chacun y invente la sienne</a:t>
            </a:r>
          </a:p>
        </p:txBody>
      </p:sp>
      <p:sp>
        <p:nvSpPr>
          <p:cNvPr id="5" name="ZoneTexte 4"/>
          <p:cNvSpPr txBox="1"/>
          <p:nvPr/>
        </p:nvSpPr>
        <p:spPr>
          <a:xfrm>
            <a:off x="631017" y="3568118"/>
            <a:ext cx="1845554" cy="953865"/>
          </a:xfrm>
          <a:prstGeom prst="rect">
            <a:avLst/>
          </a:prstGeom>
          <a:noFill/>
        </p:spPr>
        <p:txBody>
          <a:bodyPr wrap="square" lIns="73420" tIns="36710" rIns="73420" bIns="36710" rtlCol="0">
            <a:spAutoFit/>
          </a:bodyPr>
          <a:lstStyle/>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Photos  prises par </a:t>
            </a:r>
          </a:p>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un randonneur  </a:t>
            </a:r>
          </a:p>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 pour  le  plaisir </a:t>
            </a:r>
          </a:p>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 du  partage</a:t>
            </a:r>
            <a:r>
              <a:rPr kumimoji="0" lang="fr-FR" sz="1161" b="1" i="0" u="none" strike="noStrike" kern="1200" cap="none" spc="0" normalizeH="0" baseline="0" noProof="0" dirty="0">
                <a:ln w="1905">
                  <a:noFill/>
                </a:ln>
                <a:solidFill>
                  <a:prstClr val="black"/>
                </a:solidFill>
                <a:effectLst/>
                <a:uLnTx/>
                <a:uFillTx/>
                <a:latin typeface="Courgette" pitchFamily="2" charset="0"/>
                <a:ea typeface="+mn-ea"/>
                <a:cs typeface="+mn-cs"/>
              </a:rPr>
              <a:t>  </a:t>
            </a:r>
          </a:p>
        </p:txBody>
      </p:sp>
      <p:sp>
        <p:nvSpPr>
          <p:cNvPr id="9" name="Rectangle 8"/>
          <p:cNvSpPr/>
          <p:nvPr/>
        </p:nvSpPr>
        <p:spPr>
          <a:xfrm>
            <a:off x="5976000" y="3378753"/>
            <a:ext cx="1610439" cy="802463"/>
          </a:xfrm>
          <a:prstGeom prst="rect">
            <a:avLst/>
          </a:prstGeom>
          <a:noFill/>
        </p:spPr>
        <p:txBody>
          <a:bodyPr wrap="none" lIns="73532" tIns="36766" rIns="73532" bIns="36766">
            <a:spAutoFit/>
          </a:bodyPr>
          <a:lstStyle/>
          <a:p>
            <a:pPr marL="0" marR="0" lvl="0" indent="0" algn="l" defTabSz="875525" rtl="0" eaLnBrk="1" fontAlgn="auto" latinLnBrk="0" hangingPunct="1">
              <a:lnSpc>
                <a:spcPct val="100000"/>
              </a:lnSpc>
              <a:spcBef>
                <a:spcPts val="0"/>
              </a:spcBef>
              <a:spcAft>
                <a:spcPts val="0"/>
              </a:spcAft>
              <a:buClrTx/>
              <a:buSzTx/>
              <a:buFontTx/>
              <a:buNone/>
              <a:tabLst/>
              <a:defRPr/>
            </a:pPr>
            <a:r>
              <a:rPr kumimoji="0" lang="fr-FR" sz="4732" b="0" i="0" u="none" strike="noStrike" kern="1200" cap="none" spc="0" normalizeH="0" baseline="0" noProof="0" dirty="0">
                <a:ln w="31750">
                  <a:solidFill>
                    <a:prstClr val="black"/>
                  </a:solidFill>
                </a:ln>
                <a:solidFill>
                  <a:srgbClr val="FFFF00"/>
                </a:solidFill>
                <a:effectLst/>
                <a:uLnTx/>
                <a:uFillTx/>
                <a:latin typeface="Broadway" pitchFamily="82" charset="0"/>
                <a:ea typeface="+mn-ea"/>
                <a:cs typeface="+mn-cs"/>
              </a:rPr>
              <a:t>35/1</a:t>
            </a:r>
            <a:endParaRPr kumimoji="0" lang="fr-FR" sz="1697" b="0" i="0" u="none" strike="noStrike" kern="1200" cap="none" spc="0" normalizeH="0" baseline="0" noProof="0" dirty="0">
              <a:ln w="31750">
                <a:solidFill>
                  <a:prstClr val="black"/>
                </a:solidFill>
              </a:ln>
              <a:solidFill>
                <a:srgbClr val="FFFF00"/>
              </a:solidFill>
              <a:effectLst/>
              <a:uLnTx/>
              <a:uFillTx/>
              <a:latin typeface="Calibri"/>
              <a:ea typeface="+mn-ea"/>
              <a:cs typeface="+mn-cs"/>
            </a:endParaRPr>
          </a:p>
        </p:txBody>
      </p:sp>
      <p:pic>
        <p:nvPicPr>
          <p:cNvPr id="11" name="Image 10" descr="ar-logo.png"/>
          <p:cNvPicPr>
            <a:picLocks noChangeAspect="1"/>
          </p:cNvPicPr>
          <p:nvPr/>
        </p:nvPicPr>
        <p:blipFill>
          <a:blip r:embed="rId6" cstate="print"/>
          <a:stretch>
            <a:fillRect/>
          </a:stretch>
        </p:blipFill>
        <p:spPr>
          <a:xfrm>
            <a:off x="7890117" y="296533"/>
            <a:ext cx="1035699" cy="676724"/>
          </a:xfrm>
          <a:prstGeom prst="rect">
            <a:avLst/>
          </a:prstGeom>
        </p:spPr>
      </p:pic>
      <p:pic>
        <p:nvPicPr>
          <p:cNvPr id="12" name="Image 11" descr="0a0000004 souris-non.gif"/>
          <p:cNvPicPr>
            <a:picLocks noChangeAspect="1"/>
          </p:cNvPicPr>
          <p:nvPr/>
        </p:nvPicPr>
        <p:blipFill>
          <a:blip r:embed="rId7" cstate="print"/>
          <a:stretch>
            <a:fillRect/>
          </a:stretch>
        </p:blipFill>
        <p:spPr>
          <a:xfrm>
            <a:off x="4297425" y="2562702"/>
            <a:ext cx="924788" cy="1082757"/>
          </a:xfrm>
          <a:prstGeom prst="rect">
            <a:avLst/>
          </a:prstGeom>
        </p:spPr>
      </p:pic>
      <p:pic>
        <p:nvPicPr>
          <p:cNvPr id="6" name="Sean Gaskell West African Kora12">
            <a:hlinkClick r:id="" action="ppaction://media"/>
            <a:extLst>
              <a:ext uri="{FF2B5EF4-FFF2-40B4-BE49-F238E27FC236}">
                <a16:creationId xmlns:a16="http://schemas.microsoft.com/office/drawing/2014/main" id="{7161CD15-D693-03E1-8FA4-109756B586F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199548" y="3267796"/>
            <a:ext cx="487363" cy="487363"/>
          </a:xfrm>
          <a:prstGeom prst="rect">
            <a:avLst/>
          </a:prstGeom>
        </p:spPr>
      </p:pic>
      <p:pic>
        <p:nvPicPr>
          <p:cNvPr id="8" name="Image 7" descr="Une image contenant texte, signalisation, plein air, Panneau de signalisation&#10;&#10;Le contenu généré par l’IA peut être incorrect.">
            <a:extLst>
              <a:ext uri="{FF2B5EF4-FFF2-40B4-BE49-F238E27FC236}">
                <a16:creationId xmlns:a16="http://schemas.microsoft.com/office/drawing/2014/main" id="{2C7028A6-F182-CC57-E4A1-D39F11F08B7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20000">
            <a:off x="792000" y="5724000"/>
            <a:ext cx="2428451" cy="792000"/>
          </a:xfrm>
          <a:prstGeom prst="rect">
            <a:avLst/>
          </a:prstGeom>
          <a:effectLst>
            <a:softEdge rad="127000"/>
          </a:effectLst>
        </p:spPr>
      </p:pic>
      <p:pic>
        <p:nvPicPr>
          <p:cNvPr id="13" name="Image 12" descr="Une image contenant texte, Police, Graphique, logo&#10;&#10;Le contenu généré par l’IA peut être incorrect.">
            <a:extLst>
              <a:ext uri="{FF2B5EF4-FFF2-40B4-BE49-F238E27FC236}">
                <a16:creationId xmlns:a16="http://schemas.microsoft.com/office/drawing/2014/main" id="{15864B2D-3554-943A-97DF-A53D3AFD0BC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481433" y="5724000"/>
            <a:ext cx="1662208" cy="936000"/>
          </a:xfrm>
          <a:prstGeom prst="rect">
            <a:avLst/>
          </a:prstGeom>
          <a:ln>
            <a:solidFill>
              <a:schemeClr val="accent1"/>
            </a:solidFill>
          </a:ln>
          <a:effectLst>
            <a:softEdge rad="63500"/>
          </a:effectLst>
        </p:spPr>
      </p:pic>
      <p:sp>
        <p:nvSpPr>
          <p:cNvPr id="22" name="ZoneTexte 21">
            <a:extLst>
              <a:ext uri="{FF2B5EF4-FFF2-40B4-BE49-F238E27FC236}">
                <a16:creationId xmlns:a16="http://schemas.microsoft.com/office/drawing/2014/main" id="{C2EC8FCD-D0C7-21B2-9BE3-C20703FD08F2}"/>
              </a:ext>
            </a:extLst>
          </p:cNvPr>
          <p:cNvSpPr txBox="1"/>
          <p:nvPr/>
        </p:nvSpPr>
        <p:spPr>
          <a:xfrm>
            <a:off x="36000" y="5832000"/>
            <a:ext cx="964359" cy="707886"/>
          </a:xfrm>
          <a:prstGeom prst="rect">
            <a:avLst/>
          </a:prstGeom>
          <a:noFill/>
        </p:spPr>
        <p:txBody>
          <a:bodyPr wrap="square">
            <a:spAutoFit/>
          </a:bodyPr>
          <a:lstStyle/>
          <a:p>
            <a:r>
              <a:rPr kumimoji="0" lang="fr-FR" sz="4000" b="0" i="0" u="none" strike="noStrike" kern="1200" cap="none" spc="0" normalizeH="0" baseline="0" noProof="0"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ea typeface="+mn-ea"/>
                <a:cs typeface="+mn-cs"/>
              </a:rPr>
              <a:t>de</a:t>
            </a:r>
            <a:endParaRPr lang="fr-FR" sz="4000" dirty="0"/>
          </a:p>
        </p:txBody>
      </p:sp>
      <p:sp>
        <p:nvSpPr>
          <p:cNvPr id="27" name="ZoneTexte 26">
            <a:extLst>
              <a:ext uri="{FF2B5EF4-FFF2-40B4-BE49-F238E27FC236}">
                <a16:creationId xmlns:a16="http://schemas.microsoft.com/office/drawing/2014/main" id="{6FC81EFF-5305-B61D-F58D-668A1892FC06}"/>
              </a:ext>
            </a:extLst>
          </p:cNvPr>
          <p:cNvSpPr txBox="1"/>
          <p:nvPr/>
        </p:nvSpPr>
        <p:spPr>
          <a:xfrm>
            <a:off x="5976000" y="5868000"/>
            <a:ext cx="710911" cy="707886"/>
          </a:xfrm>
          <a:prstGeom prst="rect">
            <a:avLst/>
          </a:prstGeom>
          <a:noFill/>
        </p:spPr>
        <p:txBody>
          <a:bodyPr wrap="square">
            <a:spAutoFit/>
          </a:bodyPr>
          <a:lstStyle/>
          <a:p>
            <a:r>
              <a:rPr kumimoji="0" lang="fr-FR" sz="4000" b="0" i="0" u="none" strike="noStrike" kern="1200" cap="none" spc="0" normalizeH="0" baseline="0" noProof="0"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ea typeface="+mn-ea"/>
                <a:cs typeface="+mn-cs"/>
              </a:rPr>
              <a:t>à</a:t>
            </a:r>
            <a:endParaRPr lang="fr-FR" sz="4000" dirty="0"/>
          </a:p>
        </p:txBody>
      </p:sp>
    </p:spTree>
  </p:cSld>
  <p:clrMapOvr>
    <a:masterClrMapping/>
  </p:clrMapOvr>
  <mc:AlternateContent xmlns:mc="http://schemas.openxmlformats.org/markup-compatibility/2006" xmlns:p14="http://schemas.microsoft.com/office/powerpoint/2010/main">
    <mc:Choice Requires="p14">
      <p:transition spd="slow" p14:dur="12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10" presetClass="entr" presetSubtype="0" fill="hold" grpId="0" nodeType="afterEffect">
                                  <p:stCondLst>
                                    <p:cond delay="200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93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9800"/>
                            </p:stCondLst>
                            <p:childTnLst>
                              <p:par>
                                <p:cTn id="29" presetID="22" presetClass="entr" presetSubtype="4" fill="hold" grpId="0" nodeType="afterEffect">
                                  <p:stCondLst>
                                    <p:cond delay="2000"/>
                                  </p:stCondLst>
                                  <p:childTnLst>
                                    <p:set>
                                      <p:cBhvr>
                                        <p:cTn id="30" dur="1" fill="hold">
                                          <p:stCondLst>
                                            <p:cond delay="0"/>
                                          </p:stCondLst>
                                        </p:cTn>
                                        <p:tgtEl>
                                          <p:spTgt spid="27"/>
                                        </p:tgtEl>
                                        <p:attrNameLst>
                                          <p:attrName>style.visibility</p:attrName>
                                        </p:attrNameLst>
                                      </p:cBhvr>
                                      <p:to>
                                        <p:strVal val="visible"/>
                                      </p:to>
                                    </p:set>
                                    <p:animEffect transition="in" filter="wipe(down)">
                                      <p:cBhvr>
                                        <p:cTn id="31" dur="500"/>
                                        <p:tgtEl>
                                          <p:spTgt spid="27"/>
                                        </p:tgtEl>
                                      </p:cBhvr>
                                    </p:animEffect>
                                  </p:childTnLst>
                                </p:cTn>
                              </p:par>
                            </p:childTnLst>
                          </p:cTn>
                        </p:par>
                        <p:par>
                          <p:cTn id="32" fill="hold">
                            <p:stCondLst>
                              <p:cond delay="12300"/>
                            </p:stCondLst>
                            <p:childTnLst>
                              <p:par>
                                <p:cTn id="33" presetID="7" presetClass="entr" presetSubtype="8" fill="hold" grpId="0" nodeType="afterEffect">
                                  <p:stCondLst>
                                    <p:cond delay="20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0-#ppt_w/2"/>
                                          </p:val>
                                        </p:tav>
                                        <p:tav tm="100000">
                                          <p:val>
                                            <p:strVal val="#ppt_x"/>
                                          </p:val>
                                        </p:tav>
                                      </p:tavLst>
                                    </p:anim>
                                    <p:anim calcmode="lin" valueType="num">
                                      <p:cBhvr additive="base">
                                        <p:cTn id="36" dur="1000" fill="hold"/>
                                        <p:tgtEl>
                                          <p:spTgt spid="9"/>
                                        </p:tgtEl>
                                        <p:attrNameLst>
                                          <p:attrName>ppt_y</p:attrName>
                                        </p:attrNameLst>
                                      </p:cBhvr>
                                      <p:tavLst>
                                        <p:tav tm="0">
                                          <p:val>
                                            <p:strVal val="#ppt_y"/>
                                          </p:val>
                                        </p:tav>
                                        <p:tav tm="100000">
                                          <p:val>
                                            <p:strVal val="#ppt_y"/>
                                          </p:val>
                                        </p:tav>
                                      </p:tavLst>
                                    </p:anim>
                                  </p:childTnLst>
                                </p:cTn>
                              </p:par>
                            </p:childTnLst>
                          </p:cTn>
                        </p:par>
                        <p:par>
                          <p:cTn id="37" fill="hold">
                            <p:stCondLst>
                              <p:cond delay="15300"/>
                            </p:stCondLst>
                            <p:childTnLst>
                              <p:par>
                                <p:cTn id="38" presetID="8" presetClass="entr" presetSubtype="16" fill="hold" grpId="0" nodeType="afterEffect">
                                  <p:stCondLst>
                                    <p:cond delay="2000"/>
                                  </p:stCondLst>
                                  <p:childTnLst>
                                    <p:set>
                                      <p:cBhvr>
                                        <p:cTn id="39" dur="1" fill="hold">
                                          <p:stCondLst>
                                            <p:cond delay="0"/>
                                          </p:stCondLst>
                                        </p:cTn>
                                        <p:tgtEl>
                                          <p:spTgt spid="4"/>
                                        </p:tgtEl>
                                        <p:attrNameLst>
                                          <p:attrName>style.visibility</p:attrName>
                                        </p:attrNameLst>
                                      </p:cBhvr>
                                      <p:to>
                                        <p:strVal val="visible"/>
                                      </p:to>
                                    </p:set>
                                    <p:animEffect transition="in" filter="diamond(in)">
                                      <p:cBhvr>
                                        <p:cTn id="40" dur="2000"/>
                                        <p:tgtEl>
                                          <p:spTgt spid="4"/>
                                        </p:tgtEl>
                                      </p:cBhvr>
                                    </p:animEffect>
                                  </p:childTnLst>
                                </p:cTn>
                              </p:par>
                            </p:childTnLst>
                          </p:cTn>
                        </p:par>
                        <p:par>
                          <p:cTn id="41" fill="hold">
                            <p:stCondLst>
                              <p:cond delay="19300"/>
                            </p:stCondLst>
                            <p:childTnLst>
                              <p:par>
                                <p:cTn id="42" presetID="24" presetClass="entr" presetSubtype="0" fill="hold" grpId="0" nodeType="afterEffect">
                                  <p:stCondLst>
                                    <p:cond delay="2000"/>
                                  </p:stCondLst>
                                  <p:childTnLst>
                                    <p:set>
                                      <p:cBhvr>
                                        <p:cTn id="43" dur="1" fill="hold">
                                          <p:stCondLst>
                                            <p:cond delay="0"/>
                                          </p:stCondLst>
                                        </p:cTn>
                                        <p:tgtEl>
                                          <p:spTgt spid="5"/>
                                        </p:tgtEl>
                                        <p:attrNameLst>
                                          <p:attrName>style.visibility</p:attrName>
                                        </p:attrNameLst>
                                      </p:cBhvr>
                                      <p:to>
                                        <p:strVal val="visible"/>
                                      </p:to>
                                    </p:set>
                                    <p:anim to="" calcmode="lin" valueType="num">
                                      <p:cBhvr>
                                        <p:cTn id="44" dur="1" fill="hold"/>
                                        <p:tgtEl>
                                          <p:spTgt spid="5"/>
                                        </p:tgtEl>
                                        <p:attrNameLst>
                                          <p:attrName/>
                                        </p:attrNameLst>
                                      </p:cBhvr>
                                    </p:anim>
                                  </p:childTnLst>
                                </p:cTn>
                              </p:par>
                            </p:childTnLst>
                          </p:cTn>
                        </p:par>
                        <p:par>
                          <p:cTn id="45" fill="hold">
                            <p:stCondLst>
                              <p:cond delay="21300"/>
                            </p:stCondLst>
                            <p:childTnLst>
                              <p:par>
                                <p:cTn id="46" presetID="24" presetClass="entr" presetSubtype="0" fill="hold" nodeType="afterEffect">
                                  <p:stCondLst>
                                    <p:cond delay="2000"/>
                                  </p:stCondLst>
                                  <p:childTnLst>
                                    <p:set>
                                      <p:cBhvr>
                                        <p:cTn id="47" dur="1" fill="hold">
                                          <p:stCondLst>
                                            <p:cond delay="0"/>
                                          </p:stCondLst>
                                        </p:cTn>
                                        <p:tgtEl>
                                          <p:spTgt spid="12"/>
                                        </p:tgtEl>
                                        <p:attrNameLst>
                                          <p:attrName>style.visibility</p:attrName>
                                        </p:attrNameLst>
                                      </p:cBhvr>
                                      <p:to>
                                        <p:strVal val="visible"/>
                                      </p:to>
                                    </p:set>
                                    <p:anim to="" calcmode="lin" valueType="num">
                                      <p:cBhvr>
                                        <p:cTn id="48"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9" repeatCount="indefinite" fill="remove" display="0">
                  <p:stCondLst>
                    <p:cond delay="indefinite"/>
                  </p:stCondLst>
                  <p:endCondLst>
                    <p:cond evt="onStopAudio" delay="0">
                      <p:tgtEl>
                        <p:sldTgt/>
                      </p:tgtEl>
                    </p:cond>
                  </p:endCondLst>
                </p:cTn>
                <p:tgtEl>
                  <p:spTgt spid="6"/>
                </p:tgtEl>
              </p:cMediaNode>
            </p:audio>
          </p:childTnLst>
        </p:cTn>
      </p:par>
    </p:tnLst>
    <p:bldLst>
      <p:bldP spid="2" grpId="0"/>
      <p:bldP spid="4" grpId="0"/>
      <p:bldP spid="5" grpId="0"/>
      <p:bldP spid="9" grpId="0"/>
      <p:bldP spid="22"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FC4E952A-CAFD-B394-28B9-34B38A5498B0}"/>
              </a:ext>
            </a:extLst>
          </p:cNvPr>
          <p:cNvSpPr txBox="1"/>
          <p:nvPr/>
        </p:nvSpPr>
        <p:spPr>
          <a:xfrm>
            <a:off x="0" y="180000"/>
            <a:ext cx="9144000" cy="923330"/>
          </a:xfrm>
          <a:prstGeom prst="rect">
            <a:avLst/>
          </a:prstGeom>
          <a:noFill/>
        </p:spPr>
        <p:txBody>
          <a:bodyPr wrap="square">
            <a:spAutoFit/>
          </a:bodyPr>
          <a:lstStyle/>
          <a:p>
            <a:pPr algn="ctr"/>
            <a:r>
              <a:rPr lang="fr-FR" sz="5400" b="1" dirty="0">
                <a:solidFill>
                  <a:schemeClr val="bg1"/>
                </a:solidFill>
                <a:latin typeface="Aptos" panose="020B0004020202020204" pitchFamily="34" charset="0"/>
              </a:rPr>
              <a:t>Bienvenue à Saint-Nabor</a:t>
            </a:r>
          </a:p>
        </p:txBody>
      </p:sp>
      <p:sp>
        <p:nvSpPr>
          <p:cNvPr id="5" name="ZoneTexte 4">
            <a:extLst>
              <a:ext uri="{FF2B5EF4-FFF2-40B4-BE49-F238E27FC236}">
                <a16:creationId xmlns:a16="http://schemas.microsoft.com/office/drawing/2014/main" id="{08CA1725-56C8-ADE1-E052-261E8821D3C9}"/>
              </a:ext>
            </a:extLst>
          </p:cNvPr>
          <p:cNvSpPr txBox="1"/>
          <p:nvPr/>
        </p:nvSpPr>
        <p:spPr>
          <a:xfrm>
            <a:off x="0" y="2052000"/>
            <a:ext cx="9144000" cy="4678204"/>
          </a:xfrm>
          <a:prstGeom prst="rect">
            <a:avLst/>
          </a:prstGeom>
          <a:noFill/>
        </p:spPr>
        <p:txBody>
          <a:bodyPr wrap="square">
            <a:spAutoFit/>
          </a:bodyPr>
          <a:lstStyle/>
          <a:p>
            <a:pPr algn="ctr"/>
            <a:r>
              <a:rPr lang="fr-FR" sz="2000" dirty="0">
                <a:solidFill>
                  <a:schemeClr val="bg1"/>
                </a:solidFill>
                <a:latin typeface="Aptos" panose="020B0004020202020204" pitchFamily="34" charset="0"/>
              </a:rPr>
              <a:t>Les origines de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 sont étroitement liées à l’abbaye de </a:t>
            </a:r>
            <a:r>
              <a:rPr lang="fr-FR" sz="2000" dirty="0" err="1">
                <a:solidFill>
                  <a:schemeClr val="bg1"/>
                </a:solidFill>
                <a:latin typeface="Aptos" panose="020B0004020202020204" pitchFamily="34" charset="0"/>
              </a:rPr>
              <a:t>Niedermunster</a:t>
            </a:r>
            <a:r>
              <a:rPr lang="fr-FR" sz="2000" dirty="0">
                <a:solidFill>
                  <a:schemeClr val="bg1"/>
                </a:solidFill>
                <a:latin typeface="Aptos" panose="020B0004020202020204" pitchFamily="34" charset="0"/>
              </a:rPr>
              <a:t>. </a:t>
            </a:r>
          </a:p>
          <a:p>
            <a:pPr algn="ctr"/>
            <a:endParaRPr lang="fr-FR" sz="2000" dirty="0">
              <a:solidFill>
                <a:schemeClr val="bg1"/>
              </a:solidFill>
              <a:latin typeface="Aptos" panose="020B0004020202020204" pitchFamily="34" charset="0"/>
            </a:endParaRPr>
          </a:p>
          <a:p>
            <a:pPr algn="ctr"/>
            <a:r>
              <a:rPr lang="fr-FR" sz="2000" dirty="0">
                <a:solidFill>
                  <a:schemeClr val="bg1"/>
                </a:solidFill>
                <a:latin typeface="Aptos" panose="020B0004020202020204" pitchFamily="34" charset="0"/>
              </a:rPr>
              <a:t>Le monastère de </a:t>
            </a:r>
            <a:r>
              <a:rPr lang="fr-FR" sz="2000" dirty="0" err="1">
                <a:solidFill>
                  <a:schemeClr val="bg1"/>
                </a:solidFill>
                <a:latin typeface="Aptos" panose="020B0004020202020204" pitchFamily="34" charset="0"/>
              </a:rPr>
              <a:t>Niedermunster</a:t>
            </a:r>
            <a:r>
              <a:rPr lang="fr-FR" sz="2000" dirty="0">
                <a:solidFill>
                  <a:schemeClr val="bg1"/>
                </a:solidFill>
                <a:latin typeface="Aptos" panose="020B0004020202020204" pitchFamily="34" charset="0"/>
              </a:rPr>
              <a:t> existait du vivant de Sainte Odile. Il deviendra par la volonté de la Sainte elle-même un hospice pour les malades n’ayant plus la force de monter au couvent du </a:t>
            </a:r>
            <a:r>
              <a:rPr lang="fr-FR" sz="2000" dirty="0" err="1">
                <a:solidFill>
                  <a:schemeClr val="bg1"/>
                </a:solidFill>
                <a:latin typeface="Aptos" panose="020B0004020202020204" pitchFamily="34" charset="0"/>
              </a:rPr>
              <a:t>Hohenbourg</a:t>
            </a:r>
            <a:r>
              <a:rPr lang="fr-FR" sz="2000" dirty="0">
                <a:solidFill>
                  <a:schemeClr val="bg1"/>
                </a:solidFill>
                <a:latin typeface="Aptos" panose="020B0004020202020204" pitchFamily="34" charset="0"/>
              </a:rPr>
              <a:t>.</a:t>
            </a:r>
          </a:p>
          <a:p>
            <a:pPr algn="ctr"/>
            <a:r>
              <a:rPr lang="fr-FR" sz="2000" dirty="0">
                <a:solidFill>
                  <a:schemeClr val="bg1"/>
                </a:solidFill>
                <a:latin typeface="Aptos" panose="020B0004020202020204" pitchFamily="34" charset="0"/>
              </a:rPr>
              <a:t>Par la suite le couvent prendra le nom de la Sainte.</a:t>
            </a:r>
          </a:p>
          <a:p>
            <a:pPr algn="ctr"/>
            <a:r>
              <a:rPr lang="fr-FR" sz="2000" dirty="0">
                <a:solidFill>
                  <a:schemeClr val="bg1"/>
                </a:solidFill>
                <a:latin typeface="Aptos" panose="020B0004020202020204" pitchFamily="34" charset="0"/>
              </a:rPr>
              <a:t>C’est un fait historique confirmé qu’en 756, l’évêque de Metz demanda de ramener de Rome pour son diocèse des reliques de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a:t>
            </a:r>
          </a:p>
          <a:p>
            <a:pPr algn="ctr"/>
            <a:r>
              <a:rPr lang="fr-FR" sz="2000" dirty="0">
                <a:solidFill>
                  <a:schemeClr val="bg1"/>
                </a:solidFill>
                <a:latin typeface="Aptos" panose="020B0004020202020204" pitchFamily="34" charset="0"/>
              </a:rPr>
              <a:t>Comme en ce temps là des relations très suivies existaient entre les divers monastères, une des parties fût surement offerte au monastère de </a:t>
            </a:r>
            <a:r>
              <a:rPr lang="fr-FR" sz="2000" dirty="0" err="1">
                <a:solidFill>
                  <a:schemeClr val="bg1"/>
                </a:solidFill>
                <a:latin typeface="Aptos" panose="020B0004020202020204" pitchFamily="34" charset="0"/>
              </a:rPr>
              <a:t>Niedermunster</a:t>
            </a:r>
            <a:r>
              <a:rPr lang="fr-FR" sz="2000" dirty="0">
                <a:solidFill>
                  <a:schemeClr val="bg1"/>
                </a:solidFill>
                <a:latin typeface="Aptos" panose="020B0004020202020204" pitchFamily="34" charset="0"/>
              </a:rPr>
              <a:t>.</a:t>
            </a:r>
          </a:p>
          <a:p>
            <a:pPr algn="ctr"/>
            <a:r>
              <a:rPr lang="fr-FR" sz="2000" dirty="0">
                <a:solidFill>
                  <a:schemeClr val="bg1"/>
                </a:solidFill>
                <a:latin typeface="Aptos" panose="020B0004020202020204" pitchFamily="34" charset="0"/>
              </a:rPr>
              <a:t>Ces reliques servaient généralement à la fondation de nouvelles églises.</a:t>
            </a:r>
          </a:p>
          <a:p>
            <a:pPr algn="ctr"/>
            <a:r>
              <a:rPr lang="fr-FR" sz="2000" dirty="0">
                <a:solidFill>
                  <a:schemeClr val="bg1"/>
                </a:solidFill>
                <a:latin typeface="Aptos" panose="020B0004020202020204" pitchFamily="34" charset="0"/>
              </a:rPr>
              <a:t>Elles furent confiées à la nouvelle paroisse qui ainsi fondée prit le nom de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 vers l’an 760.</a:t>
            </a:r>
          </a:p>
          <a:p>
            <a:endParaRPr lang="fr-FR" dirty="0"/>
          </a:p>
        </p:txBody>
      </p:sp>
      <p:pic>
        <p:nvPicPr>
          <p:cNvPr id="7" name="Image 6">
            <a:extLst>
              <a:ext uri="{FF2B5EF4-FFF2-40B4-BE49-F238E27FC236}">
                <a16:creationId xmlns:a16="http://schemas.microsoft.com/office/drawing/2014/main" id="{1CBACAB5-4D24-FADA-5851-F8D7CCBAA7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3142" y="6221452"/>
            <a:ext cx="371475" cy="371475"/>
          </a:xfrm>
          <a:prstGeom prst="rect">
            <a:avLst/>
          </a:prstGeom>
        </p:spPr>
      </p:pic>
      <p:pic>
        <p:nvPicPr>
          <p:cNvPr id="8" name="Image 7" descr="Une image contenant symbole, conception&#10;&#10;Le contenu généré par l’IA peut être incorrect.">
            <a:extLst>
              <a:ext uri="{FF2B5EF4-FFF2-40B4-BE49-F238E27FC236}">
                <a16:creationId xmlns:a16="http://schemas.microsoft.com/office/drawing/2014/main" id="{8F218F60-42B8-5EFF-2FB5-A5B318B7E5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000" y="1188000"/>
            <a:ext cx="720000" cy="792000"/>
          </a:xfrm>
          <a:prstGeom prst="rect">
            <a:avLst/>
          </a:prstGeom>
        </p:spPr>
      </p:pic>
      <p:pic>
        <p:nvPicPr>
          <p:cNvPr id="9" name="Image 8" descr="Une image contenant symbole, conception&#10;&#10;Le contenu généré par l’IA peut être incorrect.">
            <a:extLst>
              <a:ext uri="{FF2B5EF4-FFF2-40B4-BE49-F238E27FC236}">
                <a16:creationId xmlns:a16="http://schemas.microsoft.com/office/drawing/2014/main" id="{530EA541-E97C-6B19-0AFB-201E7F3DA9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4000" y="1188000"/>
            <a:ext cx="720000" cy="792000"/>
          </a:xfrm>
          <a:prstGeom prst="rect">
            <a:avLst/>
          </a:prstGeom>
        </p:spPr>
      </p:pic>
      <p:pic>
        <p:nvPicPr>
          <p:cNvPr id="11" name="Image 10" descr="Une image contenant Graphique, graphisme, clipart&#10;&#10;Le contenu généré par l’IA peut être incorrect.">
            <a:extLst>
              <a:ext uri="{FF2B5EF4-FFF2-40B4-BE49-F238E27FC236}">
                <a16:creationId xmlns:a16="http://schemas.microsoft.com/office/drawing/2014/main" id="{3BA1D9FD-8796-EDCD-9918-A98BFEF763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12000" y="1089643"/>
            <a:ext cx="2520000" cy="778995"/>
          </a:xfrm>
          <a:prstGeom prst="rect">
            <a:avLst/>
          </a:prstGeom>
        </p:spPr>
      </p:pic>
    </p:spTree>
    <p:extLst>
      <p:ext uri="{BB962C8B-B14F-4D97-AF65-F5344CB8AC3E}">
        <p14:creationId xmlns:p14="http://schemas.microsoft.com/office/powerpoint/2010/main" val="233212604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FC4E952A-CAFD-B394-28B9-34B38A5498B0}"/>
              </a:ext>
            </a:extLst>
          </p:cNvPr>
          <p:cNvSpPr txBox="1"/>
          <p:nvPr/>
        </p:nvSpPr>
        <p:spPr>
          <a:xfrm>
            <a:off x="0" y="74414"/>
            <a:ext cx="9144000" cy="923330"/>
          </a:xfrm>
          <a:prstGeom prst="rect">
            <a:avLst/>
          </a:prstGeom>
          <a:noFill/>
        </p:spPr>
        <p:txBody>
          <a:bodyPr wrap="square">
            <a:spAutoFit/>
          </a:bodyPr>
          <a:lstStyle/>
          <a:p>
            <a:pPr algn="ctr"/>
            <a:r>
              <a:rPr lang="fr-FR" sz="5400" b="1" dirty="0">
                <a:solidFill>
                  <a:schemeClr val="bg1"/>
                </a:solidFill>
                <a:latin typeface="Aptos" panose="020B0004020202020204" pitchFamily="34" charset="0"/>
              </a:rPr>
              <a:t>Historique  des  carrières</a:t>
            </a:r>
          </a:p>
        </p:txBody>
      </p:sp>
      <p:sp>
        <p:nvSpPr>
          <p:cNvPr id="5" name="ZoneTexte 4">
            <a:extLst>
              <a:ext uri="{FF2B5EF4-FFF2-40B4-BE49-F238E27FC236}">
                <a16:creationId xmlns:a16="http://schemas.microsoft.com/office/drawing/2014/main" id="{08CA1725-56C8-ADE1-E052-261E8821D3C9}"/>
              </a:ext>
            </a:extLst>
          </p:cNvPr>
          <p:cNvSpPr txBox="1"/>
          <p:nvPr/>
        </p:nvSpPr>
        <p:spPr>
          <a:xfrm>
            <a:off x="0" y="1082655"/>
            <a:ext cx="9144000" cy="5324535"/>
          </a:xfrm>
          <a:prstGeom prst="rect">
            <a:avLst/>
          </a:prstGeom>
          <a:noFill/>
        </p:spPr>
        <p:txBody>
          <a:bodyPr wrap="square">
            <a:spAutoFit/>
          </a:bodyPr>
          <a:lstStyle/>
          <a:p>
            <a:pPr algn="ctr"/>
            <a:r>
              <a:rPr lang="fr-FR" sz="2000" dirty="0">
                <a:solidFill>
                  <a:schemeClr val="bg1"/>
                </a:solidFill>
                <a:latin typeface="Aptos" panose="020B0004020202020204" pitchFamily="34" charset="0"/>
              </a:rPr>
              <a:t>L’origine des carrières de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 remonte à plusieurs siècles. Déjà sous le règne de Louis XIV, des pavés auraient été expédiés jusqu’à Paris.</a:t>
            </a:r>
          </a:p>
          <a:p>
            <a:pPr algn="ctr"/>
            <a:r>
              <a:rPr lang="fr-FR" sz="2000" dirty="0">
                <a:solidFill>
                  <a:schemeClr val="bg1"/>
                </a:solidFill>
                <a:latin typeface="Aptos" panose="020B0004020202020204" pitchFamily="34" charset="0"/>
              </a:rPr>
              <a:t>En fait les matériaux sortant des carrières devaient être utilisés pour l’entretien et la construction des routes de la région.</a:t>
            </a:r>
          </a:p>
          <a:p>
            <a:pPr algn="ctr"/>
            <a:r>
              <a:rPr lang="fr-FR" sz="2000" dirty="0">
                <a:solidFill>
                  <a:schemeClr val="bg1"/>
                </a:solidFill>
                <a:latin typeface="Aptos" panose="020B0004020202020204" pitchFamily="34" charset="0"/>
              </a:rPr>
              <a:t>Jusqu’en 1902, 4 petites carrières étaient exploitées à la main par des entrepreneurs locaux.</a:t>
            </a:r>
          </a:p>
          <a:p>
            <a:pPr algn="ctr"/>
            <a:r>
              <a:rPr lang="fr-FR" sz="2000" dirty="0">
                <a:solidFill>
                  <a:schemeClr val="bg1"/>
                </a:solidFill>
                <a:latin typeface="Aptos" panose="020B0004020202020204" pitchFamily="34" charset="0"/>
              </a:rPr>
              <a:t>Cette année là, les ponts et chaussés de la région à la recherche de nouveaux gisements de roche s’intéressèrent de plus près au site de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a:t>
            </a:r>
          </a:p>
          <a:p>
            <a:pPr algn="ctr"/>
            <a:r>
              <a:rPr lang="fr-FR" sz="2000" dirty="0">
                <a:solidFill>
                  <a:schemeClr val="bg1"/>
                </a:solidFill>
                <a:latin typeface="Aptos" panose="020B0004020202020204" pitchFamily="34" charset="0"/>
              </a:rPr>
              <a:t>L’administration autorisa la société privée allemande </a:t>
            </a:r>
            <a:r>
              <a:rPr lang="fr-FR" sz="2000" dirty="0" err="1">
                <a:solidFill>
                  <a:schemeClr val="bg1"/>
                </a:solidFill>
                <a:latin typeface="Aptos" panose="020B0004020202020204" pitchFamily="34" charset="0"/>
              </a:rPr>
              <a:t>Vering</a:t>
            </a:r>
            <a:r>
              <a:rPr lang="fr-FR" sz="2000" dirty="0">
                <a:solidFill>
                  <a:schemeClr val="bg1"/>
                </a:solidFill>
                <a:latin typeface="Aptos" panose="020B0004020202020204" pitchFamily="34" charset="0"/>
              </a:rPr>
              <a:t> et Waechter à exploiter les carrières et d’établir une voie ferrée entre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 et Rosheim.</a:t>
            </a:r>
          </a:p>
          <a:p>
            <a:pPr algn="ctr"/>
            <a:r>
              <a:rPr lang="fr-FR" sz="2000" dirty="0">
                <a:solidFill>
                  <a:schemeClr val="bg1"/>
                </a:solidFill>
                <a:latin typeface="Aptos" panose="020B0004020202020204" pitchFamily="34" charset="0"/>
              </a:rPr>
              <a:t>Cette ligne de chemin de fer ainsi que de nouvelles installations permirent de développer rapidement l’activité.</a:t>
            </a:r>
          </a:p>
          <a:p>
            <a:pPr algn="ctr"/>
            <a:r>
              <a:rPr lang="fr-FR" sz="2000" dirty="0">
                <a:solidFill>
                  <a:schemeClr val="bg1"/>
                </a:solidFill>
                <a:latin typeface="Aptos" panose="020B0004020202020204" pitchFamily="34" charset="0"/>
              </a:rPr>
              <a:t>Après la guerre 1914/1918 les carrières passèrent sous la direction de l’état Français.</a:t>
            </a:r>
          </a:p>
          <a:p>
            <a:pPr algn="ctr"/>
            <a:r>
              <a:rPr lang="fr-FR" sz="2000" dirty="0">
                <a:solidFill>
                  <a:schemeClr val="bg1"/>
                </a:solidFill>
                <a:latin typeface="Aptos" panose="020B0004020202020204" pitchFamily="34" charset="0"/>
              </a:rPr>
              <a:t>C’est en 1931, les carrières changent de statut en devenant société anonyme et ayant comme actionnaire le département du Bas Rhin, les communes de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 et d’Ottrott ainsi que la compagnie des tramways Strasbourgeois.</a:t>
            </a:r>
            <a:endParaRPr lang="fr-FR" dirty="0"/>
          </a:p>
        </p:txBody>
      </p:sp>
      <p:pic>
        <p:nvPicPr>
          <p:cNvPr id="4" name="Image 3">
            <a:extLst>
              <a:ext uri="{FF2B5EF4-FFF2-40B4-BE49-F238E27FC236}">
                <a16:creationId xmlns:a16="http://schemas.microsoft.com/office/drawing/2014/main" id="{69C67F10-5F75-F7F9-FABC-2139F19A6C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3142" y="6221452"/>
            <a:ext cx="371475" cy="371475"/>
          </a:xfrm>
          <a:prstGeom prst="rect">
            <a:avLst/>
          </a:prstGeom>
        </p:spPr>
      </p:pic>
    </p:spTree>
    <p:extLst>
      <p:ext uri="{BB962C8B-B14F-4D97-AF65-F5344CB8AC3E}">
        <p14:creationId xmlns:p14="http://schemas.microsoft.com/office/powerpoint/2010/main" val="29147866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08CA1725-56C8-ADE1-E052-261E8821D3C9}"/>
              </a:ext>
            </a:extLst>
          </p:cNvPr>
          <p:cNvSpPr txBox="1"/>
          <p:nvPr/>
        </p:nvSpPr>
        <p:spPr>
          <a:xfrm>
            <a:off x="0" y="540000"/>
            <a:ext cx="9144000" cy="4832092"/>
          </a:xfrm>
          <a:prstGeom prst="rect">
            <a:avLst/>
          </a:prstGeom>
          <a:noFill/>
        </p:spPr>
        <p:txBody>
          <a:bodyPr wrap="square">
            <a:spAutoFit/>
          </a:bodyPr>
          <a:lstStyle/>
          <a:p>
            <a:pPr algn="ctr"/>
            <a:r>
              <a:rPr lang="fr-FR" sz="2000" dirty="0">
                <a:solidFill>
                  <a:schemeClr val="bg1"/>
                </a:solidFill>
                <a:latin typeface="Aptos" panose="020B0004020202020204" pitchFamily="34" charset="0"/>
              </a:rPr>
              <a:t>Les premiers travaux de la nouvelle société furent de remplacer et de </a:t>
            </a:r>
          </a:p>
          <a:p>
            <a:pPr algn="ctr"/>
            <a:r>
              <a:rPr lang="fr-FR" sz="2000" dirty="0">
                <a:solidFill>
                  <a:schemeClr val="bg1"/>
                </a:solidFill>
                <a:latin typeface="Aptos" panose="020B0004020202020204" pitchFamily="34" charset="0"/>
              </a:rPr>
              <a:t>moderniser les équipements.</a:t>
            </a:r>
          </a:p>
          <a:p>
            <a:pPr algn="ctr"/>
            <a:endParaRPr lang="fr-FR" sz="2000" dirty="0">
              <a:solidFill>
                <a:schemeClr val="bg1"/>
              </a:solidFill>
              <a:latin typeface="Aptos" panose="020B0004020202020204" pitchFamily="34" charset="0"/>
            </a:endParaRPr>
          </a:p>
          <a:p>
            <a:pPr algn="ctr"/>
            <a:r>
              <a:rPr lang="fr-FR" sz="2000" dirty="0">
                <a:solidFill>
                  <a:schemeClr val="bg1"/>
                </a:solidFill>
                <a:latin typeface="Aptos" panose="020B0004020202020204" pitchFamily="34" charset="0"/>
              </a:rPr>
              <a:t>A l’aube de la 2ème guerre mondiale, le site pouvait rivaliser avec ses concurrentes les plus performantes.</a:t>
            </a:r>
          </a:p>
          <a:p>
            <a:pPr algn="ctr"/>
            <a:r>
              <a:rPr lang="fr-FR" sz="2000" dirty="0">
                <a:solidFill>
                  <a:schemeClr val="bg1"/>
                </a:solidFill>
                <a:latin typeface="Aptos" panose="020B0004020202020204" pitchFamily="34" charset="0"/>
              </a:rPr>
              <a:t>Durant la guerre, l’activité du site végéta jusqu’à la libération en 1944.</a:t>
            </a:r>
          </a:p>
          <a:p>
            <a:pPr algn="ctr"/>
            <a:r>
              <a:rPr lang="fr-FR" sz="2000" dirty="0">
                <a:solidFill>
                  <a:schemeClr val="bg1"/>
                </a:solidFill>
                <a:latin typeface="Aptos" panose="020B0004020202020204" pitchFamily="34" charset="0"/>
              </a:rPr>
              <a:t>A partir de 1945, les carrières purent travailler normalement et livrer de grandes quantités de matériaux.. </a:t>
            </a:r>
          </a:p>
          <a:p>
            <a:pPr algn="ctr"/>
            <a:endParaRPr lang="fr-FR" sz="2000" dirty="0">
              <a:solidFill>
                <a:schemeClr val="bg1"/>
              </a:solidFill>
              <a:latin typeface="Aptos" panose="020B0004020202020204" pitchFamily="34" charset="0"/>
            </a:endParaRPr>
          </a:p>
          <a:p>
            <a:pPr algn="ctr"/>
            <a:r>
              <a:rPr lang="fr-FR" sz="2800" b="1" dirty="0">
                <a:solidFill>
                  <a:schemeClr val="bg1"/>
                </a:solidFill>
                <a:latin typeface="Aptos" panose="020B0004020202020204" pitchFamily="34" charset="0"/>
              </a:rPr>
              <a:t>2010     </a:t>
            </a:r>
            <a:r>
              <a:rPr lang="fr-FR" sz="2000" dirty="0">
                <a:solidFill>
                  <a:schemeClr val="bg1"/>
                </a:solidFill>
                <a:latin typeface="Aptos" panose="020B0004020202020204" pitchFamily="34" charset="0"/>
              </a:rPr>
              <a:t>  La partie sommitale du front de Saint </a:t>
            </a:r>
            <a:r>
              <a:rPr lang="fr-FR" sz="2000" dirty="0" err="1">
                <a:solidFill>
                  <a:schemeClr val="bg1"/>
                </a:solidFill>
                <a:latin typeface="Aptos" panose="020B0004020202020204" pitchFamily="34" charset="0"/>
              </a:rPr>
              <a:t>Nabor</a:t>
            </a:r>
            <a:r>
              <a:rPr lang="fr-FR" sz="2000" dirty="0">
                <a:solidFill>
                  <a:schemeClr val="bg1"/>
                </a:solidFill>
                <a:latin typeface="Aptos" panose="020B0004020202020204" pitchFamily="34" charset="0"/>
              </a:rPr>
              <a:t> a été végétalisée sur une surface de 3,5 ha .Une première depuis des décennies. La végétalisation consiste à travailler sur : les fronts de taille, les merlons et leur intégration, les terrassements et la reconquête du végétal, la maitrise des eaux existantes, en gérant au mieux les eaux de ruissellement, en travaillant sur les biotopes pour protéger les espèces existantes.</a:t>
            </a:r>
            <a:endParaRPr lang="fr-FR" dirty="0"/>
          </a:p>
        </p:txBody>
      </p:sp>
      <p:pic>
        <p:nvPicPr>
          <p:cNvPr id="4" name="Image 3">
            <a:extLst>
              <a:ext uri="{FF2B5EF4-FFF2-40B4-BE49-F238E27FC236}">
                <a16:creationId xmlns:a16="http://schemas.microsoft.com/office/drawing/2014/main" id="{69C67F10-5F75-F7F9-FABC-2139F19A6C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3142" y="6221452"/>
            <a:ext cx="371475" cy="371475"/>
          </a:xfrm>
          <a:prstGeom prst="rect">
            <a:avLst/>
          </a:prstGeom>
        </p:spPr>
      </p:pic>
      <p:pic>
        <p:nvPicPr>
          <p:cNvPr id="7" name="Image 6" descr="Une image contenant Graphique, graphisme, clipart&#10;&#10;Le contenu généré par l’IA peut être incorrect.">
            <a:extLst>
              <a:ext uri="{FF2B5EF4-FFF2-40B4-BE49-F238E27FC236}">
                <a16:creationId xmlns:a16="http://schemas.microsoft.com/office/drawing/2014/main" id="{609CCCC5-472C-6EE5-4C61-01D3B1EFCD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2000" y="5616000"/>
            <a:ext cx="2520000" cy="778995"/>
          </a:xfrm>
          <a:prstGeom prst="rect">
            <a:avLst/>
          </a:prstGeom>
        </p:spPr>
      </p:pic>
    </p:spTree>
    <p:extLst>
      <p:ext uri="{BB962C8B-B14F-4D97-AF65-F5344CB8AC3E}">
        <p14:creationId xmlns:p14="http://schemas.microsoft.com/office/powerpoint/2010/main" val="153246711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595672"/>
      </p:ext>
    </p:extLst>
  </p:cSld>
  <p:clrMapOvr>
    <a:masterClrMapping/>
  </p:clrMapOvr>
  <p:transition spd="slow" advTm="4000">
    <p:comb/>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2766569"/>
      </p:ext>
    </p:extLst>
  </p:cSld>
  <p:clrMapOvr>
    <a:masterClrMapping/>
  </p:clrMapOvr>
  <p:transition spd="slow" advTm="4000">
    <p:comb/>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3962926"/>
      </p:ext>
    </p:extLst>
  </p:cSld>
  <p:clrMapOvr>
    <a:masterClrMapping/>
  </p:clrMapOvr>
  <p:transition spd="slow" advTm="4000">
    <p:comb/>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1660396"/>
      </p:ext>
    </p:extLst>
  </p:cSld>
  <p:clrMapOvr>
    <a:masterClrMapping/>
  </p:clrMapOvr>
  <p:transition spd="slow" advTm="4000">
    <p:comb/>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7197810"/>
      </p:ext>
    </p:extLst>
  </p:cSld>
  <p:clrMapOvr>
    <a:masterClrMapping/>
  </p:clrMapOvr>
  <p:transition spd="slow" advTm="4000">
    <p:comb/>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1272701"/>
      </p:ext>
    </p:extLst>
  </p:cSld>
  <p:clrMapOvr>
    <a:masterClrMapping/>
  </p:clrMapOvr>
  <p:transition spd="slow" advTm="4000">
    <p:comb/>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6538902"/>
      </p:ext>
    </p:extLst>
  </p:cSld>
  <p:clrMapOvr>
    <a:masterClrMapping/>
  </p:clrMapOvr>
  <p:transition spd="slow" advTm="4000">
    <p:comb/>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0278867"/>
      </p:ext>
    </p:extLst>
  </p:cSld>
  <p:clrMapOvr>
    <a:masterClrMapping/>
  </p:clrMapOvr>
  <p:transition spd="slow" advTm="4000">
    <p:comb/>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7151886"/>
      </p:ext>
    </p:extLst>
  </p:cSld>
  <p:clrMapOvr>
    <a:masterClrMapping/>
  </p:clrMapOvr>
  <p:transition spd="slow" advTm="4000">
    <p:comb/>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117006"/>
      </p:ext>
    </p:extLst>
  </p:cSld>
  <p:clrMapOvr>
    <a:masterClrMapping/>
  </p:clrMapOvr>
  <p:transition spd="slow" advTm="4000">
    <p:comb/>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5731510"/>
      </p:ext>
    </p:extLst>
  </p:cSld>
  <p:clrMapOvr>
    <a:masterClrMapping/>
  </p:clrMapOvr>
  <p:transition spd="slow" advTm="4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exte, fleur, signe&#10;&#10;Le contenu généré par l’IA peut être incorrect.">
            <a:extLst>
              <a:ext uri="{FF2B5EF4-FFF2-40B4-BE49-F238E27FC236}">
                <a16:creationId xmlns:a16="http://schemas.microsoft.com/office/drawing/2014/main" id="{7D6F6BB3-0533-6B7B-290A-C81250FE0B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1680" y="15240"/>
            <a:ext cx="5071110" cy="6761480"/>
          </a:xfrm>
          <a:prstGeom prst="rect">
            <a:avLst/>
          </a:prstGeom>
        </p:spPr>
      </p:pic>
    </p:spTree>
    <p:extLst>
      <p:ext uri="{BB962C8B-B14F-4D97-AF65-F5344CB8AC3E}">
        <p14:creationId xmlns:p14="http://schemas.microsoft.com/office/powerpoint/2010/main" val="1245798264"/>
      </p:ext>
    </p:extLst>
  </p:cSld>
  <p:clrMapOvr>
    <a:masterClrMapping/>
  </p:clrMapOvr>
  <p:transition spd="slow" advTm="4000">
    <p:comb/>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5065794"/>
      </p:ext>
    </p:extLst>
  </p:cSld>
  <p:clrMapOvr>
    <a:masterClrMapping/>
  </p:clrMapOvr>
  <p:transition spd="slow" advTm="4000">
    <p:comb/>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6424266"/>
      </p:ext>
    </p:extLst>
  </p:cSld>
  <p:clrMapOvr>
    <a:masterClrMapping/>
  </p:clrMapOvr>
  <p:transition spd="slow" advTm="4000">
    <p:comb/>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7141131"/>
      </p:ext>
    </p:extLst>
  </p:cSld>
  <p:clrMapOvr>
    <a:masterClrMapping/>
  </p:clrMapOvr>
  <p:transition spd="slow" advTm="4000">
    <p:comb/>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9564877"/>
      </p:ext>
    </p:extLst>
  </p:cSld>
  <p:clrMapOvr>
    <a:masterClrMapping/>
  </p:clrMapOvr>
  <p:transition spd="slow" advTm="4000">
    <p:comb/>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731255"/>
      </p:ext>
    </p:extLst>
  </p:cSld>
  <p:clrMapOvr>
    <a:masterClrMapping/>
  </p:clrMapOvr>
  <p:transition spd="slow" advTm="4000">
    <p:comb/>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1171813"/>
      </p:ext>
    </p:extLst>
  </p:cSld>
  <p:clrMapOvr>
    <a:masterClrMapping/>
  </p:clrMapOvr>
  <p:transition spd="slow" advTm="4000">
    <p:comb/>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9393532"/>
      </p:ext>
    </p:extLst>
  </p:cSld>
  <p:clrMapOvr>
    <a:masterClrMapping/>
  </p:clrMapOvr>
  <p:transition spd="slow" advTm="4000">
    <p:comb/>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2992584"/>
      </p:ext>
    </p:extLst>
  </p:cSld>
  <p:clrMapOvr>
    <a:masterClrMapping/>
  </p:clrMapOvr>
  <p:transition spd="slow" advTm="4000">
    <p:comb/>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04442169"/>
      </p:ext>
    </p:extLst>
  </p:cSld>
  <p:clrMapOvr>
    <a:masterClrMapping/>
  </p:clrMapOvr>
  <p:transition spd="slow" advTm="4000">
    <p:comb/>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4482054"/>
      </p:ext>
    </p:extLst>
  </p:cSld>
  <p:clrMapOvr>
    <a:masterClrMapping/>
  </p:clrMapOvr>
  <p:transition spd="slow" advTm="4000">
    <p:comb/>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526994"/>
      </p:ext>
    </p:extLst>
  </p:cSld>
  <p:clrMapOvr>
    <a:masterClrMapping/>
  </p:clrMapOvr>
  <p:transition spd="slow" advTm="4000">
    <p:comb/>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0698456"/>
      </p:ext>
    </p:extLst>
  </p:cSld>
  <p:clrMapOvr>
    <a:masterClrMapping/>
  </p:clrMapOvr>
  <p:transition spd="slow" advTm="4000">
    <p:comb/>
  </p:transition>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E1A7BDC0-63B9-CB1C-9E58-4496C87C76F9}"/>
              </a:ext>
            </a:extLst>
          </p:cNvPr>
          <p:cNvPicPr>
            <a:picLocks noChangeAspect="1"/>
          </p:cNvPicPr>
          <p:nvPr/>
        </p:nvPicPr>
        <p:blipFill>
          <a:blip r:embed="rId3"/>
          <a:stretch>
            <a:fillRect/>
          </a:stretch>
        </p:blipFill>
        <p:spPr>
          <a:xfrm>
            <a:off x="4875637" y="4276569"/>
            <a:ext cx="3160334" cy="2106889"/>
          </a:xfrm>
          <a:prstGeom prst="rect">
            <a:avLst/>
          </a:prstGeom>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52410" y="5830246"/>
            <a:ext cx="1676439" cy="86482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7739805" y="2790144"/>
            <a:ext cx="1257189" cy="1390547"/>
          </a:xfrm>
          <a:prstGeom prst="rect">
            <a:avLst/>
          </a:prstGeom>
        </p:spPr>
      </p:pic>
      <p:sp>
        <p:nvSpPr>
          <p:cNvPr id="7" name="Étoile à 12 branches 6"/>
          <p:cNvSpPr>
            <a:spLocks noChangeAspect="1"/>
          </p:cNvSpPr>
          <p:nvPr/>
        </p:nvSpPr>
        <p:spPr>
          <a:xfrm>
            <a:off x="5023138" y="4496509"/>
            <a:ext cx="1133376" cy="716342"/>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14523" tIns="57263" rIns="114523" bIns="57263" rtlCol="0" anchor="ctr"/>
          <a:lstStyle/>
          <a:p>
            <a:pPr marL="0" marR="0" lvl="0" indent="0" algn="ctr" defTabSz="1145248" rtl="0" eaLnBrk="1" fontAlgn="auto" latinLnBrk="0" hangingPunct="1">
              <a:lnSpc>
                <a:spcPct val="100000"/>
              </a:lnSpc>
              <a:spcBef>
                <a:spcPts val="0"/>
              </a:spcBef>
              <a:spcAft>
                <a:spcPts val="0"/>
              </a:spcAft>
              <a:buClrTx/>
              <a:buSzTx/>
              <a:buFontTx/>
              <a:buNone/>
              <a:tabLst/>
              <a:defRPr/>
            </a:pPr>
            <a:r>
              <a:rPr kumimoji="0" lang="fr-FR" sz="1405" b="0" i="0" u="none" strike="noStrike" kern="1200" cap="none" spc="0" normalizeH="0" baseline="0" noProof="0" dirty="0">
                <a:ln>
                  <a:noFill/>
                </a:ln>
                <a:solidFill>
                  <a:srgbClr val="FF0000"/>
                </a:solidFill>
                <a:effectLst/>
                <a:uLnTx/>
                <a:uFillTx/>
                <a:latin typeface="Rockwell" pitchFamily="18" charset="0"/>
                <a:ea typeface="+mn-ea"/>
                <a:cs typeface="+mn-cs"/>
              </a:rPr>
              <a:t>2640</a:t>
            </a:r>
          </a:p>
        </p:txBody>
      </p:sp>
      <p:sp>
        <p:nvSpPr>
          <p:cNvPr id="8" name="ZoneTexte 7"/>
          <p:cNvSpPr txBox="1"/>
          <p:nvPr/>
        </p:nvSpPr>
        <p:spPr>
          <a:xfrm>
            <a:off x="5867922" y="3499984"/>
            <a:ext cx="1185070" cy="349876"/>
          </a:xfrm>
          <a:prstGeom prst="rect">
            <a:avLst/>
          </a:prstGeom>
          <a:solidFill>
            <a:schemeClr val="bg1">
              <a:lumMod val="75000"/>
            </a:schemeClr>
          </a:solidFill>
        </p:spPr>
        <p:txBody>
          <a:bodyPr wrap="none" lIns="114523" tIns="57263" rIns="114523" bIns="57263" rtlCol="0">
            <a:spAutoFit/>
          </a:bodyPr>
          <a:lstStyle/>
          <a:p>
            <a:pPr marL="0" marR="0" lvl="0" indent="0" algn="l" defTabSz="1145248" rtl="0" eaLnBrk="1" fontAlgn="auto" latinLnBrk="0" hangingPunct="1">
              <a:lnSpc>
                <a:spcPct val="100000"/>
              </a:lnSpc>
              <a:spcBef>
                <a:spcPts val="0"/>
              </a:spcBef>
              <a:spcAft>
                <a:spcPts val="0"/>
              </a:spcAft>
              <a:buClrTx/>
              <a:buSzTx/>
              <a:buFontTx/>
              <a:buNone/>
              <a:tabLst/>
              <a:defRPr/>
            </a:pPr>
            <a:r>
              <a:rPr kumimoji="0" lang="fr-FR" sz="1522" b="1" i="0" u="none" strike="noStrike" kern="1200" cap="none" spc="0" normalizeH="0" baseline="0" noProof="0" dirty="0">
                <a:ln>
                  <a:noFill/>
                </a:ln>
                <a:solidFill>
                  <a:srgbClr val="FF0000"/>
                </a:solidFill>
                <a:effectLst/>
                <a:uLnTx/>
                <a:uFillTx/>
                <a:latin typeface="Calibri"/>
                <a:ea typeface="+mn-ea"/>
                <a:cs typeface="+mn-cs"/>
              </a:rPr>
              <a:t>19.11..2025</a:t>
            </a:r>
          </a:p>
        </p:txBody>
      </p:sp>
      <p:sp>
        <p:nvSpPr>
          <p:cNvPr id="11" name="ZoneTexte 10"/>
          <p:cNvSpPr txBox="1"/>
          <p:nvPr/>
        </p:nvSpPr>
        <p:spPr>
          <a:xfrm>
            <a:off x="2362131" y="5998802"/>
            <a:ext cx="2403352" cy="836161"/>
          </a:xfrm>
          <a:prstGeom prst="rect">
            <a:avLst/>
          </a:prstGeom>
          <a:noFill/>
        </p:spPr>
        <p:txBody>
          <a:bodyPr wrap="none" lIns="114523" tIns="57262" rIns="114523" bIns="57262" rtlCol="0">
            <a:spAutoFit/>
          </a:bodyPr>
          <a:lstStyle/>
          <a:p>
            <a:pPr marL="0" marR="0" lvl="0" indent="0" algn="l" defTabSz="999120" rtl="0" eaLnBrk="1" fontAlgn="auto" latinLnBrk="0" hangingPunct="1">
              <a:lnSpc>
                <a:spcPct val="100000"/>
              </a:lnSpc>
              <a:spcBef>
                <a:spcPts val="0"/>
              </a:spcBef>
              <a:spcAft>
                <a:spcPts val="0"/>
              </a:spcAft>
              <a:buClrTx/>
              <a:buSzTx/>
              <a:buFontTx/>
              <a:buNone/>
              <a:tabLst/>
              <a:defRPr/>
            </a:pPr>
            <a:r>
              <a:rPr kumimoji="0" lang="fr-FR"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Création</a:t>
            </a:r>
          </a:p>
        </p:txBody>
      </p:sp>
      <p:sp>
        <p:nvSpPr>
          <p:cNvPr id="12" name="ZoneTexte 11"/>
          <p:cNvSpPr txBox="1"/>
          <p:nvPr/>
        </p:nvSpPr>
        <p:spPr>
          <a:xfrm>
            <a:off x="4535215" y="2417587"/>
            <a:ext cx="2248630" cy="836161"/>
          </a:xfrm>
          <a:prstGeom prst="rect">
            <a:avLst/>
          </a:prstGeom>
          <a:noFill/>
        </p:spPr>
        <p:txBody>
          <a:bodyPr wrap="none" lIns="114523" tIns="57262" rIns="114523" bIns="57262" rtlCol="0">
            <a:spAutoFit/>
          </a:bodyPr>
          <a:lstStyle/>
          <a:p>
            <a:pPr marL="0" marR="0" lvl="0" indent="0" algn="l" defTabSz="999120" rtl="0" eaLnBrk="1" fontAlgn="auto" latinLnBrk="0" hangingPunct="1">
              <a:lnSpc>
                <a:spcPct val="100000"/>
              </a:lnSpc>
              <a:spcBef>
                <a:spcPts val="0"/>
              </a:spcBef>
              <a:spcAft>
                <a:spcPts val="0"/>
              </a:spcAft>
              <a:buClrTx/>
              <a:buSzTx/>
              <a:buFontTx/>
              <a:buNone/>
              <a:tabLst/>
              <a:defRPr/>
            </a:pPr>
            <a:r>
              <a:rPr kumimoji="0" lang="fr-FR"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Internet</a:t>
            </a:r>
            <a:endParaRPr kumimoji="0" lang="fr-FR" sz="5033"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endParaRPr>
          </a:p>
        </p:txBody>
      </p:sp>
      <p:sp>
        <p:nvSpPr>
          <p:cNvPr id="14" name="ZoneTexte 13"/>
          <p:cNvSpPr txBox="1"/>
          <p:nvPr/>
        </p:nvSpPr>
        <p:spPr>
          <a:xfrm>
            <a:off x="71987" y="412253"/>
            <a:ext cx="6294797" cy="1556678"/>
          </a:xfrm>
          <a:prstGeom prst="rect">
            <a:avLst/>
          </a:prstGeom>
          <a:noFill/>
        </p:spPr>
        <p:txBody>
          <a:bodyPr wrap="square" lIns="114523" tIns="57262" rIns="114523" bIns="57262" rtlCol="0">
            <a:spAutoFit/>
          </a:bodyPr>
          <a:lstStyle/>
          <a:p>
            <a:pPr marL="0" marR="0" lvl="0" indent="0" algn="ctr" defTabSz="999120" rtl="0" eaLnBrk="1" fontAlgn="auto" latinLnBrk="0" hangingPunct="1">
              <a:lnSpc>
                <a:spcPct val="100000"/>
              </a:lnSpc>
              <a:spcBef>
                <a:spcPts val="0"/>
              </a:spcBef>
              <a:spcAft>
                <a:spcPts val="0"/>
              </a:spcAft>
              <a:buClrTx/>
              <a:buSzTx/>
              <a:buFontTx/>
              <a:buNone/>
              <a:tabLst/>
              <a:defRPr/>
            </a:pPr>
            <a:r>
              <a:rPr kumimoji="0" lang="en-US"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Sean Gaskell</a:t>
            </a:r>
          </a:p>
          <a:p>
            <a:pPr marL="0" marR="0" lvl="0" indent="0" algn="ctr" defTabSz="999120" rtl="0" eaLnBrk="1" fontAlgn="auto" latinLnBrk="0" hangingPunct="1">
              <a:lnSpc>
                <a:spcPct val="100000"/>
              </a:lnSpc>
              <a:spcBef>
                <a:spcPts val="0"/>
              </a:spcBef>
              <a:spcAft>
                <a:spcPts val="0"/>
              </a:spcAft>
              <a:buClrTx/>
              <a:buSzTx/>
              <a:buFontTx/>
              <a:buNone/>
              <a:tabLst/>
              <a:defRPr/>
            </a:pPr>
            <a:r>
              <a:rPr kumimoji="0" lang="en-US"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 West African Kora</a:t>
            </a:r>
            <a:endParaRPr kumimoji="0" lang="fr-FR"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endParaRPr>
          </a:p>
        </p:txBody>
      </p:sp>
      <p:pic>
        <p:nvPicPr>
          <p:cNvPr id="18" name="Image 17" descr="f1daPhotographe.gif"/>
          <p:cNvPicPr>
            <a:picLocks noChangeAspect="1"/>
          </p:cNvPicPr>
          <p:nvPr/>
        </p:nvPicPr>
        <p:blipFill>
          <a:blip r:embed="rId6" cstate="print"/>
          <a:stretch>
            <a:fillRect/>
          </a:stretch>
        </p:blipFill>
        <p:spPr>
          <a:xfrm flipH="1">
            <a:off x="6659871" y="376689"/>
            <a:ext cx="2095316" cy="2317578"/>
          </a:xfrm>
          <a:prstGeom prst="rect">
            <a:avLst/>
          </a:prstGeom>
        </p:spPr>
      </p:pic>
      <p:sp>
        <p:nvSpPr>
          <p:cNvPr id="15" name="Rectangle 14"/>
          <p:cNvSpPr/>
          <p:nvPr/>
        </p:nvSpPr>
        <p:spPr>
          <a:xfrm>
            <a:off x="5866983" y="6267779"/>
            <a:ext cx="2934411" cy="439617"/>
          </a:xfrm>
          <a:prstGeom prst="rect">
            <a:avLst/>
          </a:prstGeom>
        </p:spPr>
        <p:txBody>
          <a:bodyPr wrap="none" lIns="96402" tIns="48201" rIns="96402" bIns="48201">
            <a:spAutoFit/>
          </a:bodyPr>
          <a:lstStyle/>
          <a:p>
            <a:pPr marL="0" marR="0" lvl="0" indent="0" algn="l" defTabSz="1147852" rtl="0" eaLnBrk="1" fontAlgn="auto" latinLnBrk="0" hangingPunct="1">
              <a:lnSpc>
                <a:spcPct val="100000"/>
              </a:lnSpc>
              <a:spcBef>
                <a:spcPts val="0"/>
              </a:spcBef>
              <a:spcAft>
                <a:spcPts val="0"/>
              </a:spcAft>
              <a:buClrTx/>
              <a:buSzTx/>
              <a:buFontTx/>
              <a:buNone/>
              <a:tabLst/>
              <a:defRPr/>
            </a:pPr>
            <a:r>
              <a:rPr kumimoji="0" lang="fr-FR" sz="2224" b="0" i="0" u="none" strike="noStrike" kern="1200" cap="none" spc="0" normalizeH="0" baseline="0" noProof="0" dirty="0">
                <a:ln>
                  <a:solidFill>
                    <a:prstClr val="black"/>
                  </a:solidFill>
                </a:ln>
                <a:solidFill>
                  <a:srgbClr val="FFFF00"/>
                </a:solidFill>
                <a:effectLst/>
                <a:uLnTx/>
                <a:uFillTx/>
                <a:latin typeface="Permanent Marker" pitchFamily="2" charset="0"/>
                <a:ea typeface="Permanent Marker" pitchFamily="2" charset="0"/>
                <a:cs typeface="+mn-cs"/>
              </a:rPr>
              <a:t>Shannon  </a:t>
            </a:r>
            <a:r>
              <a:rPr kumimoji="0" lang="fr-FR" sz="2224" b="0" i="0" u="none" strike="noStrike" kern="1200" cap="none" spc="0" normalizeH="0" baseline="0" noProof="0" dirty="0" err="1">
                <a:ln>
                  <a:solidFill>
                    <a:prstClr val="black"/>
                  </a:solidFill>
                </a:ln>
                <a:solidFill>
                  <a:srgbClr val="FFFF00"/>
                </a:solidFill>
                <a:effectLst/>
                <a:uLnTx/>
                <a:uFillTx/>
                <a:latin typeface="Permanent Marker" pitchFamily="2" charset="0"/>
                <a:ea typeface="Permanent Marker" pitchFamily="2" charset="0"/>
                <a:cs typeface="+mn-cs"/>
              </a:rPr>
              <a:t>Schätzele</a:t>
            </a:r>
            <a:endParaRPr kumimoji="0" lang="fr-FR" sz="2224" b="0" i="0" u="none" strike="noStrike" kern="1200" cap="none" spc="0" normalizeH="0" baseline="0" noProof="0" dirty="0">
              <a:ln>
                <a:solidFill>
                  <a:prstClr val="black"/>
                </a:solidFill>
              </a:ln>
              <a:solidFill>
                <a:srgbClr val="FFFF00"/>
              </a:solidFill>
              <a:effectLst/>
              <a:uLnTx/>
              <a:uFillTx/>
              <a:latin typeface="Permanent Marker" pitchFamily="2" charset="0"/>
              <a:ea typeface="Permanent Marker" pitchFamily="2" charset="0"/>
              <a:cs typeface="+mn-cs"/>
            </a:endParaRPr>
          </a:p>
        </p:txBody>
      </p:sp>
      <p:sp>
        <p:nvSpPr>
          <p:cNvPr id="16" name="Rectangle 15"/>
          <p:cNvSpPr/>
          <p:nvPr/>
        </p:nvSpPr>
        <p:spPr>
          <a:xfrm>
            <a:off x="6370895" y="4493760"/>
            <a:ext cx="2003324" cy="439617"/>
          </a:xfrm>
          <a:prstGeom prst="rect">
            <a:avLst/>
          </a:prstGeom>
        </p:spPr>
        <p:txBody>
          <a:bodyPr wrap="none" lIns="96402" tIns="48201" rIns="96402" bIns="48201">
            <a:spAutoFit/>
          </a:bodyPr>
          <a:lstStyle/>
          <a:p>
            <a:pPr marL="0" marR="0" lvl="0" indent="0" algn="l" defTabSz="1147852" rtl="0" eaLnBrk="1" fontAlgn="auto" latinLnBrk="0" hangingPunct="1">
              <a:lnSpc>
                <a:spcPct val="100000"/>
              </a:lnSpc>
              <a:spcBef>
                <a:spcPts val="0"/>
              </a:spcBef>
              <a:spcAft>
                <a:spcPts val="0"/>
              </a:spcAft>
              <a:buClrTx/>
              <a:buSzTx/>
              <a:buFontTx/>
              <a:buNone/>
              <a:tabLst/>
              <a:defRPr/>
            </a:pPr>
            <a:r>
              <a:rPr kumimoji="0" lang="fr-FR" sz="2224" b="0" i="0" u="none" strike="noStrike" kern="1200" cap="none" spc="0" normalizeH="0" baseline="0" noProof="0" dirty="0">
                <a:ln>
                  <a:solidFill>
                    <a:prstClr val="black"/>
                  </a:solidFill>
                </a:ln>
                <a:solidFill>
                  <a:prstClr val="white"/>
                </a:solidFill>
                <a:effectLst/>
                <a:uLnTx/>
                <a:uFillTx/>
                <a:latin typeface="Permanent Marker" pitchFamily="2" charset="0"/>
                <a:ea typeface="Permanent Marker" pitchFamily="2" charset="0"/>
                <a:cs typeface="+mn-cs"/>
              </a:rPr>
              <a:t>Participation</a:t>
            </a:r>
            <a:endParaRPr kumimoji="0" lang="fr-FR" sz="2224" b="0" i="0" u="none" strike="noStrike" kern="1200" cap="none" spc="0" normalizeH="0" baseline="0" noProof="0" dirty="0">
              <a:ln>
                <a:solidFill>
                  <a:prstClr val="black"/>
                </a:solidFill>
              </a:ln>
              <a:solidFill>
                <a:prstClr val="white"/>
              </a:solidFill>
              <a:effectLst/>
              <a:uLnTx/>
              <a:uFillTx/>
              <a:latin typeface="Calibri"/>
              <a:ea typeface="+mn-ea"/>
              <a:cs typeface="+mn-cs"/>
            </a:endParaRPr>
          </a:p>
        </p:txBody>
      </p:sp>
      <p:sp>
        <p:nvSpPr>
          <p:cNvPr id="17" name="Rectangle 16"/>
          <p:cNvSpPr/>
          <p:nvPr/>
        </p:nvSpPr>
        <p:spPr>
          <a:xfrm>
            <a:off x="640569" y="2586151"/>
            <a:ext cx="3162239" cy="2747933"/>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7852" rtl="0" eaLnBrk="1" fontAlgn="auto" latinLnBrk="0" hangingPunct="1">
              <a:lnSpc>
                <a:spcPct val="100000"/>
              </a:lnSpc>
              <a:spcBef>
                <a:spcPts val="0"/>
              </a:spcBef>
              <a:spcAft>
                <a:spcPts val="0"/>
              </a:spcAft>
              <a:buClrTx/>
              <a:buSzTx/>
              <a:buFontTx/>
              <a:buNone/>
              <a:tabLst/>
              <a:defRPr/>
            </a:pPr>
            <a:endParaRPr kumimoji="0" lang="fr-FR" sz="1873" b="0" i="0" u="none" strike="noStrike" kern="1200" cap="none" spc="0" normalizeH="0" baseline="0" noProof="0">
              <a:ln>
                <a:noFill/>
              </a:ln>
              <a:solidFill>
                <a:prstClr val="white"/>
              </a:solidFill>
              <a:effectLst/>
              <a:uLnTx/>
              <a:uFillTx/>
              <a:latin typeface="Calibri"/>
              <a:ea typeface="+mn-ea"/>
              <a:cs typeface="+mn-cs"/>
            </a:endParaRPr>
          </a:p>
        </p:txBody>
      </p:sp>
      <p:pic>
        <p:nvPicPr>
          <p:cNvPr id="3" name="Image 2">
            <a:extLst>
              <a:ext uri="{FF2B5EF4-FFF2-40B4-BE49-F238E27FC236}">
                <a16:creationId xmlns:a16="http://schemas.microsoft.com/office/drawing/2014/main" id="{1405B7B4-232E-F541-3908-03A2B34FCD0E}"/>
              </a:ext>
            </a:extLst>
          </p:cNvPr>
          <p:cNvPicPr>
            <a:picLocks noChangeAspect="1"/>
          </p:cNvPicPr>
          <p:nvPr/>
        </p:nvPicPr>
        <p:blipFill>
          <a:blip r:embed="rId7"/>
          <a:stretch>
            <a:fillRect/>
          </a:stretch>
        </p:blipFill>
        <p:spPr>
          <a:xfrm>
            <a:off x="7259617" y="4673879"/>
            <a:ext cx="1236459" cy="1854688"/>
          </a:xfrm>
          <a:prstGeom prst="rect">
            <a:avLst/>
          </a:prstGeom>
        </p:spPr>
      </p:pic>
      <p:pic>
        <p:nvPicPr>
          <p:cNvPr id="5" name="Image 4" descr="Une image contenant musique, instrument de musique, personne, guitare&#10;&#10;Le contenu généré par l’IA peut être incorrect.">
            <a:extLst>
              <a:ext uri="{FF2B5EF4-FFF2-40B4-BE49-F238E27FC236}">
                <a16:creationId xmlns:a16="http://schemas.microsoft.com/office/drawing/2014/main" id="{1923918D-D416-4D14-A07C-E084E93A0FC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91221" y="2089989"/>
            <a:ext cx="2490323" cy="249032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14" presetClass="entr" presetSubtype="10" fill="hold" nodeType="after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65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5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5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par>
                                <p:cTn id="32" presetID="14" presetClass="entr" presetSubtype="10" fill="hold" nodeType="withEffect">
                                  <p:stCondLst>
                                    <p:cond delay="200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childTnLst>
                          </p:cTn>
                        </p:par>
                        <p:par>
                          <p:cTn id="35" fill="hold">
                            <p:stCondLst>
                              <p:cond delay="15000"/>
                            </p:stCondLst>
                            <p:childTnLst>
                              <p:par>
                                <p:cTn id="36" presetID="14" presetClass="entr" presetSubtype="1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randombar(horizontal)">
                                      <p:cBhvr>
                                        <p:cTn id="38" dur="500"/>
                                        <p:tgtEl>
                                          <p:spTgt spid="3"/>
                                        </p:tgtEl>
                                      </p:cBhvr>
                                    </p:animEffect>
                                  </p:childTnLst>
                                </p:cTn>
                              </p:par>
                              <p:par>
                                <p:cTn id="39" presetID="24" presetClass="entr" presetSubtype="0" fill="hold" grpId="0" nodeType="withEffect">
                                  <p:stCondLst>
                                    <p:cond delay="2000"/>
                                  </p:stCondLst>
                                  <p:childTnLst>
                                    <p:set>
                                      <p:cBhvr>
                                        <p:cTn id="40" dur="1" fill="hold">
                                          <p:stCondLst>
                                            <p:cond delay="0"/>
                                          </p:stCondLst>
                                        </p:cTn>
                                        <p:tgtEl>
                                          <p:spTgt spid="15"/>
                                        </p:tgtEl>
                                        <p:attrNameLst>
                                          <p:attrName>style.visibility</p:attrName>
                                        </p:attrNameLst>
                                      </p:cBhvr>
                                      <p:to>
                                        <p:strVal val="visible"/>
                                      </p:to>
                                    </p:set>
                                    <p:anim to="" calcmode="lin" valueType="num">
                                      <p:cBhvr>
                                        <p:cTn id="41" dur="1" fill="hold"/>
                                        <p:tgtEl>
                                          <p:spTgt spid="15"/>
                                        </p:tgtEl>
                                        <p:attrNameLst>
                                          <p:attrName/>
                                        </p:attrNameLst>
                                      </p:cBhvr>
                                    </p:anim>
                                  </p:childTnLst>
                                </p:cTn>
                              </p:par>
                            </p:childTnLst>
                          </p:cTn>
                        </p:par>
                        <p:par>
                          <p:cTn id="42" fill="hold">
                            <p:stCondLst>
                              <p:cond delay="17000"/>
                            </p:stCondLst>
                            <p:childTnLst>
                              <p:par>
                                <p:cTn id="43" presetID="24" presetClass="entr" presetSubtype="0" fill="hold" nodeType="afterEffect">
                                  <p:stCondLst>
                                    <p:cond delay="2000"/>
                                  </p:stCondLst>
                                  <p:childTnLst>
                                    <p:set>
                                      <p:cBhvr>
                                        <p:cTn id="44" dur="1" fill="hold">
                                          <p:stCondLst>
                                            <p:cond delay="0"/>
                                          </p:stCondLst>
                                        </p:cTn>
                                        <p:tgtEl>
                                          <p:spTgt spid="6"/>
                                        </p:tgtEl>
                                        <p:attrNameLst>
                                          <p:attrName>style.visibility</p:attrName>
                                        </p:attrNameLst>
                                      </p:cBhvr>
                                      <p:to>
                                        <p:strVal val="visible"/>
                                      </p:to>
                                    </p:set>
                                    <p:anim to="" calcmode="lin" valueType="num">
                                      <p:cBhvr>
                                        <p:cTn id="45" dur="1" fill="hold"/>
                                        <p:tgtEl>
                                          <p:spTgt spid="6"/>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7"/>
                                        </p:tgtEl>
                                        <p:attrNameLst>
                                          <p:attrName>style.visibility</p:attrName>
                                        </p:attrNameLst>
                                      </p:cBhvr>
                                      <p:to>
                                        <p:strVal val="visible"/>
                                      </p:to>
                                    </p:set>
                                    <p:anim to="" calcmode="lin" valueType="num">
                                      <p:cBhvr>
                                        <p:cTn id="48" dur="1" fill="hold"/>
                                        <p:tgtEl>
                                          <p:spTgt spid="7"/>
                                        </p:tgtEl>
                                        <p:attrNameLst>
                                          <p:attrName/>
                                        </p:attrNameLst>
                                      </p:cBhvr>
                                    </p:anim>
                                  </p:childTnLst>
                                </p:cTn>
                              </p:par>
                              <p:par>
                                <p:cTn id="49" presetID="24" presetClass="entr" presetSubtype="0" fill="hold" grpId="0" nodeType="withEffect">
                                  <p:stCondLst>
                                    <p:cond delay="2000"/>
                                  </p:stCondLst>
                                  <p:childTnLst>
                                    <p:set>
                                      <p:cBhvr>
                                        <p:cTn id="50" dur="1" fill="hold">
                                          <p:stCondLst>
                                            <p:cond delay="0"/>
                                          </p:stCondLst>
                                        </p:cTn>
                                        <p:tgtEl>
                                          <p:spTgt spid="8"/>
                                        </p:tgtEl>
                                        <p:attrNameLst>
                                          <p:attrName>style.visibility</p:attrName>
                                        </p:attrNameLst>
                                      </p:cBhvr>
                                      <p:to>
                                        <p:strVal val="visible"/>
                                      </p:to>
                                    </p:set>
                                    <p:anim to="" calcmode="lin" valueType="num">
                                      <p:cBhvr>
                                        <p:cTn id="51"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1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533</Words>
  <Application>Microsoft Office PowerPoint</Application>
  <PresentationFormat>Affichage à l'écran (4:3)</PresentationFormat>
  <Paragraphs>45</Paragraphs>
  <Slides>29</Slides>
  <Notes>1</Notes>
  <HiddenSlides>0</HiddenSlides>
  <MMClips>1</MMClips>
  <ScaleCrop>false</ScaleCrop>
  <HeadingPairs>
    <vt:vector size="6" baseType="variant">
      <vt:variant>
        <vt:lpstr>Polices utilisées</vt:lpstr>
      </vt:variant>
      <vt:variant>
        <vt:i4>10</vt:i4>
      </vt:variant>
      <vt:variant>
        <vt:lpstr>Thème</vt:lpstr>
      </vt:variant>
      <vt:variant>
        <vt:i4>3</vt:i4>
      </vt:variant>
      <vt:variant>
        <vt:lpstr>Titres des diapositives</vt:lpstr>
      </vt:variant>
      <vt:variant>
        <vt:i4>29</vt:i4>
      </vt:variant>
    </vt:vector>
  </HeadingPairs>
  <TitlesOfParts>
    <vt:vector size="42" baseType="lpstr">
      <vt:lpstr>Aptos</vt:lpstr>
      <vt:lpstr>Aptos Display</vt:lpstr>
      <vt:lpstr>Arial</vt:lpstr>
      <vt:lpstr>Broadway</vt:lpstr>
      <vt:lpstr>Calibri</vt:lpstr>
      <vt:lpstr>Chiller</vt:lpstr>
      <vt:lpstr>Courgette</vt:lpstr>
      <vt:lpstr>Franklin Gothic Medium</vt:lpstr>
      <vt:lpstr>Permanent Marker</vt:lpstr>
      <vt:lpstr>Rockwell</vt:lpstr>
      <vt:lpstr>Thème Office</vt:lpstr>
      <vt:lpstr>22_Thème Office</vt:lpstr>
      <vt:lpstr>12_Thème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9</cp:revision>
  <dcterms:created xsi:type="dcterms:W3CDTF">2025-11-19T20:47:47Z</dcterms:created>
  <dcterms:modified xsi:type="dcterms:W3CDTF">2025-11-21T12:40:31Z</dcterms:modified>
</cp:coreProperties>
</file>