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1"/>
  </p:notesMasterIdLst>
  <p:sldIdLst>
    <p:sldId id="426" r:id="rId4"/>
    <p:sldId id="477" r:id="rId5"/>
    <p:sldId id="478" r:id="rId6"/>
    <p:sldId id="479" r:id="rId7"/>
    <p:sldId id="480" r:id="rId8"/>
    <p:sldId id="482" r:id="rId9"/>
    <p:sldId id="427" r:id="rId10"/>
    <p:sldId id="428" r:id="rId11"/>
    <p:sldId id="429" r:id="rId12"/>
    <p:sldId id="430" r:id="rId13"/>
    <p:sldId id="431" r:id="rId14"/>
    <p:sldId id="432" r:id="rId15"/>
    <p:sldId id="433" r:id="rId16"/>
    <p:sldId id="434" r:id="rId17"/>
    <p:sldId id="435" r:id="rId18"/>
    <p:sldId id="436" r:id="rId19"/>
    <p:sldId id="437" r:id="rId20"/>
    <p:sldId id="438" r:id="rId21"/>
    <p:sldId id="439" r:id="rId22"/>
    <p:sldId id="440" r:id="rId23"/>
    <p:sldId id="441" r:id="rId24"/>
    <p:sldId id="442" r:id="rId25"/>
    <p:sldId id="443" r:id="rId26"/>
    <p:sldId id="444" r:id="rId27"/>
    <p:sldId id="445" r:id="rId28"/>
    <p:sldId id="446" r:id="rId29"/>
    <p:sldId id="447" r:id="rId30"/>
    <p:sldId id="448" r:id="rId31"/>
    <p:sldId id="449" r:id="rId32"/>
    <p:sldId id="450" r:id="rId33"/>
    <p:sldId id="451" r:id="rId34"/>
    <p:sldId id="452" r:id="rId35"/>
    <p:sldId id="453" r:id="rId36"/>
    <p:sldId id="454" r:id="rId37"/>
    <p:sldId id="455" r:id="rId38"/>
    <p:sldId id="456" r:id="rId39"/>
    <p:sldId id="457" r:id="rId40"/>
    <p:sldId id="458" r:id="rId41"/>
    <p:sldId id="459" r:id="rId42"/>
    <p:sldId id="460" r:id="rId43"/>
    <p:sldId id="461" r:id="rId44"/>
    <p:sldId id="462" r:id="rId45"/>
    <p:sldId id="463" r:id="rId46"/>
    <p:sldId id="464" r:id="rId47"/>
    <p:sldId id="465" r:id="rId48"/>
    <p:sldId id="466" r:id="rId49"/>
    <p:sldId id="467" r:id="rId50"/>
    <p:sldId id="468" r:id="rId51"/>
    <p:sldId id="469" r:id="rId52"/>
    <p:sldId id="470" r:id="rId53"/>
    <p:sldId id="471" r:id="rId54"/>
    <p:sldId id="472" r:id="rId55"/>
    <p:sldId id="473" r:id="rId56"/>
    <p:sldId id="474" r:id="rId57"/>
    <p:sldId id="475" r:id="rId58"/>
    <p:sldId id="476" r:id="rId59"/>
    <p:sldId id="390" r:id="rId6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s6ydUSiimQDBrwBGMlPbg==" hashData="zF6RnYghb8h9E+w4dia8shk5eqY1V2srfEv62RU2mmFFra21AjsOBFmArJ4jLYBYXIVWFpaIb69jzthrnNu4O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0" d="100"/>
          <a:sy n="80" d="100"/>
        </p:scale>
        <p:origin x="1459" y="53"/>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83468-5A20-4BE5-8621-6078B069C8B9}" type="datetimeFigureOut">
              <a:rPr lang="fr-FR" smtClean="0"/>
              <a:t>19/11/2025</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585AC3-E3C9-4448-981C-7A3FE8477A8D}" type="slidenum">
              <a:rPr lang="fr-FR" smtClean="0"/>
              <a:t>‹N°›</a:t>
            </a:fld>
            <a:endParaRPr lang="fr-FR"/>
          </a:p>
        </p:txBody>
      </p:sp>
    </p:spTree>
    <p:extLst>
      <p:ext uri="{BB962C8B-B14F-4D97-AF65-F5344CB8AC3E}">
        <p14:creationId xmlns:p14="http://schemas.microsoft.com/office/powerpoint/2010/main" val="2376283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43000" y="685800"/>
            <a:ext cx="4572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80651" rtl="0" eaLnBrk="1" fontAlgn="auto" latinLnBrk="0" hangingPunct="1">
              <a:lnSpc>
                <a:spcPct val="100000"/>
              </a:lnSpc>
              <a:spcBef>
                <a:spcPts val="0"/>
              </a:spcBef>
              <a:spcAft>
                <a:spcPts val="0"/>
              </a:spcAft>
              <a:buClrTx/>
              <a:buSzTx/>
              <a:buFontTx/>
              <a:buNone/>
              <a:tabLst/>
              <a:defRPr/>
            </a:pPr>
            <a:fld id="{F4B33B90-1CBB-4A10-A548-B8460DCC3991}"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80651"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80FFC1-59F0-C103-9780-1A944963BBF4}"/>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5C5E8AA8-45C1-0DC9-550F-D83CA3A8EB6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0F174D8-4E73-812B-EC75-EBB12CF53C87}"/>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5" name="Espace réservé du pied de page 4">
            <a:extLst>
              <a:ext uri="{FF2B5EF4-FFF2-40B4-BE49-F238E27FC236}">
                <a16:creationId xmlns:a16="http://schemas.microsoft.com/office/drawing/2014/main" id="{AB0EFD13-467A-50E7-32F4-C3E5C4E974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C4D5AD-B2EA-7AFE-CAD3-19BA2EE5F2B6}"/>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1636336719"/>
      </p:ext>
    </p:extLst>
  </p:cSld>
  <p:clrMapOvr>
    <a:masterClrMapping/>
  </p:clrMapOvr>
  <p:transition spd="slow" advTm="4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3CC1D7-C08F-8D7E-B83F-EB46ABE998E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2B15DF9-A4CE-1EA0-07FF-8AA657DDBAC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5130E7-ABB1-0B3F-9082-3934296280F6}"/>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5" name="Espace réservé du pied de page 4">
            <a:extLst>
              <a:ext uri="{FF2B5EF4-FFF2-40B4-BE49-F238E27FC236}">
                <a16:creationId xmlns:a16="http://schemas.microsoft.com/office/drawing/2014/main" id="{0404F28F-0AFC-D24D-BE94-55FE3C6B7B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F38B452-058F-04F4-7DDA-23EBB93B2A98}"/>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4245585796"/>
      </p:ext>
    </p:extLst>
  </p:cSld>
  <p:clrMapOvr>
    <a:masterClrMapping/>
  </p:clrMapOvr>
  <p:transition spd="slow" advTm="4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D9379F-02EA-C3F6-5DA7-5DF49BB094E8}"/>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0F3777A9-0DE5-62DB-251E-2FC2BAF5433D}"/>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C637361-BF9B-5B80-E04C-9915C055DDA4}"/>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5" name="Espace réservé du pied de page 4">
            <a:extLst>
              <a:ext uri="{FF2B5EF4-FFF2-40B4-BE49-F238E27FC236}">
                <a16:creationId xmlns:a16="http://schemas.microsoft.com/office/drawing/2014/main" id="{730EE9C1-A7EA-0D19-25B2-8A9CA37C1D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5971057-D91E-56AE-7D11-57CE15A0AFBA}"/>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4045505691"/>
      </p:ext>
    </p:extLst>
  </p:cSld>
  <p:clrMapOvr>
    <a:masterClrMapping/>
  </p:clrMapOvr>
  <p:transition spd="slow" advTm="4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C3207A-63D4-B401-67F0-FF22B5F53A1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A311EC-1C63-7688-B037-161DD6041705}"/>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793D979-8E96-FF64-B5C8-9FDFA798A5BA}"/>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663EEB-2D27-9466-7432-E4F738D3EB8D}"/>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6" name="Espace réservé du pied de page 5">
            <a:extLst>
              <a:ext uri="{FF2B5EF4-FFF2-40B4-BE49-F238E27FC236}">
                <a16:creationId xmlns:a16="http://schemas.microsoft.com/office/drawing/2014/main" id="{A0839A07-27DE-C9CF-A358-B752E20563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5FFD424-894A-1A77-6492-84595511D564}"/>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2647430166"/>
      </p:ext>
    </p:extLst>
  </p:cSld>
  <p:clrMapOvr>
    <a:masterClrMapping/>
  </p:clrMapOvr>
  <p:transition spd="slow" advTm="4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BB428E-783B-2B56-5516-F43D865120EF}"/>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B121073-C9CB-5961-5F28-7586B2B5D30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86C9FC0-53F3-D6AF-FDB2-A5707D31ABCC}"/>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9EE4A8F-1D3D-6BB9-0513-0FFAD494853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1F145FB-3CAA-B49E-6CF6-A679C3EF5229}"/>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744DE5E-C8D2-385F-30C0-C69322A5ECD0}"/>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8" name="Espace réservé du pied de page 7">
            <a:extLst>
              <a:ext uri="{FF2B5EF4-FFF2-40B4-BE49-F238E27FC236}">
                <a16:creationId xmlns:a16="http://schemas.microsoft.com/office/drawing/2014/main" id="{38D179D9-6A3C-252D-342F-3C722ED06E6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9F6245F-644F-367D-761B-741C4010489E}"/>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2553899716"/>
      </p:ext>
    </p:extLst>
  </p:cSld>
  <p:clrMapOvr>
    <a:masterClrMapping/>
  </p:clrMapOvr>
  <p:transition spd="slow" advTm="4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910FF8-84E0-0084-8AC7-95A4D48ACE2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3B38DDF-3F56-C986-EC40-64701DECE289}"/>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4" name="Espace réservé du pied de page 3">
            <a:extLst>
              <a:ext uri="{FF2B5EF4-FFF2-40B4-BE49-F238E27FC236}">
                <a16:creationId xmlns:a16="http://schemas.microsoft.com/office/drawing/2014/main" id="{0C00598C-EE49-F2F1-81C2-043698501C0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EA8DB9D-D4BA-EE3A-E938-C88F6C9A8186}"/>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1138871304"/>
      </p:ext>
    </p:extLst>
  </p:cSld>
  <p:clrMapOvr>
    <a:masterClrMapping/>
  </p:clrMapOvr>
  <p:transition spd="slow" advTm="4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BB8050D-5492-BD25-E966-87B8435A63B2}"/>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3" name="Espace réservé du pied de page 2">
            <a:extLst>
              <a:ext uri="{FF2B5EF4-FFF2-40B4-BE49-F238E27FC236}">
                <a16:creationId xmlns:a16="http://schemas.microsoft.com/office/drawing/2014/main" id="{593B9EB0-1222-2A2D-D605-E1EA755AB37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8945273-7944-ECCC-F194-ACB4EE781FB9}"/>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544206219"/>
      </p:ext>
    </p:extLst>
  </p:cSld>
  <p:clrMapOvr>
    <a:masterClrMapping/>
  </p:clrMapOvr>
  <p:transition spd="slow" advTm="4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B4CA01-FEED-8C41-F3D2-E7EEF0C43E69}"/>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436A1591-515A-28B9-998D-8701CFB9214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11AA532-BBE2-3CA0-534E-FF55F80E8E2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FF84D6D-798D-3217-0BA2-AC10C4CE83CB}"/>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6" name="Espace réservé du pied de page 5">
            <a:extLst>
              <a:ext uri="{FF2B5EF4-FFF2-40B4-BE49-F238E27FC236}">
                <a16:creationId xmlns:a16="http://schemas.microsoft.com/office/drawing/2014/main" id="{A459726F-4AE0-4C71-5FBE-7B92AE2CC43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4C696A-BD09-D2E6-4DB5-3AE945793990}"/>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1313433415"/>
      </p:ext>
    </p:extLst>
  </p:cSld>
  <p:clrMapOvr>
    <a:masterClrMapping/>
  </p:clrMapOvr>
  <p:transition spd="slow" advTm="4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2CBA53-136B-C524-16A6-8C90DC0E189E}"/>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DB049F8A-7429-F588-53E4-5E1E104356C0}"/>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8AF833DC-CD44-B05D-7E9A-A1C16D93558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CD3C476-DAAB-103F-C782-C231E889C63E}"/>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6" name="Espace réservé du pied de page 5">
            <a:extLst>
              <a:ext uri="{FF2B5EF4-FFF2-40B4-BE49-F238E27FC236}">
                <a16:creationId xmlns:a16="http://schemas.microsoft.com/office/drawing/2014/main" id="{602F9242-A7C4-44DF-DBCA-3E63EF0F733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2F182D-5F00-9E40-2C20-EEAB87BF422E}"/>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2018053955"/>
      </p:ext>
    </p:extLst>
  </p:cSld>
  <p:clrMapOvr>
    <a:masterClrMapping/>
  </p:clrMapOvr>
  <p:transition spd="slow" advTm="4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211F12-DCFC-7470-490A-244753CBFC0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40C134A-C703-71C7-2CE6-AA16B4CB88D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22B6C1-EF8D-C736-A402-635BFC30F420}"/>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5" name="Espace réservé du pied de page 4">
            <a:extLst>
              <a:ext uri="{FF2B5EF4-FFF2-40B4-BE49-F238E27FC236}">
                <a16:creationId xmlns:a16="http://schemas.microsoft.com/office/drawing/2014/main" id="{CB57A070-E383-B51D-59B9-0CACB8B5EC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E63F93-C66E-53B5-5B3C-3602DBB6D4F2}"/>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3994920168"/>
      </p:ext>
    </p:extLst>
  </p:cSld>
  <p:clrMapOvr>
    <a:masterClrMapping/>
  </p:clrMapOvr>
  <p:transition spd="slow" advTm="4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D6DEA86-A941-B903-A18B-83695E714226}"/>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CFDB194-3D4B-436B-9B78-1D3D7EC314BC}"/>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73B1A50-7C3C-54A5-B766-AB61206785E9}"/>
              </a:ext>
            </a:extLst>
          </p:cNvPr>
          <p:cNvSpPr>
            <a:spLocks noGrp="1"/>
          </p:cNvSpPr>
          <p:nvPr>
            <p:ph type="dt" sz="half" idx="10"/>
          </p:nvPr>
        </p:nvSpPr>
        <p:spPr/>
        <p:txBody>
          <a:bodyPr/>
          <a:lstStyle/>
          <a:p>
            <a:fld id="{FEB9C46B-2467-4D93-AD57-BE5862834B18}" type="datetimeFigureOut">
              <a:rPr lang="fr-FR" smtClean="0"/>
              <a:t>19/11/2025</a:t>
            </a:fld>
            <a:endParaRPr lang="fr-FR"/>
          </a:p>
        </p:txBody>
      </p:sp>
      <p:sp>
        <p:nvSpPr>
          <p:cNvPr id="5" name="Espace réservé du pied de page 4">
            <a:extLst>
              <a:ext uri="{FF2B5EF4-FFF2-40B4-BE49-F238E27FC236}">
                <a16:creationId xmlns:a16="http://schemas.microsoft.com/office/drawing/2014/main" id="{BB38BB96-BB43-A227-7202-3B047D08D9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5FEA72-DDFC-0D66-7387-F49103D2D487}"/>
              </a:ext>
            </a:extLst>
          </p:cNvPr>
          <p:cNvSpPr>
            <a:spLocks noGrp="1"/>
          </p:cNvSpPr>
          <p:nvPr>
            <p:ph type="sldNum" sz="quarter" idx="12"/>
          </p:nvPr>
        </p:nvSpPr>
        <p:spPr/>
        <p:txBody>
          <a:bodyPr/>
          <a:lstStyle/>
          <a:p>
            <a:fld id="{1D2A63D6-0384-474B-B599-DE7A9F4424DB}" type="slidenum">
              <a:rPr lang="fr-FR" smtClean="0"/>
              <a:t>‹N°›</a:t>
            </a:fld>
            <a:endParaRPr lang="fr-FR"/>
          </a:p>
        </p:txBody>
      </p:sp>
    </p:spTree>
    <p:extLst>
      <p:ext uri="{BB962C8B-B14F-4D97-AF65-F5344CB8AC3E}">
        <p14:creationId xmlns:p14="http://schemas.microsoft.com/office/powerpoint/2010/main" val="3263906747"/>
      </p:ext>
    </p:extLst>
  </p:cSld>
  <p:clrMapOvr>
    <a:masterClrMapping/>
  </p:clrMapOvr>
  <p:transition spd="slow" advTm="4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6" y="2130637"/>
            <a:ext cx="7772400" cy="1470026"/>
          </a:xfrm>
        </p:spPr>
        <p:txBody>
          <a:bodyPr/>
          <a:lstStyle/>
          <a:p>
            <a:r>
              <a:rPr lang="fr-FR"/>
              <a:t>Cliquez pour modifier le style du titre</a:t>
            </a:r>
          </a:p>
        </p:txBody>
      </p:sp>
      <p:sp>
        <p:nvSpPr>
          <p:cNvPr id="3" name="Sous-titre 2"/>
          <p:cNvSpPr>
            <a:spLocks noGrp="1"/>
          </p:cNvSpPr>
          <p:nvPr>
            <p:ph type="subTitle" idx="1"/>
          </p:nvPr>
        </p:nvSpPr>
        <p:spPr>
          <a:xfrm>
            <a:off x="1371780" y="3886201"/>
            <a:ext cx="6400799" cy="1752598"/>
          </a:xfrm>
        </p:spPr>
        <p:txBody>
          <a:bodyPr/>
          <a:lstStyle>
            <a:lvl1pPr marL="0" indent="0" algn="ctr">
              <a:buNone/>
              <a:defRPr>
                <a:solidFill>
                  <a:schemeClr val="tx1">
                    <a:tint val="75000"/>
                  </a:schemeClr>
                </a:solidFill>
              </a:defRPr>
            </a:lvl1pPr>
            <a:lvl2pPr marL="437768" indent="0" algn="ctr">
              <a:buNone/>
              <a:defRPr>
                <a:solidFill>
                  <a:schemeClr val="tx1">
                    <a:tint val="75000"/>
                  </a:schemeClr>
                </a:solidFill>
              </a:defRPr>
            </a:lvl2pPr>
            <a:lvl3pPr marL="875525" indent="0" algn="ctr">
              <a:buNone/>
              <a:defRPr>
                <a:solidFill>
                  <a:schemeClr val="tx1">
                    <a:tint val="75000"/>
                  </a:schemeClr>
                </a:solidFill>
              </a:defRPr>
            </a:lvl3pPr>
            <a:lvl4pPr marL="1313285" indent="0" algn="ctr">
              <a:buNone/>
              <a:defRPr>
                <a:solidFill>
                  <a:schemeClr val="tx1">
                    <a:tint val="75000"/>
                  </a:schemeClr>
                </a:solidFill>
              </a:defRPr>
            </a:lvl4pPr>
            <a:lvl5pPr marL="1751046" indent="0" algn="ctr">
              <a:buNone/>
              <a:defRPr>
                <a:solidFill>
                  <a:schemeClr val="tx1">
                    <a:tint val="75000"/>
                  </a:schemeClr>
                </a:solidFill>
              </a:defRPr>
            </a:lvl5pPr>
            <a:lvl6pPr marL="2188809" indent="0" algn="ctr">
              <a:buNone/>
              <a:defRPr>
                <a:solidFill>
                  <a:schemeClr val="tx1">
                    <a:tint val="75000"/>
                  </a:schemeClr>
                </a:solidFill>
              </a:defRPr>
            </a:lvl6pPr>
            <a:lvl7pPr marL="2626574" indent="0" algn="ctr">
              <a:buNone/>
              <a:defRPr>
                <a:solidFill>
                  <a:schemeClr val="tx1">
                    <a:tint val="75000"/>
                  </a:schemeClr>
                </a:solidFill>
              </a:defRPr>
            </a:lvl7pPr>
            <a:lvl8pPr marL="3064334" indent="0" algn="ctr">
              <a:buNone/>
              <a:defRPr>
                <a:solidFill>
                  <a:schemeClr val="tx1">
                    <a:tint val="75000"/>
                  </a:schemeClr>
                </a:solidFill>
              </a:defRPr>
            </a:lvl8pPr>
            <a:lvl9pPr marL="3502097"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52950177"/>
      </p:ext>
    </p:extLst>
  </p:cSld>
  <p:clrMapOvr>
    <a:masterClrMapping/>
  </p:clrMapOvr>
  <p:transition spd="slow" advTm="4000">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804424436"/>
      </p:ext>
    </p:extLst>
  </p:cSld>
  <p:clrMapOvr>
    <a:masterClrMapping/>
  </p:clrMapOvr>
  <p:transition spd="slow" advTm="4000">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20" y="4406967"/>
            <a:ext cx="7772400" cy="1362075"/>
          </a:xfrm>
        </p:spPr>
        <p:txBody>
          <a:bodyPr anchor="t"/>
          <a:lstStyle>
            <a:lvl1pPr algn="l">
              <a:defRPr sz="3839" b="1" cap="all"/>
            </a:lvl1pPr>
          </a:lstStyle>
          <a:p>
            <a:r>
              <a:rPr lang="fr-FR"/>
              <a:t>Cliquez pour modifier le style du titre</a:t>
            </a:r>
          </a:p>
        </p:txBody>
      </p:sp>
      <p:sp>
        <p:nvSpPr>
          <p:cNvPr id="3" name="Espace réservé du texte 2"/>
          <p:cNvSpPr>
            <a:spLocks noGrp="1"/>
          </p:cNvSpPr>
          <p:nvPr>
            <p:ph type="body" idx="1"/>
          </p:nvPr>
        </p:nvSpPr>
        <p:spPr>
          <a:xfrm>
            <a:off x="722320" y="2906725"/>
            <a:ext cx="7772400" cy="1500187"/>
          </a:xfrm>
        </p:spPr>
        <p:txBody>
          <a:bodyPr anchor="b"/>
          <a:lstStyle>
            <a:lvl1pPr marL="0" indent="0">
              <a:buNone/>
              <a:defRPr sz="1964">
                <a:solidFill>
                  <a:schemeClr val="tx1">
                    <a:tint val="75000"/>
                  </a:schemeClr>
                </a:solidFill>
              </a:defRPr>
            </a:lvl1pPr>
            <a:lvl2pPr marL="437768" indent="0">
              <a:buNone/>
              <a:defRPr sz="1697">
                <a:solidFill>
                  <a:schemeClr val="tx1">
                    <a:tint val="75000"/>
                  </a:schemeClr>
                </a:solidFill>
              </a:defRPr>
            </a:lvl2pPr>
            <a:lvl3pPr marL="875525" indent="0">
              <a:buNone/>
              <a:defRPr sz="1518">
                <a:solidFill>
                  <a:schemeClr val="tx1">
                    <a:tint val="75000"/>
                  </a:schemeClr>
                </a:solidFill>
              </a:defRPr>
            </a:lvl3pPr>
            <a:lvl4pPr marL="1313285" indent="0">
              <a:buNone/>
              <a:defRPr sz="1340">
                <a:solidFill>
                  <a:schemeClr val="tx1">
                    <a:tint val="75000"/>
                  </a:schemeClr>
                </a:solidFill>
              </a:defRPr>
            </a:lvl4pPr>
            <a:lvl5pPr marL="1751046" indent="0">
              <a:buNone/>
              <a:defRPr sz="1340">
                <a:solidFill>
                  <a:schemeClr val="tx1">
                    <a:tint val="75000"/>
                  </a:schemeClr>
                </a:solidFill>
              </a:defRPr>
            </a:lvl5pPr>
            <a:lvl6pPr marL="2188809" indent="0">
              <a:buNone/>
              <a:defRPr sz="1340">
                <a:solidFill>
                  <a:schemeClr val="tx1">
                    <a:tint val="75000"/>
                  </a:schemeClr>
                </a:solidFill>
              </a:defRPr>
            </a:lvl6pPr>
            <a:lvl7pPr marL="2626574" indent="0">
              <a:buNone/>
              <a:defRPr sz="1340">
                <a:solidFill>
                  <a:schemeClr val="tx1">
                    <a:tint val="75000"/>
                  </a:schemeClr>
                </a:solidFill>
              </a:defRPr>
            </a:lvl7pPr>
            <a:lvl8pPr marL="3064334" indent="0">
              <a:buNone/>
              <a:defRPr sz="1340">
                <a:solidFill>
                  <a:schemeClr val="tx1">
                    <a:tint val="75000"/>
                  </a:schemeClr>
                </a:solidFill>
              </a:defRPr>
            </a:lvl8pPr>
            <a:lvl9pPr marL="3502097" indent="0">
              <a:buNone/>
              <a:defRPr sz="134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15342628"/>
      </p:ext>
    </p:extLst>
  </p:cSld>
  <p:clrMapOvr>
    <a:masterClrMapping/>
  </p:clrMapOvr>
  <p:transition spd="slow" advTm="4000">
    <p:comb/>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337" y="1600383"/>
            <a:ext cx="4038602" cy="4525963"/>
          </a:xfrm>
        </p:spPr>
        <p:txBody>
          <a:bodyPr/>
          <a:lstStyle>
            <a:lvl1pPr>
              <a:defRPr sz="2678"/>
            </a:lvl1pPr>
            <a:lvl2pPr>
              <a:defRPr sz="2321"/>
            </a:lvl2pPr>
            <a:lvl3pPr>
              <a:defRPr sz="1964"/>
            </a:lvl3pPr>
            <a:lvl4pPr>
              <a:defRPr sz="1697"/>
            </a:lvl4pPr>
            <a:lvl5pPr>
              <a:defRPr sz="1697"/>
            </a:lvl5pPr>
            <a:lvl6pPr>
              <a:defRPr sz="1697"/>
            </a:lvl6pPr>
            <a:lvl7pPr>
              <a:defRPr sz="1697"/>
            </a:lvl7pPr>
            <a:lvl8pPr>
              <a:defRPr sz="1697"/>
            </a:lvl8pPr>
            <a:lvl9pPr>
              <a:defRPr sz="169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8" y="1600383"/>
            <a:ext cx="4038602" cy="4525963"/>
          </a:xfrm>
        </p:spPr>
        <p:txBody>
          <a:bodyPr/>
          <a:lstStyle>
            <a:lvl1pPr>
              <a:defRPr sz="2678"/>
            </a:lvl1pPr>
            <a:lvl2pPr>
              <a:defRPr sz="2321"/>
            </a:lvl2pPr>
            <a:lvl3pPr>
              <a:defRPr sz="1964"/>
            </a:lvl3pPr>
            <a:lvl4pPr>
              <a:defRPr sz="1697"/>
            </a:lvl4pPr>
            <a:lvl5pPr>
              <a:defRPr sz="1697"/>
            </a:lvl5pPr>
            <a:lvl6pPr>
              <a:defRPr sz="1697"/>
            </a:lvl6pPr>
            <a:lvl7pPr>
              <a:defRPr sz="1697"/>
            </a:lvl7pPr>
            <a:lvl8pPr>
              <a:defRPr sz="1697"/>
            </a:lvl8pPr>
            <a:lvl9pPr>
              <a:defRPr sz="169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76744758"/>
      </p:ext>
    </p:extLst>
  </p:cSld>
  <p:clrMapOvr>
    <a:masterClrMapping/>
  </p:clrMapOvr>
  <p:transition spd="slow" advTm="4000">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28" y="1535125"/>
            <a:ext cx="4040189" cy="639762"/>
          </a:xfrm>
        </p:spPr>
        <p:txBody>
          <a:bodyPr anchor="b"/>
          <a:lstStyle>
            <a:lvl1pPr marL="0" indent="0">
              <a:buNone/>
              <a:defRPr sz="2321" b="1"/>
            </a:lvl1pPr>
            <a:lvl2pPr marL="437768" indent="0">
              <a:buNone/>
              <a:defRPr sz="1964" b="1"/>
            </a:lvl2pPr>
            <a:lvl3pPr marL="875525" indent="0">
              <a:buNone/>
              <a:defRPr sz="1697" b="1"/>
            </a:lvl3pPr>
            <a:lvl4pPr marL="1313285" indent="0">
              <a:buNone/>
              <a:defRPr sz="1518" b="1"/>
            </a:lvl4pPr>
            <a:lvl5pPr marL="1751046" indent="0">
              <a:buNone/>
              <a:defRPr sz="1518" b="1"/>
            </a:lvl5pPr>
            <a:lvl6pPr marL="2188809" indent="0">
              <a:buNone/>
              <a:defRPr sz="1518" b="1"/>
            </a:lvl6pPr>
            <a:lvl7pPr marL="2626574" indent="0">
              <a:buNone/>
              <a:defRPr sz="1518" b="1"/>
            </a:lvl7pPr>
            <a:lvl8pPr marL="3064334" indent="0">
              <a:buNone/>
              <a:defRPr sz="1518" b="1"/>
            </a:lvl8pPr>
            <a:lvl9pPr marL="3502097" indent="0">
              <a:buNone/>
              <a:defRPr sz="1518" b="1"/>
            </a:lvl9pPr>
          </a:lstStyle>
          <a:p>
            <a:pPr lvl="0"/>
            <a:r>
              <a:rPr lang="fr-FR"/>
              <a:t>Cliquez pour modifier les styles du texte du masque</a:t>
            </a:r>
          </a:p>
        </p:txBody>
      </p:sp>
      <p:sp>
        <p:nvSpPr>
          <p:cNvPr id="4" name="Espace réservé du contenu 3"/>
          <p:cNvSpPr>
            <a:spLocks noGrp="1"/>
          </p:cNvSpPr>
          <p:nvPr>
            <p:ph sz="half" idx="2"/>
          </p:nvPr>
        </p:nvSpPr>
        <p:spPr>
          <a:xfrm>
            <a:off x="457228" y="2174881"/>
            <a:ext cx="4040189" cy="3951287"/>
          </a:xfrm>
        </p:spPr>
        <p:txBody>
          <a:bodyPr/>
          <a:lstStyle>
            <a:lvl1pPr>
              <a:defRPr sz="2321"/>
            </a:lvl1pPr>
            <a:lvl2pPr>
              <a:defRPr sz="1964"/>
            </a:lvl2pPr>
            <a:lvl3pPr>
              <a:defRPr sz="1697"/>
            </a:lvl3pPr>
            <a:lvl4pPr>
              <a:defRPr sz="1518"/>
            </a:lvl4pPr>
            <a:lvl5pPr>
              <a:defRPr sz="1518"/>
            </a:lvl5pPr>
            <a:lvl6pPr>
              <a:defRPr sz="1518"/>
            </a:lvl6pPr>
            <a:lvl7pPr>
              <a:defRPr sz="1518"/>
            </a:lvl7pPr>
            <a:lvl8pPr>
              <a:defRPr sz="1518"/>
            </a:lvl8pPr>
            <a:lvl9pPr>
              <a:defRPr sz="151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168" y="1535125"/>
            <a:ext cx="4041776" cy="639762"/>
          </a:xfrm>
        </p:spPr>
        <p:txBody>
          <a:bodyPr anchor="b"/>
          <a:lstStyle>
            <a:lvl1pPr marL="0" indent="0">
              <a:buNone/>
              <a:defRPr sz="2321" b="1"/>
            </a:lvl1pPr>
            <a:lvl2pPr marL="437768" indent="0">
              <a:buNone/>
              <a:defRPr sz="1964" b="1"/>
            </a:lvl2pPr>
            <a:lvl3pPr marL="875525" indent="0">
              <a:buNone/>
              <a:defRPr sz="1697" b="1"/>
            </a:lvl3pPr>
            <a:lvl4pPr marL="1313285" indent="0">
              <a:buNone/>
              <a:defRPr sz="1518" b="1"/>
            </a:lvl4pPr>
            <a:lvl5pPr marL="1751046" indent="0">
              <a:buNone/>
              <a:defRPr sz="1518" b="1"/>
            </a:lvl5pPr>
            <a:lvl6pPr marL="2188809" indent="0">
              <a:buNone/>
              <a:defRPr sz="1518" b="1"/>
            </a:lvl6pPr>
            <a:lvl7pPr marL="2626574" indent="0">
              <a:buNone/>
              <a:defRPr sz="1518" b="1"/>
            </a:lvl7pPr>
            <a:lvl8pPr marL="3064334" indent="0">
              <a:buNone/>
              <a:defRPr sz="1518" b="1"/>
            </a:lvl8pPr>
            <a:lvl9pPr marL="3502097" indent="0">
              <a:buNone/>
              <a:defRPr sz="1518" b="1"/>
            </a:lvl9pPr>
          </a:lstStyle>
          <a:p>
            <a:pPr lvl="0"/>
            <a:r>
              <a:rPr lang="fr-FR"/>
              <a:t>Cliquez pour modifier les styles du texte du masque</a:t>
            </a:r>
          </a:p>
        </p:txBody>
      </p:sp>
      <p:sp>
        <p:nvSpPr>
          <p:cNvPr id="6" name="Espace réservé du contenu 5"/>
          <p:cNvSpPr>
            <a:spLocks noGrp="1"/>
          </p:cNvSpPr>
          <p:nvPr>
            <p:ph sz="quarter" idx="4"/>
          </p:nvPr>
        </p:nvSpPr>
        <p:spPr>
          <a:xfrm>
            <a:off x="4645168" y="2174881"/>
            <a:ext cx="4041776" cy="3951287"/>
          </a:xfrm>
        </p:spPr>
        <p:txBody>
          <a:bodyPr/>
          <a:lstStyle>
            <a:lvl1pPr>
              <a:defRPr sz="2321"/>
            </a:lvl1pPr>
            <a:lvl2pPr>
              <a:defRPr sz="1964"/>
            </a:lvl2pPr>
            <a:lvl3pPr>
              <a:defRPr sz="1697"/>
            </a:lvl3pPr>
            <a:lvl4pPr>
              <a:defRPr sz="1518"/>
            </a:lvl4pPr>
            <a:lvl5pPr>
              <a:defRPr sz="1518"/>
            </a:lvl5pPr>
            <a:lvl6pPr>
              <a:defRPr sz="1518"/>
            </a:lvl6pPr>
            <a:lvl7pPr>
              <a:defRPr sz="1518"/>
            </a:lvl7pPr>
            <a:lvl8pPr>
              <a:defRPr sz="1518"/>
            </a:lvl8pPr>
            <a:lvl9pPr>
              <a:defRPr sz="151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37620448"/>
      </p:ext>
    </p:extLst>
  </p:cSld>
  <p:clrMapOvr>
    <a:masterClrMapping/>
  </p:clrMapOvr>
  <p:transition spd="slow" advTm="4000">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07777369"/>
      </p:ext>
    </p:extLst>
  </p:cSld>
  <p:clrMapOvr>
    <a:masterClrMapping/>
  </p:clrMapOvr>
  <p:transition spd="slow" advTm="4000">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0940651"/>
      </p:ext>
    </p:extLst>
  </p:cSld>
  <p:clrMapOvr>
    <a:masterClrMapping/>
  </p:clrMapOvr>
  <p:transition spd="slow" advTm="4000">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16" y="273265"/>
            <a:ext cx="3008312" cy="1162050"/>
          </a:xfrm>
        </p:spPr>
        <p:txBody>
          <a:bodyPr anchor="b"/>
          <a:lstStyle>
            <a:lvl1pPr algn="l">
              <a:defRPr sz="1964" b="1"/>
            </a:lvl1pPr>
          </a:lstStyle>
          <a:p>
            <a:r>
              <a:rPr lang="fr-FR"/>
              <a:t>Cliquez pour modifier le style du titre</a:t>
            </a:r>
          </a:p>
        </p:txBody>
      </p:sp>
      <p:sp>
        <p:nvSpPr>
          <p:cNvPr id="3" name="Espace réservé du contenu 2"/>
          <p:cNvSpPr>
            <a:spLocks noGrp="1"/>
          </p:cNvSpPr>
          <p:nvPr>
            <p:ph idx="1"/>
          </p:nvPr>
        </p:nvSpPr>
        <p:spPr>
          <a:xfrm>
            <a:off x="3575082" y="273114"/>
            <a:ext cx="5111751" cy="5853113"/>
          </a:xfrm>
        </p:spPr>
        <p:txBody>
          <a:bodyPr/>
          <a:lstStyle>
            <a:lvl1pPr>
              <a:defRPr sz="3035"/>
            </a:lvl1pPr>
            <a:lvl2pPr>
              <a:defRPr sz="2678"/>
            </a:lvl2pPr>
            <a:lvl3pPr>
              <a:defRPr sz="2321"/>
            </a:lvl3pPr>
            <a:lvl4pPr>
              <a:defRPr sz="1964"/>
            </a:lvl4pPr>
            <a:lvl5pPr>
              <a:defRPr sz="1964"/>
            </a:lvl5pPr>
            <a:lvl6pPr>
              <a:defRPr sz="1964"/>
            </a:lvl6pPr>
            <a:lvl7pPr>
              <a:defRPr sz="1964"/>
            </a:lvl7pPr>
            <a:lvl8pPr>
              <a:defRPr sz="1964"/>
            </a:lvl8pPr>
            <a:lvl9pPr>
              <a:defRPr sz="196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16" y="1435101"/>
            <a:ext cx="3008312" cy="4691062"/>
          </a:xfrm>
        </p:spPr>
        <p:txBody>
          <a:bodyPr/>
          <a:lstStyle>
            <a:lvl1pPr marL="0" indent="0">
              <a:buNone/>
              <a:defRPr sz="1340"/>
            </a:lvl1pPr>
            <a:lvl2pPr marL="437768" indent="0">
              <a:buNone/>
              <a:defRPr sz="1250"/>
            </a:lvl2pPr>
            <a:lvl3pPr marL="875525" indent="0">
              <a:buNone/>
              <a:defRPr sz="982"/>
            </a:lvl3pPr>
            <a:lvl4pPr marL="1313285" indent="0">
              <a:buNone/>
              <a:defRPr sz="893"/>
            </a:lvl4pPr>
            <a:lvl5pPr marL="1751046" indent="0">
              <a:buNone/>
              <a:defRPr sz="893"/>
            </a:lvl5pPr>
            <a:lvl6pPr marL="2188809" indent="0">
              <a:buNone/>
              <a:defRPr sz="893"/>
            </a:lvl6pPr>
            <a:lvl7pPr marL="2626574" indent="0">
              <a:buNone/>
              <a:defRPr sz="893"/>
            </a:lvl7pPr>
            <a:lvl8pPr marL="3064334" indent="0">
              <a:buNone/>
              <a:defRPr sz="893"/>
            </a:lvl8pPr>
            <a:lvl9pPr marL="3502097" indent="0">
              <a:buNone/>
              <a:defRPr sz="89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49255389"/>
      </p:ext>
    </p:extLst>
  </p:cSld>
  <p:clrMapOvr>
    <a:masterClrMapping/>
  </p:clrMapOvr>
  <p:transition spd="slow" advTm="4000">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3" y="4800665"/>
            <a:ext cx="5486400" cy="566738"/>
          </a:xfrm>
        </p:spPr>
        <p:txBody>
          <a:bodyPr anchor="b"/>
          <a:lstStyle>
            <a:lvl1pPr algn="l">
              <a:defRPr sz="1964" b="1"/>
            </a:lvl1pPr>
          </a:lstStyle>
          <a:p>
            <a:r>
              <a:rPr lang="fr-FR"/>
              <a:t>Cliquez pour modifier le style du titre</a:t>
            </a:r>
          </a:p>
        </p:txBody>
      </p:sp>
      <p:sp>
        <p:nvSpPr>
          <p:cNvPr id="3" name="Espace réservé pour une image  2"/>
          <p:cNvSpPr>
            <a:spLocks noGrp="1"/>
          </p:cNvSpPr>
          <p:nvPr>
            <p:ph type="pic" idx="1"/>
          </p:nvPr>
        </p:nvSpPr>
        <p:spPr>
          <a:xfrm>
            <a:off x="1792323" y="613010"/>
            <a:ext cx="5486400" cy="4114800"/>
          </a:xfrm>
        </p:spPr>
        <p:txBody>
          <a:bodyPr/>
          <a:lstStyle>
            <a:lvl1pPr marL="0" indent="0">
              <a:buNone/>
              <a:defRPr sz="3035"/>
            </a:lvl1pPr>
            <a:lvl2pPr marL="437768" indent="0">
              <a:buNone/>
              <a:defRPr sz="2678"/>
            </a:lvl2pPr>
            <a:lvl3pPr marL="875525" indent="0">
              <a:buNone/>
              <a:defRPr sz="2321"/>
            </a:lvl3pPr>
            <a:lvl4pPr marL="1313285" indent="0">
              <a:buNone/>
              <a:defRPr sz="1964"/>
            </a:lvl4pPr>
            <a:lvl5pPr marL="1751046" indent="0">
              <a:buNone/>
              <a:defRPr sz="1964"/>
            </a:lvl5pPr>
            <a:lvl6pPr marL="2188809" indent="0">
              <a:buNone/>
              <a:defRPr sz="1964"/>
            </a:lvl6pPr>
            <a:lvl7pPr marL="2626574" indent="0">
              <a:buNone/>
              <a:defRPr sz="1964"/>
            </a:lvl7pPr>
            <a:lvl8pPr marL="3064334" indent="0">
              <a:buNone/>
              <a:defRPr sz="1964"/>
            </a:lvl8pPr>
            <a:lvl9pPr marL="3502097" indent="0">
              <a:buNone/>
              <a:defRPr sz="1964"/>
            </a:lvl9pPr>
          </a:lstStyle>
          <a:p>
            <a:endParaRPr lang="fr-FR"/>
          </a:p>
        </p:txBody>
      </p:sp>
      <p:sp>
        <p:nvSpPr>
          <p:cNvPr id="4" name="Espace réservé du texte 3"/>
          <p:cNvSpPr>
            <a:spLocks noGrp="1"/>
          </p:cNvSpPr>
          <p:nvPr>
            <p:ph type="body" sz="half" idx="2"/>
          </p:nvPr>
        </p:nvSpPr>
        <p:spPr>
          <a:xfrm>
            <a:off x="1792323" y="5367353"/>
            <a:ext cx="5486400" cy="804862"/>
          </a:xfrm>
        </p:spPr>
        <p:txBody>
          <a:bodyPr/>
          <a:lstStyle>
            <a:lvl1pPr marL="0" indent="0">
              <a:buNone/>
              <a:defRPr sz="1340"/>
            </a:lvl1pPr>
            <a:lvl2pPr marL="437768" indent="0">
              <a:buNone/>
              <a:defRPr sz="1250"/>
            </a:lvl2pPr>
            <a:lvl3pPr marL="875525" indent="0">
              <a:buNone/>
              <a:defRPr sz="982"/>
            </a:lvl3pPr>
            <a:lvl4pPr marL="1313285" indent="0">
              <a:buNone/>
              <a:defRPr sz="893"/>
            </a:lvl4pPr>
            <a:lvl5pPr marL="1751046" indent="0">
              <a:buNone/>
              <a:defRPr sz="893"/>
            </a:lvl5pPr>
            <a:lvl6pPr marL="2188809" indent="0">
              <a:buNone/>
              <a:defRPr sz="893"/>
            </a:lvl6pPr>
            <a:lvl7pPr marL="2626574" indent="0">
              <a:buNone/>
              <a:defRPr sz="893"/>
            </a:lvl7pPr>
            <a:lvl8pPr marL="3064334" indent="0">
              <a:buNone/>
              <a:defRPr sz="893"/>
            </a:lvl8pPr>
            <a:lvl9pPr marL="3502097" indent="0">
              <a:buNone/>
              <a:defRPr sz="893"/>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870114497"/>
      </p:ext>
    </p:extLst>
  </p:cSld>
  <p:clrMapOvr>
    <a:masterClrMapping/>
  </p:clrMapOvr>
  <p:transition spd="slow" advTm="4000">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57261635"/>
      </p:ext>
    </p:extLst>
  </p:cSld>
  <p:clrMapOvr>
    <a:masterClrMapping/>
  </p:clrMapOvr>
  <p:transition spd="slow" advTm="4000">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550" y="274702"/>
            <a:ext cx="2057398"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26" y="274702"/>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82447153"/>
      </p:ext>
    </p:extLst>
  </p:cSld>
  <p:clrMapOvr>
    <a:masterClrMapping/>
  </p:clrMapOvr>
  <p:transition spd="slow" advTm="4000">
    <p:comb/>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32" y="2130451"/>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4" y="3886229"/>
            <a:ext cx="6400799" cy="1752600"/>
          </a:xfrm>
        </p:spPr>
        <p:txBody>
          <a:bodyPr/>
          <a:lstStyle>
            <a:lvl1pPr marL="0" indent="0" algn="ctr">
              <a:buNone/>
              <a:defRPr>
                <a:solidFill>
                  <a:schemeClr val="tx1">
                    <a:tint val="75000"/>
                  </a:schemeClr>
                </a:solidFill>
              </a:defRPr>
            </a:lvl1pPr>
            <a:lvl2pPr marL="572679" indent="0" algn="ctr">
              <a:buNone/>
              <a:defRPr>
                <a:solidFill>
                  <a:schemeClr val="tx1">
                    <a:tint val="75000"/>
                  </a:schemeClr>
                </a:solidFill>
              </a:defRPr>
            </a:lvl2pPr>
            <a:lvl3pPr marL="1145355" indent="0" algn="ctr">
              <a:buNone/>
              <a:defRPr>
                <a:solidFill>
                  <a:schemeClr val="tx1">
                    <a:tint val="75000"/>
                  </a:schemeClr>
                </a:solidFill>
              </a:defRPr>
            </a:lvl3pPr>
            <a:lvl4pPr marL="1718034" indent="0" algn="ctr">
              <a:buNone/>
              <a:defRPr>
                <a:solidFill>
                  <a:schemeClr val="tx1">
                    <a:tint val="75000"/>
                  </a:schemeClr>
                </a:solidFill>
              </a:defRPr>
            </a:lvl4pPr>
            <a:lvl5pPr marL="2290712" indent="0" algn="ctr">
              <a:buNone/>
              <a:defRPr>
                <a:solidFill>
                  <a:schemeClr val="tx1">
                    <a:tint val="75000"/>
                  </a:schemeClr>
                </a:solidFill>
              </a:defRPr>
            </a:lvl5pPr>
            <a:lvl6pPr marL="2863389" indent="0" algn="ctr">
              <a:buNone/>
              <a:defRPr>
                <a:solidFill>
                  <a:schemeClr val="tx1">
                    <a:tint val="75000"/>
                  </a:schemeClr>
                </a:solidFill>
              </a:defRPr>
            </a:lvl6pPr>
            <a:lvl7pPr marL="3436067" indent="0" algn="ctr">
              <a:buNone/>
              <a:defRPr>
                <a:solidFill>
                  <a:schemeClr val="tx1">
                    <a:tint val="75000"/>
                  </a:schemeClr>
                </a:solidFill>
              </a:defRPr>
            </a:lvl7pPr>
            <a:lvl8pPr marL="4008745" indent="0" algn="ctr">
              <a:buNone/>
              <a:defRPr>
                <a:solidFill>
                  <a:schemeClr val="tx1">
                    <a:tint val="75000"/>
                  </a:schemeClr>
                </a:solidFill>
              </a:defRPr>
            </a:lvl8pPr>
            <a:lvl9pPr marL="4581422"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46737292"/>
      </p:ext>
    </p:extLst>
  </p:cSld>
  <p:clrMapOvr>
    <a:masterClrMapping/>
  </p:clrMapOvr>
  <p:transition spd="slow" advTm="4000">
    <p:comb/>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09322791"/>
      </p:ext>
    </p:extLst>
  </p:cSld>
  <p:clrMapOvr>
    <a:masterClrMapping/>
  </p:clrMapOvr>
  <p:transition spd="slow" advTm="4000">
    <p:comb/>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38" y="4406925"/>
            <a:ext cx="7772400" cy="1362076"/>
          </a:xfrm>
        </p:spPr>
        <p:txBody>
          <a:bodyPr anchor="t"/>
          <a:lstStyle>
            <a:lvl1pPr algn="l">
              <a:defRPr sz="5033" b="1" cap="all"/>
            </a:lvl1pPr>
          </a:lstStyle>
          <a:p>
            <a:r>
              <a:rPr lang="fr-FR"/>
              <a:t>Cliquez pour modifier le style du titre</a:t>
            </a:r>
          </a:p>
        </p:txBody>
      </p:sp>
      <p:sp>
        <p:nvSpPr>
          <p:cNvPr id="3" name="Espace réservé du texte 2"/>
          <p:cNvSpPr>
            <a:spLocks noGrp="1"/>
          </p:cNvSpPr>
          <p:nvPr>
            <p:ph type="body" idx="1"/>
          </p:nvPr>
        </p:nvSpPr>
        <p:spPr>
          <a:xfrm>
            <a:off x="722338" y="2906737"/>
            <a:ext cx="7772400" cy="1500187"/>
          </a:xfrm>
        </p:spPr>
        <p:txBody>
          <a:bodyPr anchor="b"/>
          <a:lstStyle>
            <a:lvl1pPr marL="0" indent="0">
              <a:buNone/>
              <a:defRPr sz="2575">
                <a:solidFill>
                  <a:schemeClr val="tx1">
                    <a:tint val="75000"/>
                  </a:schemeClr>
                </a:solidFill>
              </a:defRPr>
            </a:lvl1pPr>
            <a:lvl2pPr marL="572679" indent="0">
              <a:buNone/>
              <a:defRPr sz="2224">
                <a:solidFill>
                  <a:schemeClr val="tx1">
                    <a:tint val="75000"/>
                  </a:schemeClr>
                </a:solidFill>
              </a:defRPr>
            </a:lvl2pPr>
            <a:lvl3pPr marL="1145355" indent="0">
              <a:buNone/>
              <a:defRPr sz="1990">
                <a:solidFill>
                  <a:schemeClr val="tx1">
                    <a:tint val="75000"/>
                  </a:schemeClr>
                </a:solidFill>
              </a:defRPr>
            </a:lvl3pPr>
            <a:lvl4pPr marL="1718034" indent="0">
              <a:buNone/>
              <a:defRPr sz="1756">
                <a:solidFill>
                  <a:schemeClr val="tx1">
                    <a:tint val="75000"/>
                  </a:schemeClr>
                </a:solidFill>
              </a:defRPr>
            </a:lvl4pPr>
            <a:lvl5pPr marL="2290712" indent="0">
              <a:buNone/>
              <a:defRPr sz="1756">
                <a:solidFill>
                  <a:schemeClr val="tx1">
                    <a:tint val="75000"/>
                  </a:schemeClr>
                </a:solidFill>
              </a:defRPr>
            </a:lvl5pPr>
            <a:lvl6pPr marL="2863389" indent="0">
              <a:buNone/>
              <a:defRPr sz="1756">
                <a:solidFill>
                  <a:schemeClr val="tx1">
                    <a:tint val="75000"/>
                  </a:schemeClr>
                </a:solidFill>
              </a:defRPr>
            </a:lvl6pPr>
            <a:lvl7pPr marL="3436067" indent="0">
              <a:buNone/>
              <a:defRPr sz="1756">
                <a:solidFill>
                  <a:schemeClr val="tx1">
                    <a:tint val="75000"/>
                  </a:schemeClr>
                </a:solidFill>
              </a:defRPr>
            </a:lvl7pPr>
            <a:lvl8pPr marL="4008745" indent="0">
              <a:buNone/>
              <a:defRPr sz="1756">
                <a:solidFill>
                  <a:schemeClr val="tx1">
                    <a:tint val="75000"/>
                  </a:schemeClr>
                </a:solidFill>
              </a:defRPr>
            </a:lvl8pPr>
            <a:lvl9pPr marL="4581422" indent="0">
              <a:buNone/>
              <a:defRPr sz="1756">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23625539"/>
      </p:ext>
    </p:extLst>
  </p:cSld>
  <p:clrMapOvr>
    <a:masterClrMapping/>
  </p:clrMapOvr>
  <p:transition spd="slow" advTm="4000">
    <p:comb/>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21" y="1600229"/>
            <a:ext cx="4038601" cy="4525963"/>
          </a:xfrm>
        </p:spPr>
        <p:txBody>
          <a:bodyPr/>
          <a:lstStyle>
            <a:lvl1pPr>
              <a:defRPr sz="3512"/>
            </a:lvl1pPr>
            <a:lvl2pPr>
              <a:defRPr sz="3043"/>
            </a:lvl2pPr>
            <a:lvl3pPr>
              <a:defRPr sz="2575"/>
            </a:lvl3pPr>
            <a:lvl4pPr>
              <a:defRPr sz="2224"/>
            </a:lvl4pPr>
            <a:lvl5pPr>
              <a:defRPr sz="2224"/>
            </a:lvl5pPr>
            <a:lvl6pPr>
              <a:defRPr sz="2224"/>
            </a:lvl6pPr>
            <a:lvl7pPr>
              <a:defRPr sz="2224"/>
            </a:lvl7pPr>
            <a:lvl8pPr>
              <a:defRPr sz="2224"/>
            </a:lvl8pPr>
            <a:lvl9pPr>
              <a:defRPr sz="222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7" y="1600229"/>
            <a:ext cx="4038601" cy="4525963"/>
          </a:xfrm>
        </p:spPr>
        <p:txBody>
          <a:bodyPr/>
          <a:lstStyle>
            <a:lvl1pPr>
              <a:defRPr sz="3512"/>
            </a:lvl1pPr>
            <a:lvl2pPr>
              <a:defRPr sz="3043"/>
            </a:lvl2pPr>
            <a:lvl3pPr>
              <a:defRPr sz="2575"/>
            </a:lvl3pPr>
            <a:lvl4pPr>
              <a:defRPr sz="2224"/>
            </a:lvl4pPr>
            <a:lvl5pPr>
              <a:defRPr sz="2224"/>
            </a:lvl5pPr>
            <a:lvl6pPr>
              <a:defRPr sz="2224"/>
            </a:lvl6pPr>
            <a:lvl7pPr>
              <a:defRPr sz="2224"/>
            </a:lvl7pPr>
            <a:lvl8pPr>
              <a:defRPr sz="2224"/>
            </a:lvl8pPr>
            <a:lvl9pPr>
              <a:defRPr sz="222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919982532"/>
      </p:ext>
    </p:extLst>
  </p:cSld>
  <p:clrMapOvr>
    <a:masterClrMapping/>
  </p:clrMapOvr>
  <p:transition spd="slow" advTm="4000">
    <p:comb/>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21" y="1535133"/>
            <a:ext cx="4040187" cy="639762"/>
          </a:xfrm>
        </p:spPr>
        <p:txBody>
          <a:bodyPr anchor="b"/>
          <a:lstStyle>
            <a:lvl1pPr marL="0" indent="0">
              <a:buNone/>
              <a:defRPr sz="3043" b="1"/>
            </a:lvl1pPr>
            <a:lvl2pPr marL="572679" indent="0">
              <a:buNone/>
              <a:defRPr sz="2575" b="1"/>
            </a:lvl2pPr>
            <a:lvl3pPr marL="1145355" indent="0">
              <a:buNone/>
              <a:defRPr sz="2224" b="1"/>
            </a:lvl3pPr>
            <a:lvl4pPr marL="1718034" indent="0">
              <a:buNone/>
              <a:defRPr sz="1990" b="1"/>
            </a:lvl4pPr>
            <a:lvl5pPr marL="2290712" indent="0">
              <a:buNone/>
              <a:defRPr sz="1990" b="1"/>
            </a:lvl5pPr>
            <a:lvl6pPr marL="2863389" indent="0">
              <a:buNone/>
              <a:defRPr sz="1990" b="1"/>
            </a:lvl6pPr>
            <a:lvl7pPr marL="3436067" indent="0">
              <a:buNone/>
              <a:defRPr sz="1990" b="1"/>
            </a:lvl7pPr>
            <a:lvl8pPr marL="4008745" indent="0">
              <a:buNone/>
              <a:defRPr sz="1990" b="1"/>
            </a:lvl8pPr>
            <a:lvl9pPr marL="4581422" indent="0">
              <a:buNone/>
              <a:defRPr sz="1990" b="1"/>
            </a:lvl9pPr>
          </a:lstStyle>
          <a:p>
            <a:pPr lvl="0"/>
            <a:r>
              <a:rPr lang="fr-FR"/>
              <a:t>Cliquez pour modifier les styles du texte du masque</a:t>
            </a:r>
          </a:p>
        </p:txBody>
      </p:sp>
      <p:sp>
        <p:nvSpPr>
          <p:cNvPr id="4" name="Espace réservé du contenu 3"/>
          <p:cNvSpPr>
            <a:spLocks noGrp="1"/>
          </p:cNvSpPr>
          <p:nvPr>
            <p:ph sz="half" idx="2"/>
          </p:nvPr>
        </p:nvSpPr>
        <p:spPr>
          <a:xfrm>
            <a:off x="457221" y="2174905"/>
            <a:ext cx="4040187" cy="3951288"/>
          </a:xfrm>
        </p:spPr>
        <p:txBody>
          <a:bodyPr/>
          <a:lstStyle>
            <a:lvl1pPr>
              <a:defRPr sz="3043"/>
            </a:lvl1pPr>
            <a:lvl2pPr>
              <a:defRPr sz="2575"/>
            </a:lvl2pPr>
            <a:lvl3pPr>
              <a:defRPr sz="2224"/>
            </a:lvl3pPr>
            <a:lvl4pPr>
              <a:defRPr sz="1990"/>
            </a:lvl4pPr>
            <a:lvl5pPr>
              <a:defRPr sz="1990"/>
            </a:lvl5pPr>
            <a:lvl6pPr>
              <a:defRPr sz="1990"/>
            </a:lvl6pPr>
            <a:lvl7pPr>
              <a:defRPr sz="1990"/>
            </a:lvl7pPr>
            <a:lvl8pPr>
              <a:defRPr sz="1990"/>
            </a:lvl8pPr>
            <a:lvl9pPr>
              <a:defRPr sz="199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49" y="1535133"/>
            <a:ext cx="4041775" cy="639762"/>
          </a:xfrm>
        </p:spPr>
        <p:txBody>
          <a:bodyPr anchor="b"/>
          <a:lstStyle>
            <a:lvl1pPr marL="0" indent="0">
              <a:buNone/>
              <a:defRPr sz="3043" b="1"/>
            </a:lvl1pPr>
            <a:lvl2pPr marL="572679" indent="0">
              <a:buNone/>
              <a:defRPr sz="2575" b="1"/>
            </a:lvl2pPr>
            <a:lvl3pPr marL="1145355" indent="0">
              <a:buNone/>
              <a:defRPr sz="2224" b="1"/>
            </a:lvl3pPr>
            <a:lvl4pPr marL="1718034" indent="0">
              <a:buNone/>
              <a:defRPr sz="1990" b="1"/>
            </a:lvl4pPr>
            <a:lvl5pPr marL="2290712" indent="0">
              <a:buNone/>
              <a:defRPr sz="1990" b="1"/>
            </a:lvl5pPr>
            <a:lvl6pPr marL="2863389" indent="0">
              <a:buNone/>
              <a:defRPr sz="1990" b="1"/>
            </a:lvl6pPr>
            <a:lvl7pPr marL="3436067" indent="0">
              <a:buNone/>
              <a:defRPr sz="1990" b="1"/>
            </a:lvl7pPr>
            <a:lvl8pPr marL="4008745" indent="0">
              <a:buNone/>
              <a:defRPr sz="1990" b="1"/>
            </a:lvl8pPr>
            <a:lvl9pPr marL="4581422" indent="0">
              <a:buNone/>
              <a:defRPr sz="199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49" y="2174905"/>
            <a:ext cx="4041775" cy="3951288"/>
          </a:xfrm>
        </p:spPr>
        <p:txBody>
          <a:bodyPr/>
          <a:lstStyle>
            <a:lvl1pPr>
              <a:defRPr sz="3043"/>
            </a:lvl1pPr>
            <a:lvl2pPr>
              <a:defRPr sz="2575"/>
            </a:lvl2pPr>
            <a:lvl3pPr>
              <a:defRPr sz="2224"/>
            </a:lvl3pPr>
            <a:lvl4pPr>
              <a:defRPr sz="1990"/>
            </a:lvl4pPr>
            <a:lvl5pPr>
              <a:defRPr sz="1990"/>
            </a:lvl5pPr>
            <a:lvl6pPr>
              <a:defRPr sz="1990"/>
            </a:lvl6pPr>
            <a:lvl7pPr>
              <a:defRPr sz="1990"/>
            </a:lvl7pPr>
            <a:lvl8pPr>
              <a:defRPr sz="1990"/>
            </a:lvl8pPr>
            <a:lvl9pPr>
              <a:defRPr sz="199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71388036"/>
      </p:ext>
    </p:extLst>
  </p:cSld>
  <p:clrMapOvr>
    <a:masterClrMapping/>
  </p:clrMapOvr>
  <p:transition spd="slow" advTm="4000">
    <p:comb/>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66054762"/>
      </p:ext>
    </p:extLst>
  </p:cSld>
  <p:clrMapOvr>
    <a:masterClrMapping/>
  </p:clrMapOvr>
  <p:transition spd="slow" advTm="4000">
    <p:comb/>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02623722"/>
      </p:ext>
    </p:extLst>
  </p:cSld>
  <p:clrMapOvr>
    <a:masterClrMapping/>
  </p:clrMapOvr>
  <p:transition spd="slow" advTm="4000">
    <p:comb/>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33" y="273075"/>
            <a:ext cx="3008313" cy="1162050"/>
          </a:xfrm>
        </p:spPr>
        <p:txBody>
          <a:bodyPr anchor="b"/>
          <a:lstStyle>
            <a:lvl1pPr algn="l">
              <a:defRPr sz="2575" b="1"/>
            </a:lvl1pPr>
          </a:lstStyle>
          <a:p>
            <a:r>
              <a:rPr lang="fr-FR"/>
              <a:t>Cliquez pour modifier le style du titre</a:t>
            </a:r>
          </a:p>
        </p:txBody>
      </p:sp>
      <p:sp>
        <p:nvSpPr>
          <p:cNvPr id="3" name="Espace réservé du contenu 2"/>
          <p:cNvSpPr>
            <a:spLocks noGrp="1"/>
          </p:cNvSpPr>
          <p:nvPr>
            <p:ph idx="1"/>
          </p:nvPr>
        </p:nvSpPr>
        <p:spPr>
          <a:xfrm>
            <a:off x="3575072" y="273055"/>
            <a:ext cx="5111751" cy="5853113"/>
          </a:xfrm>
        </p:spPr>
        <p:txBody>
          <a:bodyPr/>
          <a:lstStyle>
            <a:lvl1pPr>
              <a:defRPr sz="3980"/>
            </a:lvl1pPr>
            <a:lvl2pPr>
              <a:defRPr sz="3512"/>
            </a:lvl2pPr>
            <a:lvl3pPr>
              <a:defRPr sz="3043"/>
            </a:lvl3pPr>
            <a:lvl4pPr>
              <a:defRPr sz="2575"/>
            </a:lvl4pPr>
            <a:lvl5pPr>
              <a:defRPr sz="2575"/>
            </a:lvl5pPr>
            <a:lvl6pPr>
              <a:defRPr sz="2575"/>
            </a:lvl6pPr>
            <a:lvl7pPr>
              <a:defRPr sz="2575"/>
            </a:lvl7pPr>
            <a:lvl8pPr>
              <a:defRPr sz="2575"/>
            </a:lvl8pPr>
            <a:lvl9pPr>
              <a:defRPr sz="257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33" y="1435121"/>
            <a:ext cx="3008313" cy="4691062"/>
          </a:xfrm>
        </p:spPr>
        <p:txBody>
          <a:bodyPr/>
          <a:lstStyle>
            <a:lvl1pPr marL="0" indent="0">
              <a:buNone/>
              <a:defRPr sz="1756"/>
            </a:lvl1pPr>
            <a:lvl2pPr marL="572679" indent="0">
              <a:buNone/>
              <a:defRPr sz="1522"/>
            </a:lvl2pPr>
            <a:lvl3pPr marL="1145355" indent="0">
              <a:buNone/>
              <a:defRPr sz="1288"/>
            </a:lvl3pPr>
            <a:lvl4pPr marL="1718034" indent="0">
              <a:buNone/>
              <a:defRPr sz="1171"/>
            </a:lvl4pPr>
            <a:lvl5pPr marL="2290712" indent="0">
              <a:buNone/>
              <a:defRPr sz="1171"/>
            </a:lvl5pPr>
            <a:lvl6pPr marL="2863389" indent="0">
              <a:buNone/>
              <a:defRPr sz="1171"/>
            </a:lvl6pPr>
            <a:lvl7pPr marL="3436067" indent="0">
              <a:buNone/>
              <a:defRPr sz="1171"/>
            </a:lvl7pPr>
            <a:lvl8pPr marL="4008745" indent="0">
              <a:buNone/>
              <a:defRPr sz="1171"/>
            </a:lvl8pPr>
            <a:lvl9pPr marL="4581422" indent="0">
              <a:buNone/>
              <a:defRPr sz="117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785178285"/>
      </p:ext>
    </p:extLst>
  </p:cSld>
  <p:clrMapOvr>
    <a:masterClrMapping/>
  </p:clrMapOvr>
  <p:transition spd="slow" advTm="4000">
    <p:comb/>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11" y="4800605"/>
            <a:ext cx="5486400" cy="566739"/>
          </a:xfrm>
        </p:spPr>
        <p:txBody>
          <a:bodyPr anchor="b"/>
          <a:lstStyle>
            <a:lvl1pPr algn="l">
              <a:defRPr sz="2575" b="1"/>
            </a:lvl1pPr>
          </a:lstStyle>
          <a:p>
            <a:r>
              <a:rPr lang="fr-FR"/>
              <a:t>Cliquez pour modifier le style du titre</a:t>
            </a:r>
          </a:p>
        </p:txBody>
      </p:sp>
      <p:sp>
        <p:nvSpPr>
          <p:cNvPr id="3" name="Espace réservé pour une image  2"/>
          <p:cNvSpPr>
            <a:spLocks noGrp="1"/>
          </p:cNvSpPr>
          <p:nvPr>
            <p:ph type="pic" idx="1"/>
          </p:nvPr>
        </p:nvSpPr>
        <p:spPr>
          <a:xfrm>
            <a:off x="1792311" y="612807"/>
            <a:ext cx="5486400" cy="4114800"/>
          </a:xfrm>
        </p:spPr>
        <p:txBody>
          <a:bodyPr/>
          <a:lstStyle>
            <a:lvl1pPr marL="0" indent="0">
              <a:buNone/>
              <a:defRPr sz="3980"/>
            </a:lvl1pPr>
            <a:lvl2pPr marL="572679" indent="0">
              <a:buNone/>
              <a:defRPr sz="3512"/>
            </a:lvl2pPr>
            <a:lvl3pPr marL="1145355" indent="0">
              <a:buNone/>
              <a:defRPr sz="3043"/>
            </a:lvl3pPr>
            <a:lvl4pPr marL="1718034" indent="0">
              <a:buNone/>
              <a:defRPr sz="2575"/>
            </a:lvl4pPr>
            <a:lvl5pPr marL="2290712" indent="0">
              <a:buNone/>
              <a:defRPr sz="2575"/>
            </a:lvl5pPr>
            <a:lvl6pPr marL="2863389" indent="0">
              <a:buNone/>
              <a:defRPr sz="2575"/>
            </a:lvl6pPr>
            <a:lvl7pPr marL="3436067" indent="0">
              <a:buNone/>
              <a:defRPr sz="2575"/>
            </a:lvl7pPr>
            <a:lvl8pPr marL="4008745" indent="0">
              <a:buNone/>
              <a:defRPr sz="2575"/>
            </a:lvl8pPr>
            <a:lvl9pPr marL="4581422" indent="0">
              <a:buNone/>
              <a:defRPr sz="2575"/>
            </a:lvl9pPr>
          </a:lstStyle>
          <a:p>
            <a:endParaRPr lang="fr-FR"/>
          </a:p>
        </p:txBody>
      </p:sp>
      <p:sp>
        <p:nvSpPr>
          <p:cNvPr id="4" name="Espace réservé du texte 3"/>
          <p:cNvSpPr>
            <a:spLocks noGrp="1"/>
          </p:cNvSpPr>
          <p:nvPr>
            <p:ph type="body" sz="half" idx="2"/>
          </p:nvPr>
        </p:nvSpPr>
        <p:spPr>
          <a:xfrm>
            <a:off x="1792311" y="5367343"/>
            <a:ext cx="5486400" cy="804862"/>
          </a:xfrm>
        </p:spPr>
        <p:txBody>
          <a:bodyPr/>
          <a:lstStyle>
            <a:lvl1pPr marL="0" indent="0">
              <a:buNone/>
              <a:defRPr sz="1756"/>
            </a:lvl1pPr>
            <a:lvl2pPr marL="572679" indent="0">
              <a:buNone/>
              <a:defRPr sz="1522"/>
            </a:lvl2pPr>
            <a:lvl3pPr marL="1145355" indent="0">
              <a:buNone/>
              <a:defRPr sz="1288"/>
            </a:lvl3pPr>
            <a:lvl4pPr marL="1718034" indent="0">
              <a:buNone/>
              <a:defRPr sz="1171"/>
            </a:lvl4pPr>
            <a:lvl5pPr marL="2290712" indent="0">
              <a:buNone/>
              <a:defRPr sz="1171"/>
            </a:lvl5pPr>
            <a:lvl6pPr marL="2863389" indent="0">
              <a:buNone/>
              <a:defRPr sz="1171"/>
            </a:lvl6pPr>
            <a:lvl7pPr marL="3436067" indent="0">
              <a:buNone/>
              <a:defRPr sz="1171"/>
            </a:lvl7pPr>
            <a:lvl8pPr marL="4008745" indent="0">
              <a:buNone/>
              <a:defRPr sz="1171"/>
            </a:lvl8pPr>
            <a:lvl9pPr marL="4581422" indent="0">
              <a:buNone/>
              <a:defRPr sz="117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626956293"/>
      </p:ext>
    </p:extLst>
  </p:cSld>
  <p:clrMapOvr>
    <a:masterClrMapping/>
  </p:clrMapOvr>
  <p:transition spd="slow" advTm="4000">
    <p:comb/>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841466574"/>
      </p:ext>
    </p:extLst>
  </p:cSld>
  <p:clrMapOvr>
    <a:masterClrMapping/>
  </p:clrMapOvr>
  <p:transition spd="slow" advTm="4000">
    <p:comb/>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2" y="274643"/>
            <a:ext cx="2057399"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21" y="274643"/>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92586786"/>
      </p:ext>
    </p:extLst>
  </p:cSld>
  <p:clrMapOvr>
    <a:masterClrMapping/>
  </p:clrMapOvr>
  <p:transition spd="slow" advTm="4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4C661C6-5B91-0AE9-57F1-8356B5DD203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21A18D9-D6F7-A8B3-0915-40803FB9EF9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5647BF-4676-2BDD-3941-2BC6092EA0C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FEB9C46B-2467-4D93-AD57-BE5862834B18}" type="datetimeFigureOut">
              <a:rPr lang="fr-FR" smtClean="0"/>
              <a:t>19/11/2025</a:t>
            </a:fld>
            <a:endParaRPr lang="fr-FR"/>
          </a:p>
        </p:txBody>
      </p:sp>
      <p:sp>
        <p:nvSpPr>
          <p:cNvPr id="5" name="Espace réservé du pied de page 4">
            <a:extLst>
              <a:ext uri="{FF2B5EF4-FFF2-40B4-BE49-F238E27FC236}">
                <a16:creationId xmlns:a16="http://schemas.microsoft.com/office/drawing/2014/main" id="{BFB03985-59A3-F386-4ECF-DD6027F4EA6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404BC81-37AB-C89D-E4DB-C73A389B7FA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1D2A63D6-0384-474B-B599-DE7A9F4424DB}" type="slidenum">
              <a:rPr lang="fr-FR" smtClean="0"/>
              <a:t>‹N°›</a:t>
            </a:fld>
            <a:endParaRPr lang="fr-FR"/>
          </a:p>
        </p:txBody>
      </p:sp>
    </p:spTree>
    <p:extLst>
      <p:ext uri="{BB962C8B-B14F-4D97-AF65-F5344CB8AC3E}">
        <p14:creationId xmlns:p14="http://schemas.microsoft.com/office/powerpoint/2010/main" val="23979424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comb/>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40" y="274849"/>
            <a:ext cx="8229601" cy="1143001"/>
          </a:xfrm>
          <a:prstGeom prst="rect">
            <a:avLst/>
          </a:prstGeom>
        </p:spPr>
        <p:txBody>
          <a:bodyPr vert="horz" lIns="98064" tIns="49028" rIns="98064" bIns="49028"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40" y="1600383"/>
            <a:ext cx="8229601" cy="4525963"/>
          </a:xfrm>
          <a:prstGeom prst="rect">
            <a:avLst/>
          </a:prstGeom>
        </p:spPr>
        <p:txBody>
          <a:bodyPr vert="horz" lIns="98064" tIns="49028" rIns="98064" bIns="49028"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356" y="6356416"/>
            <a:ext cx="2133599" cy="365125"/>
          </a:xfrm>
          <a:prstGeom prst="rect">
            <a:avLst/>
          </a:prstGeom>
        </p:spPr>
        <p:txBody>
          <a:bodyPr vert="horz" lIns="98064" tIns="49028" rIns="98064" bIns="49028" rtlCol="0" anchor="ctr"/>
          <a:lstStyle>
            <a:lvl1pPr algn="l">
              <a:defRPr sz="1250">
                <a:solidFill>
                  <a:schemeClr val="tx1">
                    <a:tint val="75000"/>
                  </a:schemeClr>
                </a:solidFill>
              </a:defRPr>
            </a:lvl1pPr>
          </a:lstStyle>
          <a:p>
            <a:fld id="{FA0B38D7-1DE5-41DE-8B65-024289CA27F3}" type="datetimeFigureOut">
              <a:rPr lang="fr-FR" smtClean="0">
                <a:solidFill>
                  <a:prstClr val="black">
                    <a:tint val="75000"/>
                  </a:prstClr>
                </a:solidFill>
              </a:rPr>
              <a:pPr/>
              <a:t>19/11/2025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357" y="6356416"/>
            <a:ext cx="2895600" cy="365125"/>
          </a:xfrm>
          <a:prstGeom prst="rect">
            <a:avLst/>
          </a:prstGeom>
        </p:spPr>
        <p:txBody>
          <a:bodyPr vert="horz" lIns="98064" tIns="49028" rIns="98064" bIns="49028" rtlCol="0" anchor="ctr"/>
          <a:lstStyle>
            <a:lvl1pPr algn="ctr">
              <a:defRPr sz="125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359" y="6356416"/>
            <a:ext cx="2133599" cy="365125"/>
          </a:xfrm>
          <a:prstGeom prst="rect">
            <a:avLst/>
          </a:prstGeom>
        </p:spPr>
        <p:txBody>
          <a:bodyPr vert="horz" lIns="98064" tIns="49028" rIns="98064" bIns="49028" rtlCol="0" anchor="ctr"/>
          <a:lstStyle>
            <a:lvl1pPr algn="r">
              <a:defRPr sz="125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472128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comb/>
  </p:transition>
  <p:txStyles>
    <p:titleStyle>
      <a:lvl1pPr algn="ctr" defTabSz="875525" rtl="0" eaLnBrk="1" latinLnBrk="0" hangingPunct="1">
        <a:spcBef>
          <a:spcPct val="0"/>
        </a:spcBef>
        <a:buNone/>
        <a:defRPr sz="4286" kern="1200">
          <a:solidFill>
            <a:schemeClr val="tx1"/>
          </a:solidFill>
          <a:latin typeface="+mj-lt"/>
          <a:ea typeface="+mj-ea"/>
          <a:cs typeface="+mj-cs"/>
        </a:defRPr>
      </a:lvl1pPr>
    </p:titleStyle>
    <p:bodyStyle>
      <a:lvl1pPr marL="328330" indent="-328330" algn="l" defTabSz="875525" rtl="0" eaLnBrk="1" latinLnBrk="0" hangingPunct="1">
        <a:spcBef>
          <a:spcPct val="20000"/>
        </a:spcBef>
        <a:buFont typeface="Arial" pitchFamily="34" charset="0"/>
        <a:buChar char="•"/>
        <a:defRPr sz="3035" kern="1200">
          <a:solidFill>
            <a:schemeClr val="tx1"/>
          </a:solidFill>
          <a:latin typeface="+mn-lt"/>
          <a:ea typeface="+mn-ea"/>
          <a:cs typeface="+mn-cs"/>
        </a:defRPr>
      </a:lvl1pPr>
      <a:lvl2pPr marL="711362" indent="-273603" algn="l" defTabSz="875525" rtl="0" eaLnBrk="1" latinLnBrk="0" hangingPunct="1">
        <a:spcBef>
          <a:spcPct val="20000"/>
        </a:spcBef>
        <a:buFont typeface="Arial" pitchFamily="34" charset="0"/>
        <a:buChar char="–"/>
        <a:defRPr sz="2678" kern="1200">
          <a:solidFill>
            <a:schemeClr val="tx1"/>
          </a:solidFill>
          <a:latin typeface="+mn-lt"/>
          <a:ea typeface="+mn-ea"/>
          <a:cs typeface="+mn-cs"/>
        </a:defRPr>
      </a:lvl2pPr>
      <a:lvl3pPr marL="1094403" indent="-218889" algn="l" defTabSz="875525" rtl="0" eaLnBrk="1" latinLnBrk="0" hangingPunct="1">
        <a:spcBef>
          <a:spcPct val="20000"/>
        </a:spcBef>
        <a:buFont typeface="Arial" pitchFamily="34" charset="0"/>
        <a:buChar char="•"/>
        <a:defRPr sz="2321" kern="1200">
          <a:solidFill>
            <a:schemeClr val="tx1"/>
          </a:solidFill>
          <a:latin typeface="+mn-lt"/>
          <a:ea typeface="+mn-ea"/>
          <a:cs typeface="+mn-cs"/>
        </a:defRPr>
      </a:lvl3pPr>
      <a:lvl4pPr marL="1532166"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4pPr>
      <a:lvl5pPr marL="1969928"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5pPr>
      <a:lvl6pPr marL="2407699"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6pPr>
      <a:lvl7pPr marL="2845454"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7pPr>
      <a:lvl8pPr marL="3283215"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8pPr>
      <a:lvl9pPr marL="3720977" indent="-218889" algn="l" defTabSz="875525" rtl="0" eaLnBrk="1" latinLnBrk="0" hangingPunct="1">
        <a:spcBef>
          <a:spcPct val="20000"/>
        </a:spcBef>
        <a:buFont typeface="Arial" pitchFamily="34" charset="0"/>
        <a:buChar char="•"/>
        <a:defRPr sz="1964" kern="1200">
          <a:solidFill>
            <a:schemeClr val="tx1"/>
          </a:solidFill>
          <a:latin typeface="+mn-lt"/>
          <a:ea typeface="+mn-ea"/>
          <a:cs typeface="+mn-cs"/>
        </a:defRPr>
      </a:lvl9pPr>
    </p:bodyStyle>
    <p:otherStyle>
      <a:defPPr>
        <a:defRPr lang="fr-FR"/>
      </a:defPPr>
      <a:lvl1pPr marL="0" algn="l" defTabSz="875525" rtl="0" eaLnBrk="1" latinLnBrk="0" hangingPunct="1">
        <a:defRPr sz="1697" kern="1200">
          <a:solidFill>
            <a:schemeClr val="tx1"/>
          </a:solidFill>
          <a:latin typeface="+mn-lt"/>
          <a:ea typeface="+mn-ea"/>
          <a:cs typeface="+mn-cs"/>
        </a:defRPr>
      </a:lvl1pPr>
      <a:lvl2pPr marL="437768" algn="l" defTabSz="875525" rtl="0" eaLnBrk="1" latinLnBrk="0" hangingPunct="1">
        <a:defRPr sz="1697" kern="1200">
          <a:solidFill>
            <a:schemeClr val="tx1"/>
          </a:solidFill>
          <a:latin typeface="+mn-lt"/>
          <a:ea typeface="+mn-ea"/>
          <a:cs typeface="+mn-cs"/>
        </a:defRPr>
      </a:lvl2pPr>
      <a:lvl3pPr marL="875525" algn="l" defTabSz="875525" rtl="0" eaLnBrk="1" latinLnBrk="0" hangingPunct="1">
        <a:defRPr sz="1697" kern="1200">
          <a:solidFill>
            <a:schemeClr val="tx1"/>
          </a:solidFill>
          <a:latin typeface="+mn-lt"/>
          <a:ea typeface="+mn-ea"/>
          <a:cs typeface="+mn-cs"/>
        </a:defRPr>
      </a:lvl3pPr>
      <a:lvl4pPr marL="1313285" algn="l" defTabSz="875525" rtl="0" eaLnBrk="1" latinLnBrk="0" hangingPunct="1">
        <a:defRPr sz="1697" kern="1200">
          <a:solidFill>
            <a:schemeClr val="tx1"/>
          </a:solidFill>
          <a:latin typeface="+mn-lt"/>
          <a:ea typeface="+mn-ea"/>
          <a:cs typeface="+mn-cs"/>
        </a:defRPr>
      </a:lvl4pPr>
      <a:lvl5pPr marL="1751046" algn="l" defTabSz="875525" rtl="0" eaLnBrk="1" latinLnBrk="0" hangingPunct="1">
        <a:defRPr sz="1697" kern="1200">
          <a:solidFill>
            <a:schemeClr val="tx1"/>
          </a:solidFill>
          <a:latin typeface="+mn-lt"/>
          <a:ea typeface="+mn-ea"/>
          <a:cs typeface="+mn-cs"/>
        </a:defRPr>
      </a:lvl5pPr>
      <a:lvl6pPr marL="2188809" algn="l" defTabSz="875525" rtl="0" eaLnBrk="1" latinLnBrk="0" hangingPunct="1">
        <a:defRPr sz="1697" kern="1200">
          <a:solidFill>
            <a:schemeClr val="tx1"/>
          </a:solidFill>
          <a:latin typeface="+mn-lt"/>
          <a:ea typeface="+mn-ea"/>
          <a:cs typeface="+mn-cs"/>
        </a:defRPr>
      </a:lvl6pPr>
      <a:lvl7pPr marL="2626574" algn="l" defTabSz="875525" rtl="0" eaLnBrk="1" latinLnBrk="0" hangingPunct="1">
        <a:defRPr sz="1697" kern="1200">
          <a:solidFill>
            <a:schemeClr val="tx1"/>
          </a:solidFill>
          <a:latin typeface="+mn-lt"/>
          <a:ea typeface="+mn-ea"/>
          <a:cs typeface="+mn-cs"/>
        </a:defRPr>
      </a:lvl7pPr>
      <a:lvl8pPr marL="3064334" algn="l" defTabSz="875525" rtl="0" eaLnBrk="1" latinLnBrk="0" hangingPunct="1">
        <a:defRPr sz="1697" kern="1200">
          <a:solidFill>
            <a:schemeClr val="tx1"/>
          </a:solidFill>
          <a:latin typeface="+mn-lt"/>
          <a:ea typeface="+mn-ea"/>
          <a:cs typeface="+mn-cs"/>
        </a:defRPr>
      </a:lvl8pPr>
      <a:lvl9pPr marL="3502097" algn="l" defTabSz="875525" rtl="0" eaLnBrk="1" latinLnBrk="0" hangingPunct="1">
        <a:defRPr sz="1697"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1" y="274666"/>
            <a:ext cx="8229601" cy="1143000"/>
          </a:xfrm>
          <a:prstGeom prst="rect">
            <a:avLst/>
          </a:prstGeom>
        </p:spPr>
        <p:txBody>
          <a:bodyPr vert="horz" lIns="97852" tIns="48925" rIns="97852" bIns="48925"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11" y="1600229"/>
            <a:ext cx="8229601" cy="4525963"/>
          </a:xfrm>
          <a:prstGeom prst="rect">
            <a:avLst/>
          </a:prstGeom>
        </p:spPr>
        <p:txBody>
          <a:bodyPr vert="horz" lIns="97852" tIns="48925" rIns="97852" bIns="4892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21" y="6356365"/>
            <a:ext cx="2133599" cy="365125"/>
          </a:xfrm>
          <a:prstGeom prst="rect">
            <a:avLst/>
          </a:prstGeom>
        </p:spPr>
        <p:txBody>
          <a:bodyPr vert="horz" lIns="97852" tIns="48925" rIns="97852" bIns="48925" rtlCol="0" anchor="ctr"/>
          <a:lstStyle>
            <a:lvl1pPr algn="l" defTabSz="1145355">
              <a:defRPr sz="1522">
                <a:solidFill>
                  <a:schemeClr val="tx1">
                    <a:tint val="75000"/>
                  </a:schemeClr>
                </a:solidFill>
              </a:defRPr>
            </a:lvl1pPr>
          </a:lstStyle>
          <a:p>
            <a:fld id="{0B1522B7-8342-4AA7-9877-C4ACC596860F}" type="datetimeFigureOut">
              <a:rPr lang="fr-FR" smtClean="0">
                <a:solidFill>
                  <a:prstClr val="black">
                    <a:tint val="75000"/>
                  </a:prstClr>
                </a:solidFill>
              </a:rPr>
              <a:pPr/>
              <a:t>19/11/2025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222" y="6356365"/>
            <a:ext cx="2895600" cy="365125"/>
          </a:xfrm>
          <a:prstGeom prst="rect">
            <a:avLst/>
          </a:prstGeom>
        </p:spPr>
        <p:txBody>
          <a:bodyPr vert="horz" lIns="97852" tIns="48925" rIns="97852" bIns="48925" rtlCol="0" anchor="ctr"/>
          <a:lstStyle>
            <a:lvl1pPr algn="ctr" defTabSz="1145355">
              <a:defRPr sz="152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3220" y="6356365"/>
            <a:ext cx="2133599" cy="365125"/>
          </a:xfrm>
          <a:prstGeom prst="rect">
            <a:avLst/>
          </a:prstGeom>
        </p:spPr>
        <p:txBody>
          <a:bodyPr vert="horz" lIns="97852" tIns="48925" rIns="97852" bIns="48925" rtlCol="0" anchor="ctr"/>
          <a:lstStyle>
            <a:lvl1pPr algn="r" defTabSz="1145355">
              <a:defRPr sz="1522">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5294695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comb/>
  </p:transition>
  <p:txStyles>
    <p:titleStyle>
      <a:lvl1pPr algn="ctr" defTabSz="1145355" rtl="0" eaLnBrk="1" latinLnBrk="0" hangingPunct="1">
        <a:spcBef>
          <a:spcPct val="0"/>
        </a:spcBef>
        <a:buNone/>
        <a:defRPr sz="5501" kern="1200">
          <a:solidFill>
            <a:schemeClr val="tx1"/>
          </a:solidFill>
          <a:latin typeface="+mj-lt"/>
          <a:ea typeface="+mj-ea"/>
          <a:cs typeface="+mj-cs"/>
        </a:defRPr>
      </a:lvl1pPr>
    </p:titleStyle>
    <p:bodyStyle>
      <a:lvl1pPr marL="429508" indent="-429508" algn="l" defTabSz="1145355" rtl="0" eaLnBrk="1" latinLnBrk="0" hangingPunct="1">
        <a:spcBef>
          <a:spcPct val="20000"/>
        </a:spcBef>
        <a:buFont typeface="Arial" pitchFamily="34" charset="0"/>
        <a:buChar char="•"/>
        <a:defRPr sz="3980" kern="1200">
          <a:solidFill>
            <a:schemeClr val="tx1"/>
          </a:solidFill>
          <a:latin typeface="+mn-lt"/>
          <a:ea typeface="+mn-ea"/>
          <a:cs typeface="+mn-cs"/>
        </a:defRPr>
      </a:lvl1pPr>
      <a:lvl2pPr marL="930601" indent="-357924" algn="l" defTabSz="1145355" rtl="0" eaLnBrk="1" latinLnBrk="0" hangingPunct="1">
        <a:spcBef>
          <a:spcPct val="20000"/>
        </a:spcBef>
        <a:buFont typeface="Arial" pitchFamily="34" charset="0"/>
        <a:buChar char="–"/>
        <a:defRPr sz="3512" kern="1200">
          <a:solidFill>
            <a:schemeClr val="tx1"/>
          </a:solidFill>
          <a:latin typeface="+mn-lt"/>
          <a:ea typeface="+mn-ea"/>
          <a:cs typeface="+mn-cs"/>
        </a:defRPr>
      </a:lvl2pPr>
      <a:lvl3pPr marL="1431695" indent="-286338" algn="l" defTabSz="1145355" rtl="0" eaLnBrk="1" latinLnBrk="0" hangingPunct="1">
        <a:spcBef>
          <a:spcPct val="20000"/>
        </a:spcBef>
        <a:buFont typeface="Arial" pitchFamily="34" charset="0"/>
        <a:buChar char="•"/>
        <a:defRPr sz="3043" kern="1200">
          <a:solidFill>
            <a:schemeClr val="tx1"/>
          </a:solidFill>
          <a:latin typeface="+mn-lt"/>
          <a:ea typeface="+mn-ea"/>
          <a:cs typeface="+mn-cs"/>
        </a:defRPr>
      </a:lvl3pPr>
      <a:lvl4pPr marL="2004372"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4pPr>
      <a:lvl5pPr marL="2577050"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5pPr>
      <a:lvl6pPr marL="3149728"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6pPr>
      <a:lvl7pPr marL="3722407"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7pPr>
      <a:lvl8pPr marL="4295084"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8pPr>
      <a:lvl9pPr marL="4867761" indent="-286338" algn="l" defTabSz="1145355" rtl="0" eaLnBrk="1" latinLnBrk="0" hangingPunct="1">
        <a:spcBef>
          <a:spcPct val="20000"/>
        </a:spcBef>
        <a:buFont typeface="Arial" pitchFamily="34" charset="0"/>
        <a:buChar char="•"/>
        <a:defRPr sz="2575" kern="1200">
          <a:solidFill>
            <a:schemeClr val="tx1"/>
          </a:solidFill>
          <a:latin typeface="+mn-lt"/>
          <a:ea typeface="+mn-ea"/>
          <a:cs typeface="+mn-cs"/>
        </a:defRPr>
      </a:lvl9pPr>
    </p:bodyStyle>
    <p:otherStyle>
      <a:defPPr>
        <a:defRPr lang="fr-FR"/>
      </a:defPPr>
      <a:lvl1pPr marL="0" algn="l" defTabSz="1145355" rtl="0" eaLnBrk="1" latinLnBrk="0" hangingPunct="1">
        <a:defRPr sz="2224" kern="1200">
          <a:solidFill>
            <a:schemeClr val="tx1"/>
          </a:solidFill>
          <a:latin typeface="+mn-lt"/>
          <a:ea typeface="+mn-ea"/>
          <a:cs typeface="+mn-cs"/>
        </a:defRPr>
      </a:lvl1pPr>
      <a:lvl2pPr marL="572679" algn="l" defTabSz="1145355" rtl="0" eaLnBrk="1" latinLnBrk="0" hangingPunct="1">
        <a:defRPr sz="2224" kern="1200">
          <a:solidFill>
            <a:schemeClr val="tx1"/>
          </a:solidFill>
          <a:latin typeface="+mn-lt"/>
          <a:ea typeface="+mn-ea"/>
          <a:cs typeface="+mn-cs"/>
        </a:defRPr>
      </a:lvl2pPr>
      <a:lvl3pPr marL="1145355" algn="l" defTabSz="1145355" rtl="0" eaLnBrk="1" latinLnBrk="0" hangingPunct="1">
        <a:defRPr sz="2224" kern="1200">
          <a:solidFill>
            <a:schemeClr val="tx1"/>
          </a:solidFill>
          <a:latin typeface="+mn-lt"/>
          <a:ea typeface="+mn-ea"/>
          <a:cs typeface="+mn-cs"/>
        </a:defRPr>
      </a:lvl3pPr>
      <a:lvl4pPr marL="1718034" algn="l" defTabSz="1145355" rtl="0" eaLnBrk="1" latinLnBrk="0" hangingPunct="1">
        <a:defRPr sz="2224" kern="1200">
          <a:solidFill>
            <a:schemeClr val="tx1"/>
          </a:solidFill>
          <a:latin typeface="+mn-lt"/>
          <a:ea typeface="+mn-ea"/>
          <a:cs typeface="+mn-cs"/>
        </a:defRPr>
      </a:lvl4pPr>
      <a:lvl5pPr marL="2290712" algn="l" defTabSz="1145355" rtl="0" eaLnBrk="1" latinLnBrk="0" hangingPunct="1">
        <a:defRPr sz="2224" kern="1200">
          <a:solidFill>
            <a:schemeClr val="tx1"/>
          </a:solidFill>
          <a:latin typeface="+mn-lt"/>
          <a:ea typeface="+mn-ea"/>
          <a:cs typeface="+mn-cs"/>
        </a:defRPr>
      </a:lvl5pPr>
      <a:lvl6pPr marL="2863389" algn="l" defTabSz="1145355" rtl="0" eaLnBrk="1" latinLnBrk="0" hangingPunct="1">
        <a:defRPr sz="2224" kern="1200">
          <a:solidFill>
            <a:schemeClr val="tx1"/>
          </a:solidFill>
          <a:latin typeface="+mn-lt"/>
          <a:ea typeface="+mn-ea"/>
          <a:cs typeface="+mn-cs"/>
        </a:defRPr>
      </a:lvl6pPr>
      <a:lvl7pPr marL="3436067" algn="l" defTabSz="1145355" rtl="0" eaLnBrk="1" latinLnBrk="0" hangingPunct="1">
        <a:defRPr sz="2224" kern="1200">
          <a:solidFill>
            <a:schemeClr val="tx1"/>
          </a:solidFill>
          <a:latin typeface="+mn-lt"/>
          <a:ea typeface="+mn-ea"/>
          <a:cs typeface="+mn-cs"/>
        </a:defRPr>
      </a:lvl7pPr>
      <a:lvl8pPr marL="4008745" algn="l" defTabSz="1145355" rtl="0" eaLnBrk="1" latinLnBrk="0" hangingPunct="1">
        <a:defRPr sz="2224" kern="1200">
          <a:solidFill>
            <a:schemeClr val="tx1"/>
          </a:solidFill>
          <a:latin typeface="+mn-lt"/>
          <a:ea typeface="+mn-ea"/>
          <a:cs typeface="+mn-cs"/>
        </a:defRPr>
      </a:lvl8pPr>
      <a:lvl9pPr marL="4581422" algn="l" defTabSz="1145355" rtl="0" eaLnBrk="1" latinLnBrk="0" hangingPunct="1">
        <a:defRPr sz="222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8.xml"/><Relationship Id="rId7" Type="http://schemas.openxmlformats.org/officeDocument/2006/relationships/image" Target="../media/image3.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18.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1.jp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64.jpeg"/><Relationship Id="rId1" Type="http://schemas.openxmlformats.org/officeDocument/2006/relationships/slideLayout" Target="../slideLayouts/slideLayout29.xml"/><Relationship Id="rId6" Type="http://schemas.openxmlformats.org/officeDocument/2006/relationships/image" Target="../media/image68.gif"/><Relationship Id="rId5" Type="http://schemas.openxmlformats.org/officeDocument/2006/relationships/image" Target="../media/image67.gif"/><Relationship Id="rId4" Type="http://schemas.openxmlformats.org/officeDocument/2006/relationships/image" Target="../media/image66.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934829" y="973631"/>
            <a:ext cx="3722968" cy="3368812"/>
          </a:xfrm>
          <a:prstGeom prst="rect">
            <a:avLst/>
          </a:prstGeom>
          <a:noFill/>
        </p:spPr>
        <p:txBody>
          <a:bodyPr wrap="none" lIns="73420" tIns="36710" rIns="73420" bIns="36710" numCol="1" rtlCol="0">
            <a:prstTxWarp prst="textArchUpPour">
              <a:avLst/>
            </a:prstTxWarp>
            <a:spAutoFit/>
          </a:bodyPr>
          <a:lstStyle/>
          <a:p>
            <a:pPr defTabSz="875525"/>
            <a:r>
              <a:rPr lang="fr-FR" sz="7053"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21600000">
            <a:off x="221038" y="4521984"/>
            <a:ext cx="7838631" cy="786468"/>
          </a:xfrm>
          <a:prstGeom prst="rect">
            <a:avLst/>
          </a:prstGeom>
          <a:noFill/>
        </p:spPr>
        <p:txBody>
          <a:bodyPr wrap="none" lIns="73420" tIns="36710" rIns="73420" bIns="36710" numCol="1" rtlCol="0">
            <a:prstTxWarp prst="textPlain">
              <a:avLst/>
            </a:prstTxWarp>
            <a:spAutoFit/>
          </a:bodyPr>
          <a:lstStyle/>
          <a:p>
            <a:pPr algn="ctr" defTabSz="875525"/>
            <a:r>
              <a:rPr lang="fr-FR" sz="4732" dirty="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053"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4732" dirty="0">
              <a:ln w="508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8716" y="215122"/>
            <a:ext cx="1977563" cy="2489620"/>
          </a:xfrm>
          <a:prstGeom prst="rect">
            <a:avLst/>
          </a:prstGeom>
        </p:spPr>
        <p:txBody>
          <a:bodyPr wrap="square" lIns="98006" tIns="49004" rIns="98006" bIns="49004">
            <a:spAutoFit/>
          </a:bodyPr>
          <a:lstStyle/>
          <a:p>
            <a:pPr algn="ctr" defTabSz="875525"/>
            <a:r>
              <a:rPr lang="fr-FR" sz="2589" b="1" dirty="0">
                <a:solidFill>
                  <a:prstClr val="white"/>
                </a:solidFill>
                <a:latin typeface="Chiller" pitchFamily="82" charset="0"/>
              </a:rPr>
              <a:t>Il y a tant d’histoires à écrire dans une seule image que chacun y invente la sienne</a:t>
            </a:r>
          </a:p>
        </p:txBody>
      </p:sp>
      <p:sp>
        <p:nvSpPr>
          <p:cNvPr id="5" name="ZoneTexte 4"/>
          <p:cNvSpPr txBox="1"/>
          <p:nvPr/>
        </p:nvSpPr>
        <p:spPr>
          <a:xfrm>
            <a:off x="631017" y="3568118"/>
            <a:ext cx="1845554" cy="953865"/>
          </a:xfrm>
          <a:prstGeom prst="rect">
            <a:avLst/>
          </a:prstGeom>
          <a:noFill/>
        </p:spPr>
        <p:txBody>
          <a:bodyPr wrap="square" lIns="73420" tIns="36710" rIns="73420" bIns="36710" rtlCol="0">
            <a:spAutoFit/>
          </a:bodyPr>
          <a:lstStyle/>
          <a:p>
            <a:pPr algn="ctr" defTabSz="875525"/>
            <a:r>
              <a:rPr lang="fr-FR" sz="1429" b="1" dirty="0">
                <a:ln w="1905">
                  <a:noFill/>
                </a:ln>
                <a:solidFill>
                  <a:prstClr val="black"/>
                </a:solidFill>
                <a:latin typeface="Courgette" pitchFamily="2" charset="0"/>
              </a:rPr>
              <a:t>Photos  prises par </a:t>
            </a:r>
          </a:p>
          <a:p>
            <a:pPr algn="ctr" defTabSz="875525"/>
            <a:r>
              <a:rPr lang="fr-FR" sz="1429" b="1" dirty="0">
                <a:ln w="1905">
                  <a:noFill/>
                </a:ln>
                <a:solidFill>
                  <a:prstClr val="black"/>
                </a:solidFill>
                <a:latin typeface="Courgette" pitchFamily="2" charset="0"/>
              </a:rPr>
              <a:t>un randonneur  </a:t>
            </a:r>
          </a:p>
          <a:p>
            <a:pPr algn="ctr" defTabSz="875525"/>
            <a:r>
              <a:rPr lang="fr-FR" sz="1429" b="1" dirty="0">
                <a:ln w="1905">
                  <a:noFill/>
                </a:ln>
                <a:solidFill>
                  <a:prstClr val="black"/>
                </a:solidFill>
                <a:latin typeface="Courgette" pitchFamily="2" charset="0"/>
              </a:rPr>
              <a:t> pour  le  plaisir </a:t>
            </a:r>
          </a:p>
          <a:p>
            <a:pPr algn="ctr" defTabSz="875525"/>
            <a:r>
              <a:rPr lang="fr-FR" sz="1429" b="1" dirty="0">
                <a:ln w="1905">
                  <a:noFill/>
                </a:ln>
                <a:solidFill>
                  <a:prstClr val="black"/>
                </a:solidFill>
                <a:latin typeface="Courgette" pitchFamily="2" charset="0"/>
              </a:rPr>
              <a:t> du  partage</a:t>
            </a:r>
            <a:r>
              <a:rPr lang="fr-FR" sz="1161" b="1" dirty="0">
                <a:ln w="1905">
                  <a:noFill/>
                </a:ln>
                <a:solidFill>
                  <a:prstClr val="black"/>
                </a:solidFill>
                <a:latin typeface="Courgette" pitchFamily="2" charset="0"/>
              </a:rPr>
              <a:t>  </a:t>
            </a:r>
          </a:p>
        </p:txBody>
      </p:sp>
      <p:sp>
        <p:nvSpPr>
          <p:cNvPr id="9" name="Rectangle 8"/>
          <p:cNvSpPr/>
          <p:nvPr/>
        </p:nvSpPr>
        <p:spPr>
          <a:xfrm>
            <a:off x="7056727" y="2408977"/>
            <a:ext cx="933972" cy="802463"/>
          </a:xfrm>
          <a:prstGeom prst="rect">
            <a:avLst/>
          </a:prstGeom>
          <a:noFill/>
        </p:spPr>
        <p:txBody>
          <a:bodyPr wrap="none" lIns="73532" tIns="36766" rIns="73532" bIns="36766">
            <a:spAutoFit/>
          </a:bodyPr>
          <a:lstStyle/>
          <a:p>
            <a:pPr defTabSz="875525"/>
            <a:r>
              <a:rPr lang="fr-FR" sz="4732" dirty="0">
                <a:ln w="31750">
                  <a:solidFill>
                    <a:prstClr val="black"/>
                  </a:solidFill>
                </a:ln>
                <a:solidFill>
                  <a:srgbClr val="FFFF00"/>
                </a:solidFill>
                <a:latin typeface="Broadway" pitchFamily="82" charset="0"/>
              </a:rPr>
              <a:t>33</a:t>
            </a:r>
            <a:endParaRPr lang="fr-FR" sz="1697" dirty="0">
              <a:ln w="31750">
                <a:solidFill>
                  <a:prstClr val="black"/>
                </a:solidFill>
              </a:ln>
              <a:solidFill>
                <a:srgbClr val="FFFF00"/>
              </a:solidFill>
              <a:latin typeface="Calibri"/>
            </a:endParaRPr>
          </a:p>
        </p:txBody>
      </p:sp>
      <p:pic>
        <p:nvPicPr>
          <p:cNvPr id="11" name="Image 10" descr="ar-logo.png"/>
          <p:cNvPicPr>
            <a:picLocks noChangeAspect="1"/>
          </p:cNvPicPr>
          <p:nvPr/>
        </p:nvPicPr>
        <p:blipFill>
          <a:blip r:embed="rId6" cstate="print"/>
          <a:stretch>
            <a:fillRect/>
          </a:stretch>
        </p:blipFill>
        <p:spPr>
          <a:xfrm>
            <a:off x="7890117" y="296533"/>
            <a:ext cx="1035699" cy="676724"/>
          </a:xfrm>
          <a:prstGeom prst="rect">
            <a:avLst/>
          </a:prstGeom>
        </p:spPr>
      </p:pic>
      <p:pic>
        <p:nvPicPr>
          <p:cNvPr id="12" name="Image 11" descr="0a0000004 souris-non.gif"/>
          <p:cNvPicPr>
            <a:picLocks noChangeAspect="1"/>
          </p:cNvPicPr>
          <p:nvPr/>
        </p:nvPicPr>
        <p:blipFill>
          <a:blip r:embed="rId7" cstate="print"/>
          <a:stretch>
            <a:fillRect/>
          </a:stretch>
        </p:blipFill>
        <p:spPr>
          <a:xfrm>
            <a:off x="4297425" y="2562702"/>
            <a:ext cx="924788" cy="1082757"/>
          </a:xfrm>
          <a:prstGeom prst="rect">
            <a:avLst/>
          </a:prstGeom>
        </p:spPr>
      </p:pic>
      <p:pic>
        <p:nvPicPr>
          <p:cNvPr id="15" name="Image 14" descr="Une image contenant texte, Police, logo, Graphique&#10;&#10;Le contenu généré par l’IA peut être incorrect.">
            <a:extLst>
              <a:ext uri="{FF2B5EF4-FFF2-40B4-BE49-F238E27FC236}">
                <a16:creationId xmlns:a16="http://schemas.microsoft.com/office/drawing/2014/main" id="{94D8293B-464A-EC94-91B7-C8D0B2AAED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46985" y="5603071"/>
            <a:ext cx="3589705" cy="815094"/>
          </a:xfrm>
          <a:prstGeom prst="rect">
            <a:avLst/>
          </a:prstGeom>
          <a:effectLst>
            <a:softEdge rad="31750"/>
          </a:effectLst>
        </p:spPr>
      </p:pic>
      <p:pic>
        <p:nvPicPr>
          <p:cNvPr id="6" name="Sean Gaskell West African Kora12">
            <a:hlinkClick r:id="" action="ppaction://media"/>
            <a:extLst>
              <a:ext uri="{FF2B5EF4-FFF2-40B4-BE49-F238E27FC236}">
                <a16:creationId xmlns:a16="http://schemas.microsoft.com/office/drawing/2014/main" id="{7161CD15-D693-03E1-8FA4-109756B586F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199548" y="3267796"/>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22" presetClass="entr" presetSubtype="4" fill="hold" nodeType="afterEffect">
                                  <p:stCondLst>
                                    <p:cond delay="200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childTnLst>
                          </p:cTn>
                        </p:par>
                        <p:par>
                          <p:cTn id="24" fill="hold">
                            <p:stCondLst>
                              <p:cond delay="9300"/>
                            </p:stCondLst>
                            <p:childTnLst>
                              <p:par>
                                <p:cTn id="25" presetID="7" presetClass="entr" presetSubtype="8" fill="hold" grpId="0" nodeType="afterEffect">
                                  <p:stCondLst>
                                    <p:cond delay="20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1000" fill="hold"/>
                                        <p:tgtEl>
                                          <p:spTgt spid="9"/>
                                        </p:tgtEl>
                                        <p:attrNameLst>
                                          <p:attrName>ppt_x</p:attrName>
                                        </p:attrNameLst>
                                      </p:cBhvr>
                                      <p:tavLst>
                                        <p:tav tm="0">
                                          <p:val>
                                            <p:strVal val="0-#ppt_w/2"/>
                                          </p:val>
                                        </p:tav>
                                        <p:tav tm="100000">
                                          <p:val>
                                            <p:strVal val="#ppt_x"/>
                                          </p:val>
                                        </p:tav>
                                      </p:tavLst>
                                    </p:anim>
                                    <p:anim calcmode="lin" valueType="num">
                                      <p:cBhvr additive="base">
                                        <p:cTn id="28" dur="1000" fill="hold"/>
                                        <p:tgtEl>
                                          <p:spTgt spid="9"/>
                                        </p:tgtEl>
                                        <p:attrNameLst>
                                          <p:attrName>ppt_y</p:attrName>
                                        </p:attrNameLst>
                                      </p:cBhvr>
                                      <p:tavLst>
                                        <p:tav tm="0">
                                          <p:val>
                                            <p:strVal val="#ppt_y"/>
                                          </p:val>
                                        </p:tav>
                                        <p:tav tm="100000">
                                          <p:val>
                                            <p:strVal val="#ppt_y"/>
                                          </p:val>
                                        </p:tav>
                                      </p:tavLst>
                                    </p:anim>
                                  </p:childTnLst>
                                </p:cTn>
                              </p:par>
                            </p:childTnLst>
                          </p:cTn>
                        </p:par>
                        <p:par>
                          <p:cTn id="29" fill="hold">
                            <p:stCondLst>
                              <p:cond delay="12300"/>
                            </p:stCondLst>
                            <p:childTnLst>
                              <p:par>
                                <p:cTn id="30" presetID="8" presetClass="entr" presetSubtype="16" fill="hold" grpId="0" nodeType="afterEffect">
                                  <p:stCondLst>
                                    <p:cond delay="2000"/>
                                  </p:stCondLst>
                                  <p:childTnLst>
                                    <p:set>
                                      <p:cBhvr>
                                        <p:cTn id="31" dur="1" fill="hold">
                                          <p:stCondLst>
                                            <p:cond delay="0"/>
                                          </p:stCondLst>
                                        </p:cTn>
                                        <p:tgtEl>
                                          <p:spTgt spid="4"/>
                                        </p:tgtEl>
                                        <p:attrNameLst>
                                          <p:attrName>style.visibility</p:attrName>
                                        </p:attrNameLst>
                                      </p:cBhvr>
                                      <p:to>
                                        <p:strVal val="visible"/>
                                      </p:to>
                                    </p:set>
                                    <p:animEffect transition="in" filter="diamond(in)">
                                      <p:cBhvr>
                                        <p:cTn id="32" dur="2000"/>
                                        <p:tgtEl>
                                          <p:spTgt spid="4"/>
                                        </p:tgtEl>
                                      </p:cBhvr>
                                    </p:animEffect>
                                  </p:childTnLst>
                                </p:cTn>
                              </p:par>
                            </p:childTnLst>
                          </p:cTn>
                        </p:par>
                        <p:par>
                          <p:cTn id="33" fill="hold">
                            <p:stCondLst>
                              <p:cond delay="16300"/>
                            </p:stCondLst>
                            <p:childTnLst>
                              <p:par>
                                <p:cTn id="34" presetID="24" presetClass="entr" presetSubtype="0" fill="hold" grpId="0" nodeType="afterEffect">
                                  <p:stCondLst>
                                    <p:cond delay="2000"/>
                                  </p:stCondLst>
                                  <p:childTnLst>
                                    <p:set>
                                      <p:cBhvr>
                                        <p:cTn id="35" dur="1" fill="hold">
                                          <p:stCondLst>
                                            <p:cond delay="0"/>
                                          </p:stCondLst>
                                        </p:cTn>
                                        <p:tgtEl>
                                          <p:spTgt spid="5"/>
                                        </p:tgtEl>
                                        <p:attrNameLst>
                                          <p:attrName>style.visibility</p:attrName>
                                        </p:attrNameLst>
                                      </p:cBhvr>
                                      <p:to>
                                        <p:strVal val="visible"/>
                                      </p:to>
                                    </p:set>
                                    <p:anim to="" calcmode="lin" valueType="num">
                                      <p:cBhvr>
                                        <p:cTn id="36" dur="1" fill="hold"/>
                                        <p:tgtEl>
                                          <p:spTgt spid="5"/>
                                        </p:tgtEl>
                                        <p:attrNameLst>
                                          <p:attrName/>
                                        </p:attrNameLst>
                                      </p:cBhvr>
                                    </p:anim>
                                  </p:childTnLst>
                                </p:cTn>
                              </p:par>
                            </p:childTnLst>
                          </p:cTn>
                        </p:par>
                        <p:par>
                          <p:cTn id="37" fill="hold">
                            <p:stCondLst>
                              <p:cond delay="18300"/>
                            </p:stCondLst>
                            <p:childTnLst>
                              <p:par>
                                <p:cTn id="38" presetID="24" presetClass="entr" presetSubtype="0" fill="hold" nodeType="afterEffect">
                                  <p:stCondLst>
                                    <p:cond delay="2000"/>
                                  </p:stCondLst>
                                  <p:childTnLst>
                                    <p:set>
                                      <p:cBhvr>
                                        <p:cTn id="39" dur="1" fill="hold">
                                          <p:stCondLst>
                                            <p:cond delay="0"/>
                                          </p:stCondLst>
                                        </p:cTn>
                                        <p:tgtEl>
                                          <p:spTgt spid="12"/>
                                        </p:tgtEl>
                                        <p:attrNameLst>
                                          <p:attrName>style.visibility</p:attrName>
                                        </p:attrNameLst>
                                      </p:cBhvr>
                                      <p:to>
                                        <p:strVal val="visible"/>
                                      </p:to>
                                    </p:set>
                                    <p:anim to="" calcmode="lin" valueType="num">
                                      <p:cBhvr>
                                        <p:cTn id="40"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1" repeatCount="indefinite" fill="remove" display="0">
                  <p:stCondLst>
                    <p:cond delay="indefinite"/>
                  </p:stCondLst>
                  <p:endCondLst>
                    <p:cond evt="onStopAudio" delay="0">
                      <p:tgtEl>
                        <p:sldTgt/>
                      </p:tgtEl>
                    </p:cond>
                  </p:endCondLst>
                </p:cTn>
                <p:tgtEl>
                  <p:spTgt spid="6"/>
                </p:tgtEl>
              </p:cMediaNode>
            </p:audio>
          </p:childTnLst>
        </p:cTn>
      </p:par>
    </p:tnLst>
    <p:bldLst>
      <p:bldP spid="2" grpId="0"/>
      <p:bldP spid="4" grpId="0"/>
      <p:bldP spid="5"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2149A8-0464-82D8-6C57-F92FA17AFB10}"/>
              </a:ext>
            </a:extLst>
          </p:cNvPr>
          <p:cNvSpPr txBox="1"/>
          <p:nvPr/>
        </p:nvSpPr>
        <p:spPr>
          <a:xfrm>
            <a:off x="0" y="0"/>
            <a:ext cx="9144000" cy="830997"/>
          </a:xfrm>
          <a:prstGeom prst="rect">
            <a:avLst/>
          </a:prstGeom>
          <a:noFill/>
        </p:spPr>
        <p:txBody>
          <a:bodyPr wrap="square">
            <a:spAutoFit/>
          </a:bodyPr>
          <a:lstStyle/>
          <a:p>
            <a:pPr algn="ctr"/>
            <a:r>
              <a:rPr lang="fr-FR" sz="4800" b="1" i="0" dirty="0">
                <a:ln w="19050">
                  <a:solidFill>
                    <a:srgbClr val="92D050"/>
                  </a:solidFill>
                </a:ln>
                <a:solidFill>
                  <a:schemeClr val="bg1"/>
                </a:solidFill>
                <a:effectLst/>
                <a:latin typeface="Rockwell Condensed" panose="02060603050405020104" pitchFamily="18" charset="0"/>
              </a:rPr>
              <a:t>Histoire de Kaysersberg</a:t>
            </a:r>
          </a:p>
        </p:txBody>
      </p:sp>
      <p:sp>
        <p:nvSpPr>
          <p:cNvPr id="5" name="ZoneTexte 4">
            <a:extLst>
              <a:ext uri="{FF2B5EF4-FFF2-40B4-BE49-F238E27FC236}">
                <a16:creationId xmlns:a16="http://schemas.microsoft.com/office/drawing/2014/main" id="{5750898F-83F4-C44B-147E-C60646AE0E1B}"/>
              </a:ext>
            </a:extLst>
          </p:cNvPr>
          <p:cNvSpPr txBox="1"/>
          <p:nvPr/>
        </p:nvSpPr>
        <p:spPr>
          <a:xfrm>
            <a:off x="223486" y="904581"/>
            <a:ext cx="8697027" cy="3046988"/>
          </a:xfrm>
          <a:prstGeom prst="rect">
            <a:avLst/>
          </a:prstGeom>
          <a:noFill/>
        </p:spPr>
        <p:txBody>
          <a:bodyPr wrap="square">
            <a:spAutoFit/>
          </a:bodyPr>
          <a:lstStyle/>
          <a:p>
            <a:pPr algn="ctr"/>
            <a:r>
              <a:rPr lang="fr-FR" sz="2000" b="0" i="0" dirty="0">
                <a:solidFill>
                  <a:schemeClr val="bg1"/>
                </a:solidFill>
                <a:effectLst/>
                <a:latin typeface="Rockwell Condensed" panose="02060603050405020104" pitchFamily="18" charset="0"/>
              </a:rPr>
              <a:t>Sa situation géographique sur la </a:t>
            </a:r>
            <a:r>
              <a:rPr lang="fr-FR" sz="2000" b="1" i="0" dirty="0">
                <a:solidFill>
                  <a:schemeClr val="bg1"/>
                </a:solidFill>
                <a:effectLst/>
                <a:latin typeface="Rockwell Condensed" panose="02060603050405020104" pitchFamily="18" charset="0"/>
              </a:rPr>
              <a:t>route stratégique reliant Colmar à Nancy </a:t>
            </a:r>
          </a:p>
          <a:p>
            <a:pPr algn="ctr"/>
            <a:r>
              <a:rPr lang="fr-FR" sz="2000" b="1" i="0" dirty="0">
                <a:solidFill>
                  <a:schemeClr val="bg1"/>
                </a:solidFill>
                <a:effectLst/>
                <a:latin typeface="Rockwell Condensed" panose="02060603050405020104" pitchFamily="18" charset="0"/>
              </a:rPr>
              <a:t>par le col du Bonho</a:t>
            </a:r>
            <a:r>
              <a:rPr lang="fr-FR" sz="2000" b="0" i="0" dirty="0">
                <a:solidFill>
                  <a:schemeClr val="bg1"/>
                </a:solidFill>
                <a:effectLst/>
                <a:latin typeface="Rockwell Condensed" panose="02060603050405020104" pitchFamily="18" charset="0"/>
              </a:rPr>
              <a:t>mme a permis à Kaysersberg de se faire un nom dans l’histoire locale. </a:t>
            </a:r>
          </a:p>
          <a:p>
            <a:pPr algn="ctr"/>
            <a:r>
              <a:rPr lang="fr-FR" sz="2000" b="0" i="0" dirty="0">
                <a:solidFill>
                  <a:schemeClr val="bg1"/>
                </a:solidFill>
                <a:effectLst/>
                <a:latin typeface="Rockwell Condensed" panose="02060603050405020104" pitchFamily="18" charset="0"/>
              </a:rPr>
              <a:t>Dès le XIIIe siècle, le roi Henri VII de Hohenstaufen, seigneur de Kaysersberg, décide d’agrandir et </a:t>
            </a:r>
          </a:p>
          <a:p>
            <a:pPr algn="ctr"/>
            <a:r>
              <a:rPr lang="fr-FR" sz="2000" b="0" i="0" dirty="0">
                <a:solidFill>
                  <a:schemeClr val="bg1"/>
                </a:solidFill>
                <a:effectLst/>
                <a:latin typeface="Rockwell Condensed" panose="02060603050405020104" pitchFamily="18" charset="0"/>
              </a:rPr>
              <a:t>de consolider la forteresse impériale afin de bloquer l’entrée de la vallée et d’en contrôler le passage. </a:t>
            </a:r>
            <a:r>
              <a:rPr lang="fr-FR" sz="2000" b="1" i="0" dirty="0">
                <a:solidFill>
                  <a:schemeClr val="bg1"/>
                </a:solidFill>
                <a:effectLst/>
                <a:latin typeface="Rockwell Condensed" panose="02060603050405020104" pitchFamily="18" charset="0"/>
              </a:rPr>
              <a:t>La ville de Kaysersberg s’est naturellement développée au pied du château</a:t>
            </a:r>
            <a:r>
              <a:rPr lang="fr-FR" sz="2000" b="0" i="0" dirty="0">
                <a:solidFill>
                  <a:schemeClr val="bg1"/>
                </a:solidFill>
                <a:effectLst/>
                <a:latin typeface="Rockwell Condensed" panose="02060603050405020104" pitchFamily="18" charset="0"/>
              </a:rPr>
              <a:t>, et en 1293, le roi Adolf d’Allemagne, comte de Nassau, a accordé à la population les mêmes droits et exemptions qu’à Colmar, faisant de la petite ville une cité impériale. </a:t>
            </a:r>
          </a:p>
          <a:p>
            <a:pPr algn="ctr"/>
            <a:endParaRPr lang="fr-FR" sz="1200" dirty="0">
              <a:solidFill>
                <a:schemeClr val="bg1"/>
              </a:solidFill>
              <a:latin typeface="Rockwell Condensed" panose="02060603050405020104" pitchFamily="18" charset="0"/>
            </a:endParaRPr>
          </a:p>
          <a:p>
            <a:pPr algn="ctr"/>
            <a:r>
              <a:rPr lang="fr-FR" sz="2000" b="0" i="0" dirty="0">
                <a:solidFill>
                  <a:schemeClr val="bg1"/>
                </a:solidFill>
                <a:effectLst/>
                <a:latin typeface="Rockwell Condensed" panose="02060603050405020104" pitchFamily="18" charset="0"/>
              </a:rPr>
              <a:t>A la Révolution française, la ville a temporairement changé de nom pour s’appeler « Mont-Libre », afin de paraître plus en harmonie avec les idées de la 1ère République.</a:t>
            </a:r>
            <a:endParaRPr lang="fr-FR" sz="2000" dirty="0">
              <a:solidFill>
                <a:schemeClr val="bg1"/>
              </a:solidFill>
              <a:latin typeface="Rockwell Condensed" panose="02060603050405020104" pitchFamily="18" charset="0"/>
            </a:endParaRPr>
          </a:p>
        </p:txBody>
      </p:sp>
      <p:pic>
        <p:nvPicPr>
          <p:cNvPr id="7" name="Image 6">
            <a:extLst>
              <a:ext uri="{FF2B5EF4-FFF2-40B4-BE49-F238E27FC236}">
                <a16:creationId xmlns:a16="http://schemas.microsoft.com/office/drawing/2014/main" id="{EE195FAA-4483-5453-171A-00B044A74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8308" y="6298677"/>
            <a:ext cx="371475" cy="371475"/>
          </a:xfrm>
          <a:prstGeom prst="rect">
            <a:avLst/>
          </a:prstGeom>
        </p:spPr>
      </p:pic>
      <p:sp>
        <p:nvSpPr>
          <p:cNvPr id="8" name="ZoneTexte 7">
            <a:extLst>
              <a:ext uri="{FF2B5EF4-FFF2-40B4-BE49-F238E27FC236}">
                <a16:creationId xmlns:a16="http://schemas.microsoft.com/office/drawing/2014/main" id="{8B396ECC-1E71-1E65-C795-D2F8D8690DA4}"/>
              </a:ext>
            </a:extLst>
          </p:cNvPr>
          <p:cNvSpPr txBox="1"/>
          <p:nvPr/>
        </p:nvSpPr>
        <p:spPr>
          <a:xfrm>
            <a:off x="0" y="3951569"/>
            <a:ext cx="9144000" cy="830997"/>
          </a:xfrm>
          <a:prstGeom prst="rect">
            <a:avLst/>
          </a:prstGeom>
          <a:noFill/>
        </p:spPr>
        <p:txBody>
          <a:bodyPr wrap="square">
            <a:spAutoFit/>
          </a:bodyPr>
          <a:lstStyle/>
          <a:p>
            <a:pPr algn="ctr"/>
            <a:r>
              <a:rPr lang="fr-FR" sz="4800" b="1" i="0" dirty="0">
                <a:ln w="19050">
                  <a:solidFill>
                    <a:srgbClr val="92D050"/>
                  </a:solidFill>
                </a:ln>
                <a:solidFill>
                  <a:schemeClr val="bg1"/>
                </a:solidFill>
                <a:effectLst/>
                <a:latin typeface="Rockwell Condensed" panose="02060603050405020104" pitchFamily="18" charset="0"/>
              </a:rPr>
              <a:t>La vieille ville de Kaysersberg</a:t>
            </a:r>
          </a:p>
        </p:txBody>
      </p:sp>
      <p:sp>
        <p:nvSpPr>
          <p:cNvPr id="9" name="ZoneTexte 8">
            <a:extLst>
              <a:ext uri="{FF2B5EF4-FFF2-40B4-BE49-F238E27FC236}">
                <a16:creationId xmlns:a16="http://schemas.microsoft.com/office/drawing/2014/main" id="{64FCC7C9-D521-F217-EE60-D1B9FCF9B6C9}"/>
              </a:ext>
            </a:extLst>
          </p:cNvPr>
          <p:cNvSpPr txBox="1"/>
          <p:nvPr/>
        </p:nvSpPr>
        <p:spPr>
          <a:xfrm>
            <a:off x="223486" y="4793836"/>
            <a:ext cx="8663776" cy="1815882"/>
          </a:xfrm>
          <a:prstGeom prst="rect">
            <a:avLst/>
          </a:prstGeom>
          <a:noFill/>
        </p:spPr>
        <p:txBody>
          <a:bodyPr wrap="square">
            <a:spAutoFit/>
          </a:bodyPr>
          <a:lstStyle/>
          <a:p>
            <a:pPr algn="ctr"/>
            <a:r>
              <a:rPr lang="fr-FR" sz="3200" b="0" i="0" dirty="0">
                <a:solidFill>
                  <a:schemeClr val="bg1"/>
                </a:solidFill>
                <a:effectLst/>
                <a:latin typeface="Rockwell Condensed" panose="02060603050405020104" pitchFamily="18" charset="0"/>
              </a:rPr>
              <a:t>Le musée Albert Schweitzer: </a:t>
            </a:r>
            <a:r>
              <a:rPr lang="fr-FR" sz="2000" b="0" i="0" dirty="0">
                <a:solidFill>
                  <a:schemeClr val="bg1"/>
                </a:solidFill>
                <a:effectLst/>
                <a:latin typeface="Rockwell Condensed" panose="02060603050405020104" pitchFamily="18" charset="0"/>
              </a:rPr>
              <a:t>Le musée Albert Schweitzer est consacré au lauréat du prix Nobel de la paix de 1952. La maison était autrefois une église protestante dans laquelle Albert Schweitzer est né en 1875. Théologien, organiste, philosophe, médecin et missionnaire médical alsacien, Schweitzer est né au moment de l’annexion de Kaysersberg par l’Allemagne. Il est connu en France pour avoir fondé et fait vivre l’hôpital Albert Schweitzer à Lambaréné, aujourd’hui au Gabon.</a:t>
            </a:r>
            <a:endParaRPr lang="fr-FR" sz="2000" dirty="0">
              <a:solidFill>
                <a:schemeClr val="bg1"/>
              </a:solidFill>
              <a:latin typeface="Rockwell Condensed" panose="02060603050405020104" pitchFamily="18" charset="0"/>
            </a:endParaRPr>
          </a:p>
        </p:txBody>
      </p:sp>
      <p:pic>
        <p:nvPicPr>
          <p:cNvPr id="11" name="Image 10" descr="Une image contenant clipart, symbole, Graphique, logo&#10;&#10;Le contenu généré par l’IA peut être incorrect.">
            <a:extLst>
              <a:ext uri="{FF2B5EF4-FFF2-40B4-BE49-F238E27FC236}">
                <a16:creationId xmlns:a16="http://schemas.microsoft.com/office/drawing/2014/main" id="{B93FC0EE-BB66-8933-044D-04206908A1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768" y="127700"/>
            <a:ext cx="719400" cy="792000"/>
          </a:xfrm>
          <a:prstGeom prst="rect">
            <a:avLst/>
          </a:prstGeom>
        </p:spPr>
      </p:pic>
      <p:pic>
        <p:nvPicPr>
          <p:cNvPr id="12" name="Image 11">
            <a:extLst>
              <a:ext uri="{FF2B5EF4-FFF2-40B4-BE49-F238E27FC236}">
                <a16:creationId xmlns:a16="http://schemas.microsoft.com/office/drawing/2014/main" id="{441D631D-064D-EF57-E493-A1BF92FCA9ED}"/>
              </a:ext>
            </a:extLst>
          </p:cNvPr>
          <p:cNvPicPr>
            <a:picLocks noChangeAspect="1"/>
          </p:cNvPicPr>
          <p:nvPr/>
        </p:nvPicPr>
        <p:blipFill>
          <a:blip r:embed="rId4"/>
          <a:stretch>
            <a:fillRect/>
          </a:stretch>
        </p:blipFill>
        <p:spPr>
          <a:xfrm>
            <a:off x="8060842" y="140169"/>
            <a:ext cx="719390" cy="792549"/>
          </a:xfrm>
          <a:prstGeom prst="rect">
            <a:avLst/>
          </a:prstGeom>
        </p:spPr>
      </p:pic>
    </p:spTree>
    <p:extLst>
      <p:ext uri="{BB962C8B-B14F-4D97-AF65-F5344CB8AC3E}">
        <p14:creationId xmlns:p14="http://schemas.microsoft.com/office/powerpoint/2010/main" val="2036974916"/>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2149A8-0464-82D8-6C57-F92FA17AFB10}"/>
              </a:ext>
            </a:extLst>
          </p:cNvPr>
          <p:cNvSpPr txBox="1"/>
          <p:nvPr/>
        </p:nvSpPr>
        <p:spPr>
          <a:xfrm>
            <a:off x="0" y="102123"/>
            <a:ext cx="9144000" cy="830997"/>
          </a:xfrm>
          <a:prstGeom prst="rect">
            <a:avLst/>
          </a:prstGeom>
          <a:noFill/>
        </p:spPr>
        <p:txBody>
          <a:bodyPr wrap="square">
            <a:spAutoFit/>
          </a:bodyPr>
          <a:lstStyle/>
          <a:p>
            <a:pPr algn="ctr"/>
            <a:r>
              <a:rPr lang="fr-FR" sz="4800" b="1" i="0" dirty="0">
                <a:ln w="19050">
                  <a:solidFill>
                    <a:srgbClr val="92D050"/>
                  </a:solidFill>
                </a:ln>
                <a:solidFill>
                  <a:schemeClr val="bg1"/>
                </a:solidFill>
                <a:effectLst/>
                <a:latin typeface="Rockwell Condensed" panose="02060603050405020104" pitchFamily="18" charset="0"/>
              </a:rPr>
              <a:t>La vieille ville de Kaysersberg</a:t>
            </a:r>
          </a:p>
        </p:txBody>
      </p:sp>
      <p:sp>
        <p:nvSpPr>
          <p:cNvPr id="5" name="ZoneTexte 4">
            <a:extLst>
              <a:ext uri="{FF2B5EF4-FFF2-40B4-BE49-F238E27FC236}">
                <a16:creationId xmlns:a16="http://schemas.microsoft.com/office/drawing/2014/main" id="{5750898F-83F4-C44B-147E-C60646AE0E1B}"/>
              </a:ext>
            </a:extLst>
          </p:cNvPr>
          <p:cNvSpPr txBox="1"/>
          <p:nvPr/>
        </p:nvSpPr>
        <p:spPr>
          <a:xfrm>
            <a:off x="266008" y="1333097"/>
            <a:ext cx="8663776" cy="4955203"/>
          </a:xfrm>
          <a:prstGeom prst="rect">
            <a:avLst/>
          </a:prstGeom>
          <a:noFill/>
        </p:spPr>
        <p:txBody>
          <a:bodyPr wrap="square">
            <a:spAutoFit/>
          </a:bodyPr>
          <a:lstStyle/>
          <a:p>
            <a:pPr algn="ctr"/>
            <a:r>
              <a:rPr lang="fr-FR" sz="3200" b="0" i="0" dirty="0">
                <a:solidFill>
                  <a:schemeClr val="bg1"/>
                </a:solidFill>
                <a:effectLst/>
                <a:latin typeface="Rockwell Condensed" panose="02060603050405020104" pitchFamily="18" charset="0"/>
              </a:rPr>
              <a:t>   Les remparts:  </a:t>
            </a:r>
            <a:r>
              <a:rPr lang="fr-FR" sz="2000" b="0" i="0" dirty="0">
                <a:solidFill>
                  <a:schemeClr val="bg1"/>
                </a:solidFill>
                <a:effectLst/>
                <a:latin typeface="Rockwell Condensed" panose="02060603050405020104" pitchFamily="18" charset="0"/>
              </a:rPr>
              <a:t>Lors de la visite de cette charmante petite ville, il est essentiel de visiter les tours du rempart médiéval. Sur les 6 tours du rempart médiéval, cinq sont encore debout aujourd’hui. Il s’agit de la tour d’enceinte connue sous le nom de « </a:t>
            </a:r>
            <a:r>
              <a:rPr lang="fr-FR" sz="2000" b="0" i="0" dirty="0" err="1">
                <a:solidFill>
                  <a:schemeClr val="bg1"/>
                </a:solidFill>
                <a:effectLst/>
                <a:latin typeface="Rockwell Condensed" panose="02060603050405020104" pitchFamily="18" charset="0"/>
              </a:rPr>
              <a:t>Kesslertum</a:t>
            </a:r>
            <a:r>
              <a:rPr lang="fr-FR" sz="2000" b="0" i="0" dirty="0">
                <a:solidFill>
                  <a:schemeClr val="bg1"/>
                </a:solidFill>
                <a:effectLst/>
                <a:latin typeface="Rockwell Condensed" panose="02060603050405020104" pitchFamily="18" charset="0"/>
              </a:rPr>
              <a:t> » (1407), de la tour de la porte supérieure (15e siècle), de la porte des Pucelles (15e siècle), de la tour de l’hôpital et de la tour Junker </a:t>
            </a:r>
            <a:r>
              <a:rPr lang="fr-FR" sz="2000" b="0" i="0" dirty="0" err="1">
                <a:solidFill>
                  <a:schemeClr val="bg1"/>
                </a:solidFill>
                <a:effectLst/>
                <a:latin typeface="Rockwell Condensed" panose="02060603050405020104" pitchFamily="18" charset="0"/>
              </a:rPr>
              <a:t>Haus</a:t>
            </a:r>
            <a:r>
              <a:rPr lang="fr-FR" sz="2000" b="0" i="0" dirty="0">
                <a:solidFill>
                  <a:schemeClr val="bg1"/>
                </a:solidFill>
                <a:effectLst/>
                <a:latin typeface="Rockwell Condensed" panose="02060603050405020104" pitchFamily="18" charset="0"/>
              </a:rPr>
              <a:t> (connue sous le nom de tour des voleurs).</a:t>
            </a:r>
          </a:p>
          <a:p>
            <a:pPr algn="ctr"/>
            <a:endParaRPr lang="fr-FR" sz="2000" dirty="0">
              <a:solidFill>
                <a:schemeClr val="bg1"/>
              </a:solidFill>
              <a:latin typeface="Rockwell Condensed" panose="02060603050405020104" pitchFamily="18" charset="0"/>
            </a:endParaRPr>
          </a:p>
          <a:p>
            <a:pPr algn="ctr"/>
            <a:r>
              <a:rPr lang="fr-FR" sz="3200" b="0" i="0" dirty="0">
                <a:solidFill>
                  <a:schemeClr val="bg1"/>
                </a:solidFill>
                <a:effectLst/>
                <a:latin typeface="Rockwell Condensed" panose="02060603050405020104" pitchFamily="18" charset="0"/>
              </a:rPr>
              <a:t>   La grande rue principale:  </a:t>
            </a:r>
            <a:r>
              <a:rPr lang="fr-FR" sz="2000" b="0" i="0" dirty="0">
                <a:solidFill>
                  <a:schemeClr val="bg1"/>
                </a:solidFill>
                <a:effectLst/>
                <a:latin typeface="Rockwell Condensed" panose="02060603050405020104" pitchFamily="18" charset="0"/>
              </a:rPr>
              <a:t>La rue principale de la petite ville est bordée de nombreuses maisons à colombages et à encorbellement, dont la plupart datent des 15e et 16e siècles.</a:t>
            </a:r>
          </a:p>
          <a:p>
            <a:pPr algn="ctr"/>
            <a:endParaRPr lang="fr-FR" sz="2000" dirty="0">
              <a:solidFill>
                <a:schemeClr val="bg1"/>
              </a:solidFill>
              <a:latin typeface="Rockwell Condensed" panose="02060603050405020104" pitchFamily="18" charset="0"/>
            </a:endParaRPr>
          </a:p>
          <a:p>
            <a:pPr algn="ctr"/>
            <a:r>
              <a:rPr lang="fr-FR" sz="3200" dirty="0">
                <a:solidFill>
                  <a:schemeClr val="bg1"/>
                </a:solidFill>
                <a:latin typeface="Rockwell Condensed" panose="02060603050405020104" pitchFamily="18" charset="0"/>
              </a:rPr>
              <a:t>Le pont fortifié:  </a:t>
            </a:r>
            <a:r>
              <a:rPr lang="fr-FR" sz="2000" dirty="0">
                <a:solidFill>
                  <a:schemeClr val="bg1"/>
                </a:solidFill>
                <a:latin typeface="Rockwell Condensed" panose="02060603050405020104" pitchFamily="18" charset="0"/>
              </a:rPr>
              <a:t>Le célèbre pont fortifié (1514) a remplacé une ancienne structure en bois. Unique en Alsace, il enjambe la petite rivière de la Weiss qui sépare la vieille ville et la partie haute de la ville. Au milieu du pont, se trouve un édicule surmonté des armoiries du Saint-Empire romain germanique et de celles de la ville (qui avait pour emblème une poche) qui abrite une statue polychrome de la Vierge du XVIIIe siècle.</a:t>
            </a:r>
          </a:p>
        </p:txBody>
      </p:sp>
      <p:pic>
        <p:nvPicPr>
          <p:cNvPr id="7" name="Image 6">
            <a:extLst>
              <a:ext uri="{FF2B5EF4-FFF2-40B4-BE49-F238E27FC236}">
                <a16:creationId xmlns:a16="http://schemas.microsoft.com/office/drawing/2014/main" id="{EE195FAA-4483-5453-171A-00B044A74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8308" y="6298677"/>
            <a:ext cx="371475" cy="371475"/>
          </a:xfrm>
          <a:prstGeom prst="rect">
            <a:avLst/>
          </a:prstGeom>
        </p:spPr>
      </p:pic>
    </p:spTree>
    <p:extLst>
      <p:ext uri="{BB962C8B-B14F-4D97-AF65-F5344CB8AC3E}">
        <p14:creationId xmlns:p14="http://schemas.microsoft.com/office/powerpoint/2010/main" val="293558319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2149A8-0464-82D8-6C57-F92FA17AFB10}"/>
              </a:ext>
            </a:extLst>
          </p:cNvPr>
          <p:cNvSpPr txBox="1"/>
          <p:nvPr/>
        </p:nvSpPr>
        <p:spPr>
          <a:xfrm>
            <a:off x="0" y="102123"/>
            <a:ext cx="9144000" cy="830997"/>
          </a:xfrm>
          <a:prstGeom prst="rect">
            <a:avLst/>
          </a:prstGeom>
          <a:noFill/>
        </p:spPr>
        <p:txBody>
          <a:bodyPr wrap="square">
            <a:spAutoFit/>
          </a:bodyPr>
          <a:lstStyle/>
          <a:p>
            <a:pPr algn="ctr"/>
            <a:r>
              <a:rPr lang="fr-FR" sz="4800" b="1" i="0" dirty="0">
                <a:ln w="19050">
                  <a:solidFill>
                    <a:srgbClr val="92D050"/>
                  </a:solidFill>
                </a:ln>
                <a:solidFill>
                  <a:schemeClr val="bg1"/>
                </a:solidFill>
                <a:effectLst/>
                <a:latin typeface="Rockwell Condensed" panose="02060603050405020104" pitchFamily="18" charset="0"/>
              </a:rPr>
              <a:t>La vieille ville de Kaysersberg</a:t>
            </a:r>
          </a:p>
        </p:txBody>
      </p:sp>
      <p:sp>
        <p:nvSpPr>
          <p:cNvPr id="5" name="ZoneTexte 4">
            <a:extLst>
              <a:ext uri="{FF2B5EF4-FFF2-40B4-BE49-F238E27FC236}">
                <a16:creationId xmlns:a16="http://schemas.microsoft.com/office/drawing/2014/main" id="{5750898F-83F4-C44B-147E-C60646AE0E1B}"/>
              </a:ext>
            </a:extLst>
          </p:cNvPr>
          <p:cNvSpPr txBox="1"/>
          <p:nvPr/>
        </p:nvSpPr>
        <p:spPr>
          <a:xfrm>
            <a:off x="266008" y="1333097"/>
            <a:ext cx="8663776" cy="6494085"/>
          </a:xfrm>
          <a:prstGeom prst="rect">
            <a:avLst/>
          </a:prstGeom>
          <a:noFill/>
        </p:spPr>
        <p:txBody>
          <a:bodyPr wrap="square">
            <a:spAutoFit/>
          </a:bodyPr>
          <a:lstStyle/>
          <a:p>
            <a:pPr algn="ctr"/>
            <a:r>
              <a:rPr lang="fr-FR" sz="3200" b="0" i="0" dirty="0">
                <a:solidFill>
                  <a:schemeClr val="bg1"/>
                </a:solidFill>
                <a:effectLst/>
                <a:latin typeface="Rockwell Condensed" panose="02060603050405020104" pitchFamily="18" charset="0"/>
              </a:rPr>
              <a:t>   La Maison brève Faller:  </a:t>
            </a:r>
            <a:r>
              <a:rPr lang="fr-FR" sz="2000" b="0" i="0" dirty="0">
                <a:solidFill>
                  <a:schemeClr val="bg1"/>
                </a:solidFill>
                <a:effectLst/>
                <a:latin typeface="Rockwell Condensed" panose="02060603050405020104" pitchFamily="18" charset="0"/>
              </a:rPr>
              <a:t>La Maison brève Faller est le premier bâtiment de la partie supérieure de la ville à droite. C’est une maison très pittoresque qui comprend une partie principale presque carrée et une partie avant excentrée assez profonde, avec une petite baie vitrée et une galerie. Les poteaux sculptés et enroulés indiquent qu’elle a été construite en 1594. L’arrière-cour, accessible depuis la rue des Potiers, présente une porte de charretier datant de 1593 avec un écu à l’emblème du tonnelier. Cette maison a été construite pour le tonnelier Paul </a:t>
            </a:r>
            <a:r>
              <a:rPr lang="fr-FR" sz="2000" b="0" i="0" dirty="0" err="1">
                <a:solidFill>
                  <a:schemeClr val="bg1"/>
                </a:solidFill>
                <a:effectLst/>
                <a:latin typeface="Rockwell Condensed" panose="02060603050405020104" pitchFamily="18" charset="0"/>
              </a:rPr>
              <a:t>Offinger</a:t>
            </a:r>
            <a:r>
              <a:rPr lang="fr-FR" sz="2000" b="0" i="0" dirty="0">
                <a:solidFill>
                  <a:schemeClr val="bg1"/>
                </a:solidFill>
                <a:effectLst/>
                <a:latin typeface="Rockwell Condensed" panose="02060603050405020104" pitchFamily="18" charset="0"/>
              </a:rPr>
              <a:t> qui a demandé l’autorisation de construire une baie vitrée en 1594. Ses initiales B (pour Paul !) et O (pour </a:t>
            </a:r>
            <a:r>
              <a:rPr lang="fr-FR" sz="2000" b="0" i="0" dirty="0" err="1">
                <a:solidFill>
                  <a:schemeClr val="bg1"/>
                </a:solidFill>
                <a:effectLst/>
                <a:latin typeface="Rockwell Condensed" panose="02060603050405020104" pitchFamily="18" charset="0"/>
              </a:rPr>
              <a:t>Offinger</a:t>
            </a:r>
            <a:r>
              <a:rPr lang="fr-FR" sz="2000" b="0" i="0" dirty="0">
                <a:solidFill>
                  <a:schemeClr val="bg1"/>
                </a:solidFill>
                <a:effectLst/>
                <a:latin typeface="Rockwell Condensed" panose="02060603050405020104" pitchFamily="18" charset="0"/>
              </a:rPr>
              <a:t>) ainsi que l’emblème du tonnelier et les années 1593 et 1594 figurent, ensemble ou séparément, dans diverses parties du bâtiment.</a:t>
            </a:r>
          </a:p>
          <a:p>
            <a:pPr algn="ctr"/>
            <a:endParaRPr lang="fr-FR" sz="2000" dirty="0">
              <a:solidFill>
                <a:schemeClr val="bg1"/>
              </a:solidFill>
              <a:latin typeface="Rockwell Condensed" panose="02060603050405020104" pitchFamily="18" charset="0"/>
            </a:endParaRPr>
          </a:p>
          <a:p>
            <a:pPr algn="ctr"/>
            <a:r>
              <a:rPr lang="fr-FR" sz="3200" b="0" i="0" dirty="0">
                <a:solidFill>
                  <a:schemeClr val="bg1"/>
                </a:solidFill>
                <a:effectLst/>
                <a:latin typeface="Rockwell Condensed" panose="02060603050405020104" pitchFamily="18" charset="0"/>
              </a:rPr>
              <a:t>   Les </a:t>
            </a:r>
            <a:r>
              <a:rPr lang="fr-FR" sz="3200" b="0" i="0" dirty="0" err="1">
                <a:solidFill>
                  <a:schemeClr val="bg1"/>
                </a:solidFill>
                <a:effectLst/>
                <a:latin typeface="Rockwell Condensed" panose="02060603050405020104" pitchFamily="18" charset="0"/>
              </a:rPr>
              <a:t>Badhus</a:t>
            </a:r>
            <a:r>
              <a:rPr lang="fr-FR" sz="3200" b="0" i="0" dirty="0">
                <a:solidFill>
                  <a:schemeClr val="bg1"/>
                </a:solidFill>
                <a:effectLst/>
                <a:latin typeface="Rockwell Condensed" panose="02060603050405020104" pitchFamily="18" charset="0"/>
              </a:rPr>
              <a:t>:  </a:t>
            </a:r>
            <a:r>
              <a:rPr lang="fr-FR" sz="2000" b="0" i="0" dirty="0">
                <a:solidFill>
                  <a:schemeClr val="bg1"/>
                </a:solidFill>
                <a:effectLst/>
                <a:latin typeface="Rockwell Condensed" panose="02060603050405020104" pitchFamily="18" charset="0"/>
              </a:rPr>
              <a:t>De l’autre côté du pont fortifié, dans la vieille ville, se trouve le </a:t>
            </a:r>
            <a:r>
              <a:rPr lang="fr-FR" sz="2000" b="0" i="0" dirty="0" err="1">
                <a:solidFill>
                  <a:schemeClr val="bg1"/>
                </a:solidFill>
                <a:effectLst/>
                <a:latin typeface="Rockwell Condensed" panose="02060603050405020104" pitchFamily="18" charset="0"/>
              </a:rPr>
              <a:t>Badhus</a:t>
            </a:r>
            <a:r>
              <a:rPr lang="fr-FR" sz="2000" b="0" i="0" dirty="0">
                <a:solidFill>
                  <a:schemeClr val="bg1"/>
                </a:solidFill>
                <a:effectLst/>
                <a:latin typeface="Rockwell Condensed" panose="02060603050405020104" pitchFamily="18" charset="0"/>
              </a:rPr>
              <a:t>, anciennement connu sous le nom d’hôtel du pont. Il date de 1600 et servait à l’origine d’hôtel. En 1872, la ville y a installé une salle des fêtes au premier étage, des toilettes publiques et un lavoir au rez-de-chaussée.</a:t>
            </a:r>
            <a:endParaRPr lang="fr-FR" sz="2000" dirty="0">
              <a:solidFill>
                <a:schemeClr val="bg1"/>
              </a:solidFill>
              <a:latin typeface="Rockwell Condensed" panose="02060603050405020104" pitchFamily="18" charset="0"/>
            </a:endParaRPr>
          </a:p>
          <a:p>
            <a:pPr algn="ctr"/>
            <a:r>
              <a:rPr lang="fr-FR" sz="3200" dirty="0">
                <a:solidFill>
                  <a:schemeClr val="bg1"/>
                </a:solidFill>
                <a:latin typeface="Rockwell Condensed" panose="02060603050405020104" pitchFamily="18" charset="0"/>
              </a:rPr>
              <a:t>Le pont fortifié:  </a:t>
            </a:r>
            <a:r>
              <a:rPr lang="fr-FR" sz="2000" dirty="0">
                <a:solidFill>
                  <a:schemeClr val="bg1"/>
                </a:solidFill>
                <a:latin typeface="Rockwell Condensed" panose="02060603050405020104" pitchFamily="18" charset="0"/>
              </a:rPr>
              <a:t>Le célèbre pont fortifié (1514) a remplacé une ancienne structure en bois. Unique en Alsace, il enjambe la petite rivière de la Weiss qui sépare la vieille ville et la partie haute de la ville. Au milieu du pont, se trouve un édicule surmonté des armoiries du Saint-Empire romain germanique et de celles de la ville (qui avait pour emblème une poche) qui abrite une statue polychrome de la Vierge du XVIIIe siècle.</a:t>
            </a:r>
          </a:p>
        </p:txBody>
      </p:sp>
      <p:pic>
        <p:nvPicPr>
          <p:cNvPr id="7" name="Image 6">
            <a:extLst>
              <a:ext uri="{FF2B5EF4-FFF2-40B4-BE49-F238E27FC236}">
                <a16:creationId xmlns:a16="http://schemas.microsoft.com/office/drawing/2014/main" id="{EE195FAA-4483-5453-171A-00B044A74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8308" y="6298677"/>
            <a:ext cx="371475" cy="371475"/>
          </a:xfrm>
          <a:prstGeom prst="rect">
            <a:avLst/>
          </a:prstGeom>
        </p:spPr>
      </p:pic>
    </p:spTree>
    <p:extLst>
      <p:ext uri="{BB962C8B-B14F-4D97-AF65-F5344CB8AC3E}">
        <p14:creationId xmlns:p14="http://schemas.microsoft.com/office/powerpoint/2010/main" val="377394216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2149A8-0464-82D8-6C57-F92FA17AFB10}"/>
              </a:ext>
            </a:extLst>
          </p:cNvPr>
          <p:cNvSpPr txBox="1"/>
          <p:nvPr/>
        </p:nvSpPr>
        <p:spPr>
          <a:xfrm>
            <a:off x="0" y="102123"/>
            <a:ext cx="9144000" cy="830997"/>
          </a:xfrm>
          <a:prstGeom prst="rect">
            <a:avLst/>
          </a:prstGeom>
          <a:noFill/>
        </p:spPr>
        <p:txBody>
          <a:bodyPr wrap="square">
            <a:spAutoFit/>
          </a:bodyPr>
          <a:lstStyle/>
          <a:p>
            <a:pPr algn="ctr"/>
            <a:r>
              <a:rPr lang="fr-FR" sz="4800" b="1" i="0" dirty="0">
                <a:ln w="19050">
                  <a:solidFill>
                    <a:srgbClr val="92D050"/>
                  </a:solidFill>
                </a:ln>
                <a:solidFill>
                  <a:schemeClr val="bg1"/>
                </a:solidFill>
                <a:effectLst/>
                <a:latin typeface="Rockwell Condensed" panose="02060603050405020104" pitchFamily="18" charset="0"/>
              </a:rPr>
              <a:t>La vieille ville de Kaysersberg</a:t>
            </a:r>
          </a:p>
        </p:txBody>
      </p:sp>
      <p:sp>
        <p:nvSpPr>
          <p:cNvPr id="5" name="ZoneTexte 4">
            <a:extLst>
              <a:ext uri="{FF2B5EF4-FFF2-40B4-BE49-F238E27FC236}">
                <a16:creationId xmlns:a16="http://schemas.microsoft.com/office/drawing/2014/main" id="{5750898F-83F4-C44B-147E-C60646AE0E1B}"/>
              </a:ext>
            </a:extLst>
          </p:cNvPr>
          <p:cNvSpPr txBox="1"/>
          <p:nvPr/>
        </p:nvSpPr>
        <p:spPr>
          <a:xfrm>
            <a:off x="240112" y="1017214"/>
            <a:ext cx="8663776" cy="4955203"/>
          </a:xfrm>
          <a:prstGeom prst="rect">
            <a:avLst/>
          </a:prstGeom>
          <a:noFill/>
        </p:spPr>
        <p:txBody>
          <a:bodyPr wrap="square">
            <a:spAutoFit/>
          </a:bodyPr>
          <a:lstStyle/>
          <a:p>
            <a:pPr algn="ctr"/>
            <a:r>
              <a:rPr lang="fr-FR" sz="3200" b="0" i="0" dirty="0">
                <a:solidFill>
                  <a:schemeClr val="bg1"/>
                </a:solidFill>
                <a:effectLst/>
                <a:latin typeface="Rockwell Condensed" panose="02060603050405020104" pitchFamily="18" charset="0"/>
              </a:rPr>
              <a:t>   L’hôtel de ville:  </a:t>
            </a:r>
            <a:r>
              <a:rPr lang="fr-FR" sz="2000" b="0" i="0" dirty="0">
                <a:solidFill>
                  <a:schemeClr val="bg1"/>
                </a:solidFill>
                <a:effectLst/>
                <a:latin typeface="Rockwell Condensed" panose="02060603050405020104" pitchFamily="18" charset="0"/>
              </a:rPr>
              <a:t>L’Hôtel de Ville, construite en pierre en 1521 dans le style Renaissance rhénane présente, en façade, une baie vitrée joliment ouvragée sur deux étages et, à gauche, une tourelle d’escalier. À l’intérieur, la grande salle du Conseil est couverte d’un plafond à caissons et de panneaux de bois. Les portes, à colonnes nervurées et têtes doriques et ioniques, sont surmontées d’un travail de marqueterie représentant le symbole de la justice.</a:t>
            </a:r>
          </a:p>
          <a:p>
            <a:pPr algn="ctr"/>
            <a:endParaRPr lang="fr-FR" sz="2000" dirty="0">
              <a:solidFill>
                <a:schemeClr val="bg1"/>
              </a:solidFill>
              <a:latin typeface="Rockwell Condensed" panose="02060603050405020104" pitchFamily="18" charset="0"/>
            </a:endParaRPr>
          </a:p>
          <a:p>
            <a:pPr algn="ctr"/>
            <a:r>
              <a:rPr lang="fr-FR" sz="3200" b="0" i="0" dirty="0">
                <a:solidFill>
                  <a:schemeClr val="bg1"/>
                </a:solidFill>
                <a:effectLst/>
                <a:latin typeface="Rockwell Condensed" panose="02060603050405020104" pitchFamily="18" charset="0"/>
              </a:rPr>
              <a:t>   Fontaine Constantin:  </a:t>
            </a:r>
            <a:r>
              <a:rPr lang="fr-FR" sz="2000" b="0" i="0" dirty="0">
                <a:solidFill>
                  <a:schemeClr val="bg1"/>
                </a:solidFill>
                <a:effectLst/>
                <a:latin typeface="Rockwell Condensed" panose="02060603050405020104" pitchFamily="18" charset="0"/>
              </a:rPr>
              <a:t>Un remarquable puits Renaissance, décoré de dauphins, se trouve dans le petit passage situé à droite et menant à la cour intérieure. La cour intérieure est un lieu de tranquillité, et l’un de ses murs est décoré d’une fresque de 1993 évoquant le Moyen Âge. Il a été réalisée par </a:t>
            </a:r>
            <a:r>
              <a:rPr lang="fr-FR" sz="2000" b="0" i="0" dirty="0" err="1">
                <a:solidFill>
                  <a:schemeClr val="bg1"/>
                </a:solidFill>
                <a:effectLst/>
                <a:latin typeface="Rockwell Condensed" panose="02060603050405020104" pitchFamily="18" charset="0"/>
              </a:rPr>
              <a:t>Mattauch</a:t>
            </a:r>
            <a:r>
              <a:rPr lang="fr-FR" sz="2000" b="0" i="0" dirty="0">
                <a:solidFill>
                  <a:schemeClr val="bg1"/>
                </a:solidFill>
                <a:effectLst/>
                <a:latin typeface="Rockwell Condensed" panose="02060603050405020104" pitchFamily="18" charset="0"/>
              </a:rPr>
              <a:t> à l’occasion du 700e anniversaire de Kaysersberg.</a:t>
            </a:r>
          </a:p>
          <a:p>
            <a:pPr algn="ctr"/>
            <a:endParaRPr lang="fr-FR" sz="2000" dirty="0">
              <a:solidFill>
                <a:schemeClr val="bg1"/>
              </a:solidFill>
              <a:latin typeface="Rockwell Condensed" panose="02060603050405020104" pitchFamily="18" charset="0"/>
            </a:endParaRPr>
          </a:p>
          <a:p>
            <a:pPr algn="ctr"/>
            <a:r>
              <a:rPr lang="fr-FR" sz="3200" dirty="0">
                <a:solidFill>
                  <a:schemeClr val="bg1"/>
                </a:solidFill>
                <a:latin typeface="Rockwell Condensed" panose="02060603050405020104" pitchFamily="18" charset="0"/>
              </a:rPr>
              <a:t>La maison </a:t>
            </a:r>
            <a:r>
              <a:rPr lang="fr-FR" sz="3200" dirty="0" err="1">
                <a:solidFill>
                  <a:schemeClr val="bg1"/>
                </a:solidFill>
                <a:latin typeface="Rockwell Condensed" panose="02060603050405020104" pitchFamily="18" charset="0"/>
              </a:rPr>
              <a:t>Loewert</a:t>
            </a:r>
            <a:r>
              <a:rPr lang="fr-FR" sz="2000" dirty="0">
                <a:solidFill>
                  <a:schemeClr val="bg1"/>
                </a:solidFill>
                <a:latin typeface="Rockwell Condensed" panose="02060603050405020104" pitchFamily="18" charset="0"/>
              </a:rPr>
              <a:t>:  La maison </a:t>
            </a:r>
            <a:r>
              <a:rPr lang="fr-FR" sz="2000" dirty="0" err="1">
                <a:solidFill>
                  <a:schemeClr val="bg1"/>
                </a:solidFill>
                <a:latin typeface="Rockwell Condensed" panose="02060603050405020104" pitchFamily="18" charset="0"/>
              </a:rPr>
              <a:t>Loecken</a:t>
            </a:r>
            <a:r>
              <a:rPr lang="fr-FR" sz="2000" dirty="0">
                <a:solidFill>
                  <a:schemeClr val="bg1"/>
                </a:solidFill>
                <a:latin typeface="Rockwell Condensed" panose="02060603050405020104" pitchFamily="18" charset="0"/>
              </a:rPr>
              <a:t>, du XVIe siècle, avec ses colombages, abrite une célèbre pâtisserie spécialisée dans les produits gastronomiques alsaciens tels que le foie gras, l’eau de vie (cognac) et les confitures maison.</a:t>
            </a:r>
          </a:p>
        </p:txBody>
      </p:sp>
      <p:pic>
        <p:nvPicPr>
          <p:cNvPr id="7" name="Image 6">
            <a:extLst>
              <a:ext uri="{FF2B5EF4-FFF2-40B4-BE49-F238E27FC236}">
                <a16:creationId xmlns:a16="http://schemas.microsoft.com/office/drawing/2014/main" id="{EE195FAA-4483-5453-171A-00B044A74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8308" y="6298677"/>
            <a:ext cx="371475" cy="371475"/>
          </a:xfrm>
          <a:prstGeom prst="rect">
            <a:avLst/>
          </a:prstGeom>
        </p:spPr>
      </p:pic>
    </p:spTree>
    <p:extLst>
      <p:ext uri="{BB962C8B-B14F-4D97-AF65-F5344CB8AC3E}">
        <p14:creationId xmlns:p14="http://schemas.microsoft.com/office/powerpoint/2010/main" val="3638453109"/>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2149A8-0464-82D8-6C57-F92FA17AFB10}"/>
              </a:ext>
            </a:extLst>
          </p:cNvPr>
          <p:cNvSpPr txBox="1"/>
          <p:nvPr/>
        </p:nvSpPr>
        <p:spPr>
          <a:xfrm>
            <a:off x="0" y="102123"/>
            <a:ext cx="9144000" cy="830997"/>
          </a:xfrm>
          <a:prstGeom prst="rect">
            <a:avLst/>
          </a:prstGeom>
          <a:noFill/>
        </p:spPr>
        <p:txBody>
          <a:bodyPr wrap="square">
            <a:spAutoFit/>
          </a:bodyPr>
          <a:lstStyle/>
          <a:p>
            <a:pPr algn="ctr"/>
            <a:r>
              <a:rPr lang="fr-FR" sz="4800" b="1" i="0" dirty="0">
                <a:ln w="19050">
                  <a:solidFill>
                    <a:srgbClr val="92D050"/>
                  </a:solidFill>
                </a:ln>
                <a:solidFill>
                  <a:schemeClr val="bg1"/>
                </a:solidFill>
                <a:effectLst/>
                <a:latin typeface="Rockwell Condensed" panose="02060603050405020104" pitchFamily="18" charset="0"/>
              </a:rPr>
              <a:t>La vieille ville de Kaysersberg</a:t>
            </a:r>
          </a:p>
        </p:txBody>
      </p:sp>
      <p:sp>
        <p:nvSpPr>
          <p:cNvPr id="5" name="ZoneTexte 4">
            <a:extLst>
              <a:ext uri="{FF2B5EF4-FFF2-40B4-BE49-F238E27FC236}">
                <a16:creationId xmlns:a16="http://schemas.microsoft.com/office/drawing/2014/main" id="{5750898F-83F4-C44B-147E-C60646AE0E1B}"/>
              </a:ext>
            </a:extLst>
          </p:cNvPr>
          <p:cNvSpPr txBox="1"/>
          <p:nvPr/>
        </p:nvSpPr>
        <p:spPr>
          <a:xfrm>
            <a:off x="240112" y="1017214"/>
            <a:ext cx="8663776" cy="5386090"/>
          </a:xfrm>
          <a:prstGeom prst="rect">
            <a:avLst/>
          </a:prstGeom>
          <a:noFill/>
        </p:spPr>
        <p:txBody>
          <a:bodyPr wrap="square">
            <a:spAutoFit/>
          </a:bodyPr>
          <a:lstStyle/>
          <a:p>
            <a:pPr algn="ctr"/>
            <a:r>
              <a:rPr lang="fr-FR" sz="3200" b="0" i="0" dirty="0">
                <a:solidFill>
                  <a:schemeClr val="bg1"/>
                </a:solidFill>
                <a:effectLst/>
                <a:latin typeface="Rockwell Condensed" panose="02060603050405020104" pitchFamily="18" charset="0"/>
              </a:rPr>
              <a:t>   L’église de la Sainte-Croix:  </a:t>
            </a:r>
            <a:r>
              <a:rPr lang="fr-FR" sz="2000" b="0" i="0" dirty="0">
                <a:solidFill>
                  <a:schemeClr val="bg1"/>
                </a:solidFill>
                <a:effectLst/>
                <a:latin typeface="Rockwell Condensed" panose="02060603050405020104" pitchFamily="18" charset="0"/>
              </a:rPr>
              <a:t>L’église paroissiale de Kaysersberg est dédiée à la Sainte Croix. La tradition veut que l’impératrice Hélène ait découvert la vraie croix en 327 à Jérusalem. La statue (moderne) de la sainte est placée dans une niche du fronton de l’église et la statue de l’empereur Constantin, son fils, sur la belle fontaine devant le sanctuaire.</a:t>
            </a:r>
          </a:p>
          <a:p>
            <a:pPr algn="ctr"/>
            <a:r>
              <a:rPr lang="fr-FR" sz="2000" b="0" i="0" dirty="0">
                <a:solidFill>
                  <a:schemeClr val="bg1"/>
                </a:solidFill>
                <a:effectLst/>
                <a:latin typeface="Rockwell Condensed" panose="02060603050405020104" pitchFamily="18" charset="0"/>
              </a:rPr>
              <a:t>Sa construction s’est étalée entre 1230 et le XVIe siècle. Le portail ouest, du XIIIe siècle, est de style roman avec ses arcs et ses rangées de colonnes semi-circulaires avec palmiers et sirènes. </a:t>
            </a:r>
          </a:p>
          <a:p>
            <a:pPr algn="ctr"/>
            <a:r>
              <a:rPr lang="fr-FR" sz="2000" b="0" i="0" dirty="0">
                <a:solidFill>
                  <a:schemeClr val="bg1"/>
                </a:solidFill>
                <a:effectLst/>
                <a:latin typeface="Rockwell Condensed" panose="02060603050405020104" pitchFamily="18" charset="0"/>
              </a:rPr>
              <a:t>Un remarquable retable en bois sculpté par Jean </a:t>
            </a:r>
            <a:r>
              <a:rPr lang="fr-FR" sz="2000" b="0" i="0" dirty="0" err="1">
                <a:solidFill>
                  <a:schemeClr val="bg1"/>
                </a:solidFill>
                <a:effectLst/>
                <a:latin typeface="Rockwell Condensed" panose="02060603050405020104" pitchFamily="18" charset="0"/>
              </a:rPr>
              <a:t>Bongartz</a:t>
            </a:r>
            <a:r>
              <a:rPr lang="fr-FR" sz="2000" b="0" i="0" dirty="0">
                <a:solidFill>
                  <a:schemeClr val="bg1"/>
                </a:solidFill>
                <a:effectLst/>
                <a:latin typeface="Rockwell Condensed" panose="02060603050405020104" pitchFamily="18" charset="0"/>
              </a:rPr>
              <a:t> (ou </a:t>
            </a:r>
            <a:r>
              <a:rPr lang="fr-FR" sz="2000" b="0" i="0" dirty="0" err="1">
                <a:solidFill>
                  <a:schemeClr val="bg1"/>
                </a:solidFill>
                <a:effectLst/>
                <a:latin typeface="Rockwell Condensed" panose="02060603050405020104" pitchFamily="18" charset="0"/>
              </a:rPr>
              <a:t>Bongart</a:t>
            </a:r>
            <a:r>
              <a:rPr lang="fr-FR" sz="2000" b="0" i="0" dirty="0">
                <a:solidFill>
                  <a:schemeClr val="bg1"/>
                </a:solidFill>
                <a:effectLst/>
                <a:latin typeface="Rockwell Condensed" panose="02060603050405020104" pitchFamily="18" charset="0"/>
              </a:rPr>
              <a:t>) de Colmar (1518) est accroché dans le chœur. Ses quatorze panneaux retracent la Passion du Christ et est couronné par saint Christophe, l’impératrice Hélène et sainte Marguerite.</a:t>
            </a:r>
          </a:p>
          <a:p>
            <a:pPr algn="ctr"/>
            <a:r>
              <a:rPr lang="fr-FR" sz="2000" b="0" i="0" dirty="0">
                <a:solidFill>
                  <a:schemeClr val="bg1"/>
                </a:solidFill>
                <a:effectLst/>
                <a:latin typeface="Rockwell Condensed" panose="02060603050405020104" pitchFamily="18" charset="0"/>
              </a:rPr>
              <a:t>Le clocher unique, pointu à l’origine, a été remanié en 1825 pour permettre aux habitants de Kaysersberg de disposer d’un carillon de 5 cloches.</a:t>
            </a:r>
          </a:p>
          <a:p>
            <a:pPr algn="ctr"/>
            <a:endParaRPr lang="fr-FR" sz="2000" dirty="0">
              <a:solidFill>
                <a:schemeClr val="bg1"/>
              </a:solidFill>
              <a:latin typeface="Rockwell Condensed" panose="02060603050405020104" pitchFamily="18" charset="0"/>
            </a:endParaRPr>
          </a:p>
          <a:p>
            <a:pPr algn="ctr"/>
            <a:r>
              <a:rPr lang="fr-FR" sz="3200" b="0" i="0" dirty="0">
                <a:solidFill>
                  <a:schemeClr val="bg1"/>
                </a:solidFill>
                <a:effectLst/>
                <a:latin typeface="Rockwell Condensed" panose="02060603050405020104" pitchFamily="18" charset="0"/>
              </a:rPr>
              <a:t>   Kaysersberg : les ruines du château:  </a:t>
            </a:r>
            <a:r>
              <a:rPr lang="fr-FR" sz="2000" b="0" i="0" dirty="0">
                <a:solidFill>
                  <a:schemeClr val="bg1"/>
                </a:solidFill>
                <a:effectLst/>
                <a:latin typeface="Rockwell Condensed" panose="02060603050405020104" pitchFamily="18" charset="0"/>
              </a:rPr>
              <a:t>Les ruines du château du XIIIe siècle surplombent la ville de 50 mètres de haut. Le remarquable donjon circulaire possède des murs de 4,42 mètres d’épaisseur. Le château avait un rôle militaire, surveillant la route reliant Nancy à Colmar. Il fut ruiné en 1632 par des mercenaires de l’armée suédoise pendant la guerre de Trente. </a:t>
            </a:r>
            <a:endParaRPr lang="fr-FR" sz="2000" dirty="0">
              <a:solidFill>
                <a:schemeClr val="bg1"/>
              </a:solidFill>
              <a:latin typeface="Rockwell Condensed" panose="02060603050405020104" pitchFamily="18" charset="0"/>
            </a:endParaRPr>
          </a:p>
        </p:txBody>
      </p:sp>
      <p:pic>
        <p:nvPicPr>
          <p:cNvPr id="7" name="Image 6">
            <a:extLst>
              <a:ext uri="{FF2B5EF4-FFF2-40B4-BE49-F238E27FC236}">
                <a16:creationId xmlns:a16="http://schemas.microsoft.com/office/drawing/2014/main" id="{EE195FAA-4483-5453-171A-00B044A74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8308" y="6298677"/>
            <a:ext cx="371475" cy="371475"/>
          </a:xfrm>
          <a:prstGeom prst="rect">
            <a:avLst/>
          </a:prstGeom>
        </p:spPr>
      </p:pic>
    </p:spTree>
    <p:extLst>
      <p:ext uri="{BB962C8B-B14F-4D97-AF65-F5344CB8AC3E}">
        <p14:creationId xmlns:p14="http://schemas.microsoft.com/office/powerpoint/2010/main" val="129682271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4009247"/>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3146852"/>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4330047"/>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890196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60209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9234990"/>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Image 6" descr="Une image contenant dessin, Dessin d’enfant, illustration, croquis&#10;&#10;Le contenu généré par l’IA peut être incorrect.">
            <a:extLst>
              <a:ext uri="{FF2B5EF4-FFF2-40B4-BE49-F238E27FC236}">
                <a16:creationId xmlns:a16="http://schemas.microsoft.com/office/drawing/2014/main" id="{C3743E91-CD67-2020-A2A2-72AC33E76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1753" y="3987337"/>
            <a:ext cx="623455" cy="623455"/>
          </a:xfrm>
          <a:prstGeom prst="rect">
            <a:avLst/>
          </a:prstGeom>
        </p:spPr>
      </p:pic>
    </p:spTree>
    <p:extLst>
      <p:ext uri="{BB962C8B-B14F-4D97-AF65-F5344CB8AC3E}">
        <p14:creationId xmlns:p14="http://schemas.microsoft.com/office/powerpoint/2010/main" val="1242740488"/>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334792"/>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ciel, bâtiment&#10;&#10;Le contenu généré par l’IA peut être incorrect.">
            <a:extLst>
              <a:ext uri="{FF2B5EF4-FFF2-40B4-BE49-F238E27FC236}">
                <a16:creationId xmlns:a16="http://schemas.microsoft.com/office/drawing/2014/main" id="{1DF9562F-3D6F-ACE4-952C-A6E038F9B6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108299093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7504413"/>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777316"/>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6421250"/>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7008733"/>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506719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946075"/>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024116"/>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60075108"/>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5993443"/>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5032015"/>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155236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0082283"/>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545860"/>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9051379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8782923"/>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4444017"/>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438607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Image 4" descr="Une image contenant clipart, illustration, dessin humoristique, dessin&#10;&#10;Le contenu généré par l’IA peut être incorrect.">
            <a:extLst>
              <a:ext uri="{FF2B5EF4-FFF2-40B4-BE49-F238E27FC236}">
                <a16:creationId xmlns:a16="http://schemas.microsoft.com/office/drawing/2014/main" id="{416B6B01-C348-48D3-A1EB-104D51629E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2023" y="2885902"/>
            <a:ext cx="543098" cy="543098"/>
          </a:xfrm>
          <a:prstGeom prst="rect">
            <a:avLst/>
          </a:prstGeom>
        </p:spPr>
      </p:pic>
      <p:pic>
        <p:nvPicPr>
          <p:cNvPr id="7" name="Image 6" descr="Une image contenant sourire, jaune, smiley, dessin humoristique&#10;&#10;Le contenu généré par l’IA peut être incorrect.">
            <a:extLst>
              <a:ext uri="{FF2B5EF4-FFF2-40B4-BE49-F238E27FC236}">
                <a16:creationId xmlns:a16="http://schemas.microsoft.com/office/drawing/2014/main" id="{DFA2A9E9-EF76-2718-3B11-AB29FF93A5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9451" y="3013363"/>
            <a:ext cx="702585" cy="702585"/>
          </a:xfrm>
          <a:prstGeom prst="rect">
            <a:avLst/>
          </a:prstGeom>
        </p:spPr>
      </p:pic>
    </p:spTree>
    <p:extLst>
      <p:ext uri="{BB962C8B-B14F-4D97-AF65-F5344CB8AC3E}">
        <p14:creationId xmlns:p14="http://schemas.microsoft.com/office/powerpoint/2010/main" val="280627997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709570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ol, chien, Race de chien&#10;&#10;Le contenu généré par l’IA peut être incorrect.">
            <a:extLst>
              <a:ext uri="{FF2B5EF4-FFF2-40B4-BE49-F238E27FC236}">
                <a16:creationId xmlns:a16="http://schemas.microsoft.com/office/drawing/2014/main" id="{894AC3E8-9B40-C5FA-64D8-62FAC88BF9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209825033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Race de chien, chien&#10;&#10;Le contenu généré par l’IA peut être incorrect.">
            <a:extLst>
              <a:ext uri="{FF2B5EF4-FFF2-40B4-BE49-F238E27FC236}">
                <a16:creationId xmlns:a16="http://schemas.microsoft.com/office/drawing/2014/main" id="{84095A48-8752-53E2-2D21-FEE2BFA3BD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110579468"/>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erbe&#10;&#10;Le contenu généré par l’IA peut être incorrect.">
            <a:extLst>
              <a:ext uri="{FF2B5EF4-FFF2-40B4-BE49-F238E27FC236}">
                <a16:creationId xmlns:a16="http://schemas.microsoft.com/office/drawing/2014/main" id="{E73AAC32-1747-B7FE-7A1C-29E1D41863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49" y="-1"/>
            <a:ext cx="5115445" cy="6820593"/>
          </a:xfrm>
          <a:prstGeom prst="rect">
            <a:avLst/>
          </a:prstGeom>
        </p:spPr>
      </p:pic>
    </p:spTree>
    <p:extLst>
      <p:ext uri="{BB962C8B-B14F-4D97-AF65-F5344CB8AC3E}">
        <p14:creationId xmlns:p14="http://schemas.microsoft.com/office/powerpoint/2010/main" val="412412228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haussures, habits, ciel&#10;&#10;Le contenu généré par l’IA peut être incorrect.">
            <a:extLst>
              <a:ext uri="{FF2B5EF4-FFF2-40B4-BE49-F238E27FC236}">
                <a16:creationId xmlns:a16="http://schemas.microsoft.com/office/drawing/2014/main" id="{7AA67D92-73BA-CBDF-58D1-FAF2CB76F8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pic>
        <p:nvPicPr>
          <p:cNvPr id="6" name="Image 5">
            <a:extLst>
              <a:ext uri="{FF2B5EF4-FFF2-40B4-BE49-F238E27FC236}">
                <a16:creationId xmlns:a16="http://schemas.microsoft.com/office/drawing/2014/main" id="{89DDDEB7-4C94-0AE9-105B-7DB47A5673EC}"/>
              </a:ext>
            </a:extLst>
          </p:cNvPr>
          <p:cNvPicPr>
            <a:picLocks noChangeAspect="1"/>
          </p:cNvPicPr>
          <p:nvPr/>
        </p:nvPicPr>
        <p:blipFill>
          <a:blip r:embed="rId3"/>
          <a:stretch>
            <a:fillRect/>
          </a:stretch>
        </p:blipFill>
        <p:spPr>
          <a:xfrm>
            <a:off x="4728525" y="3881736"/>
            <a:ext cx="701101" cy="707197"/>
          </a:xfrm>
          <a:prstGeom prst="rect">
            <a:avLst/>
          </a:prstGeom>
        </p:spPr>
      </p:pic>
    </p:spTree>
    <p:extLst>
      <p:ext uri="{BB962C8B-B14F-4D97-AF65-F5344CB8AC3E}">
        <p14:creationId xmlns:p14="http://schemas.microsoft.com/office/powerpoint/2010/main" val="9698523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205745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1937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803652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927540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1600232"/>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166552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8089754"/>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1692456"/>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834615"/>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220271"/>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82409B3-0932-6427-0825-890E642FDB73}"/>
              </a:ext>
            </a:extLst>
          </p:cNvPr>
          <p:cNvPicPr>
            <a:picLocks noChangeAspect="1"/>
          </p:cNvPicPr>
          <p:nvPr/>
        </p:nvPicPr>
        <p:blipFill>
          <a:blip r:embed="rId3"/>
          <a:stretch>
            <a:fillRect/>
          </a:stretch>
        </p:blipFill>
        <p:spPr>
          <a:xfrm rot="20787674">
            <a:off x="4516835" y="1313412"/>
            <a:ext cx="998797" cy="1010020"/>
          </a:xfrm>
          <a:prstGeom prst="rect">
            <a:avLst/>
          </a:prstGeom>
        </p:spPr>
      </p:pic>
    </p:spTree>
    <p:extLst>
      <p:ext uri="{BB962C8B-B14F-4D97-AF65-F5344CB8AC3E}">
        <p14:creationId xmlns:p14="http://schemas.microsoft.com/office/powerpoint/2010/main" val="1678743890"/>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7981683"/>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8374526"/>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8863513"/>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9176268"/>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D56B353-7E94-A2D1-EC72-3A7876439205}"/>
              </a:ext>
            </a:extLst>
          </p:cNvPr>
          <p:cNvPicPr>
            <a:picLocks noChangeAspect="1"/>
          </p:cNvPicPr>
          <p:nvPr/>
        </p:nvPicPr>
        <p:blipFill>
          <a:blip r:embed="rId3"/>
          <a:stretch>
            <a:fillRect/>
          </a:stretch>
        </p:blipFill>
        <p:spPr>
          <a:xfrm>
            <a:off x="5501609" y="2402070"/>
            <a:ext cx="701101" cy="707197"/>
          </a:xfrm>
          <a:prstGeom prst="rect">
            <a:avLst/>
          </a:prstGeom>
        </p:spPr>
      </p:pic>
    </p:spTree>
    <p:extLst>
      <p:ext uri="{BB962C8B-B14F-4D97-AF65-F5344CB8AC3E}">
        <p14:creationId xmlns:p14="http://schemas.microsoft.com/office/powerpoint/2010/main" val="3713222221"/>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8046801"/>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3622666"/>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E1A7BDC0-63B9-CB1C-9E58-4496C87C76F9}"/>
              </a:ext>
            </a:extLst>
          </p:cNvPr>
          <p:cNvPicPr>
            <a:picLocks noChangeAspect="1"/>
          </p:cNvPicPr>
          <p:nvPr/>
        </p:nvPicPr>
        <p:blipFill>
          <a:blip r:embed="rId3"/>
          <a:stretch>
            <a:fillRect/>
          </a:stretch>
        </p:blipFill>
        <p:spPr>
          <a:xfrm>
            <a:off x="4875637" y="4276569"/>
            <a:ext cx="3160334" cy="2106889"/>
          </a:xfrm>
          <a:prstGeom prst="rect">
            <a:avLst/>
          </a:prstGeom>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52410" y="5830246"/>
            <a:ext cx="1676439" cy="86482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7739805" y="2790144"/>
            <a:ext cx="1257189" cy="1390547"/>
          </a:xfrm>
          <a:prstGeom prst="rect">
            <a:avLst/>
          </a:prstGeom>
        </p:spPr>
      </p:pic>
      <p:sp>
        <p:nvSpPr>
          <p:cNvPr id="7" name="Étoile à 12 branches 6"/>
          <p:cNvSpPr>
            <a:spLocks noChangeAspect="1"/>
          </p:cNvSpPr>
          <p:nvPr/>
        </p:nvSpPr>
        <p:spPr>
          <a:xfrm>
            <a:off x="5023138" y="4496509"/>
            <a:ext cx="1133376" cy="716342"/>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14523" tIns="57263" rIns="114523" bIns="57263" rtlCol="0" anchor="ctr"/>
          <a:lstStyle/>
          <a:p>
            <a:pPr algn="ctr" defTabSz="1145248"/>
            <a:r>
              <a:rPr lang="fr-FR" sz="1405" dirty="0">
                <a:solidFill>
                  <a:srgbClr val="FF0000"/>
                </a:solidFill>
                <a:latin typeface="Rockwell" pitchFamily="18" charset="0"/>
              </a:rPr>
              <a:t>2639</a:t>
            </a:r>
          </a:p>
        </p:txBody>
      </p:sp>
      <p:sp>
        <p:nvSpPr>
          <p:cNvPr id="8" name="ZoneTexte 7"/>
          <p:cNvSpPr txBox="1"/>
          <p:nvPr/>
        </p:nvSpPr>
        <p:spPr>
          <a:xfrm>
            <a:off x="5867922" y="3499984"/>
            <a:ext cx="1185070" cy="349876"/>
          </a:xfrm>
          <a:prstGeom prst="rect">
            <a:avLst/>
          </a:prstGeom>
          <a:solidFill>
            <a:schemeClr val="bg1">
              <a:lumMod val="75000"/>
            </a:schemeClr>
          </a:solidFill>
        </p:spPr>
        <p:txBody>
          <a:bodyPr wrap="none" lIns="114523" tIns="57263" rIns="114523" bIns="57263" rtlCol="0">
            <a:spAutoFit/>
          </a:bodyPr>
          <a:lstStyle/>
          <a:p>
            <a:pPr defTabSz="1145248"/>
            <a:r>
              <a:rPr lang="fr-FR" sz="1522" b="1" dirty="0">
                <a:solidFill>
                  <a:srgbClr val="FF0000"/>
                </a:solidFill>
                <a:latin typeface="Calibri"/>
              </a:rPr>
              <a:t>19.11..2025</a:t>
            </a:r>
          </a:p>
        </p:txBody>
      </p:sp>
      <p:sp>
        <p:nvSpPr>
          <p:cNvPr id="11" name="ZoneTexte 10"/>
          <p:cNvSpPr txBox="1"/>
          <p:nvPr/>
        </p:nvSpPr>
        <p:spPr>
          <a:xfrm>
            <a:off x="2362131" y="5998802"/>
            <a:ext cx="2403352" cy="836161"/>
          </a:xfrm>
          <a:prstGeom prst="rect">
            <a:avLst/>
          </a:prstGeom>
          <a:noFill/>
        </p:spPr>
        <p:txBody>
          <a:bodyPr wrap="none" lIns="114523" tIns="57262" rIns="114523" bIns="57262" rtlCol="0">
            <a:spAutoFit/>
          </a:bodyPr>
          <a:lstStyle/>
          <a:p>
            <a:pPr defTabSz="999120"/>
            <a:r>
              <a:rPr lang="fr-FR" sz="4682" b="1" dirty="0">
                <a:ln w="19050">
                  <a:solidFill>
                    <a:prstClr val="white"/>
                  </a:solidFill>
                </a:ln>
                <a:solidFill>
                  <a:prstClr val="black"/>
                </a:solidFill>
                <a:latin typeface="Franklin Gothic Medium" pitchFamily="34" charset="0"/>
              </a:rPr>
              <a:t>Création</a:t>
            </a:r>
          </a:p>
        </p:txBody>
      </p:sp>
      <p:sp>
        <p:nvSpPr>
          <p:cNvPr id="12" name="ZoneTexte 11"/>
          <p:cNvSpPr txBox="1"/>
          <p:nvPr/>
        </p:nvSpPr>
        <p:spPr>
          <a:xfrm>
            <a:off x="4535215" y="2417587"/>
            <a:ext cx="2248630" cy="836161"/>
          </a:xfrm>
          <a:prstGeom prst="rect">
            <a:avLst/>
          </a:prstGeom>
          <a:noFill/>
        </p:spPr>
        <p:txBody>
          <a:bodyPr wrap="none" lIns="114523" tIns="57262" rIns="114523" bIns="57262" rtlCol="0">
            <a:spAutoFit/>
          </a:bodyPr>
          <a:lstStyle/>
          <a:p>
            <a:pPr defTabSz="999120"/>
            <a:r>
              <a:rPr lang="fr-FR" sz="4682" b="1" dirty="0">
                <a:ln w="19050">
                  <a:solidFill>
                    <a:prstClr val="white"/>
                  </a:solidFill>
                </a:ln>
                <a:solidFill>
                  <a:prstClr val="black"/>
                </a:solidFill>
                <a:latin typeface="Franklin Gothic Medium" pitchFamily="34" charset="0"/>
              </a:rPr>
              <a:t>Internet</a:t>
            </a:r>
            <a:endParaRPr lang="fr-FR" sz="5033"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71987" y="412253"/>
            <a:ext cx="6294797" cy="1556678"/>
          </a:xfrm>
          <a:prstGeom prst="rect">
            <a:avLst/>
          </a:prstGeom>
          <a:noFill/>
        </p:spPr>
        <p:txBody>
          <a:bodyPr wrap="square" lIns="114523" tIns="57262" rIns="114523" bIns="57262" rtlCol="0">
            <a:spAutoFit/>
          </a:bodyPr>
          <a:lstStyle/>
          <a:p>
            <a:pPr algn="ctr" defTabSz="999120"/>
            <a:r>
              <a:rPr lang="en-US" sz="4682" b="1" dirty="0">
                <a:ln w="19050">
                  <a:solidFill>
                    <a:prstClr val="white"/>
                  </a:solidFill>
                </a:ln>
                <a:solidFill>
                  <a:prstClr val="black"/>
                </a:solidFill>
                <a:latin typeface="Franklin Gothic Medium" pitchFamily="34" charset="0"/>
              </a:rPr>
              <a:t>Sean Gaskell</a:t>
            </a:r>
          </a:p>
          <a:p>
            <a:pPr algn="ctr" defTabSz="999120"/>
            <a:r>
              <a:rPr lang="en-US" sz="4682" b="1" dirty="0">
                <a:ln w="19050">
                  <a:solidFill>
                    <a:prstClr val="white"/>
                  </a:solidFill>
                </a:ln>
                <a:solidFill>
                  <a:prstClr val="black"/>
                </a:solidFill>
                <a:latin typeface="Franklin Gothic Medium" pitchFamily="34" charset="0"/>
              </a:rPr>
              <a:t> West African Kora</a:t>
            </a:r>
            <a:endParaRPr lang="fr-FR" sz="4682"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6" cstate="print"/>
          <a:stretch>
            <a:fillRect/>
          </a:stretch>
        </p:blipFill>
        <p:spPr>
          <a:xfrm flipH="1">
            <a:off x="6659871" y="376689"/>
            <a:ext cx="2095316" cy="2317578"/>
          </a:xfrm>
          <a:prstGeom prst="rect">
            <a:avLst/>
          </a:prstGeom>
        </p:spPr>
      </p:pic>
      <p:sp>
        <p:nvSpPr>
          <p:cNvPr id="15" name="Rectangle 14"/>
          <p:cNvSpPr/>
          <p:nvPr/>
        </p:nvSpPr>
        <p:spPr>
          <a:xfrm>
            <a:off x="5866983" y="6267779"/>
            <a:ext cx="2934411" cy="439617"/>
          </a:xfrm>
          <a:prstGeom prst="rect">
            <a:avLst/>
          </a:prstGeom>
        </p:spPr>
        <p:txBody>
          <a:bodyPr wrap="none" lIns="96402" tIns="48201" rIns="96402" bIns="48201">
            <a:spAutoFit/>
          </a:bodyPr>
          <a:lstStyle/>
          <a:p>
            <a:pPr defTabSz="1147852"/>
            <a:r>
              <a:rPr lang="fr-FR" sz="2224" dirty="0">
                <a:ln>
                  <a:solidFill>
                    <a:prstClr val="black"/>
                  </a:solidFill>
                </a:ln>
                <a:solidFill>
                  <a:srgbClr val="FFFF00"/>
                </a:solidFill>
                <a:latin typeface="Permanent Marker" pitchFamily="2" charset="0"/>
                <a:ea typeface="Permanent Marker" pitchFamily="2" charset="0"/>
              </a:rPr>
              <a:t>Shannon  </a:t>
            </a:r>
            <a:r>
              <a:rPr lang="fr-FR" sz="2224" dirty="0" err="1">
                <a:ln>
                  <a:solidFill>
                    <a:prstClr val="black"/>
                  </a:solidFill>
                </a:ln>
                <a:solidFill>
                  <a:srgbClr val="FFFF00"/>
                </a:solidFill>
                <a:latin typeface="Permanent Marker" pitchFamily="2" charset="0"/>
                <a:ea typeface="Permanent Marker" pitchFamily="2" charset="0"/>
              </a:rPr>
              <a:t>Schätzele</a:t>
            </a:r>
            <a:endParaRPr lang="fr-FR" sz="2224" dirty="0">
              <a:ln>
                <a:solidFill>
                  <a:prstClr val="black"/>
                </a:solidFill>
              </a:ln>
              <a:solidFill>
                <a:srgbClr val="FFFF00"/>
              </a:solidFill>
              <a:latin typeface="Permanent Marker" pitchFamily="2" charset="0"/>
              <a:ea typeface="Permanent Marker" pitchFamily="2" charset="0"/>
            </a:endParaRPr>
          </a:p>
        </p:txBody>
      </p:sp>
      <p:sp>
        <p:nvSpPr>
          <p:cNvPr id="16" name="Rectangle 15"/>
          <p:cNvSpPr/>
          <p:nvPr/>
        </p:nvSpPr>
        <p:spPr>
          <a:xfrm>
            <a:off x="6370895" y="4493760"/>
            <a:ext cx="2003324" cy="439617"/>
          </a:xfrm>
          <a:prstGeom prst="rect">
            <a:avLst/>
          </a:prstGeom>
        </p:spPr>
        <p:txBody>
          <a:bodyPr wrap="none" lIns="96402" tIns="48201" rIns="96402" bIns="48201">
            <a:spAutoFit/>
          </a:bodyPr>
          <a:lstStyle/>
          <a:p>
            <a:pPr defTabSz="1147852"/>
            <a:r>
              <a:rPr lang="fr-FR" sz="2224" dirty="0">
                <a:ln>
                  <a:solidFill>
                    <a:prstClr val="black"/>
                  </a:solidFill>
                </a:ln>
                <a:solidFill>
                  <a:prstClr val="white"/>
                </a:solidFill>
                <a:latin typeface="Permanent Marker" pitchFamily="2" charset="0"/>
                <a:ea typeface="Permanent Marker" pitchFamily="2" charset="0"/>
              </a:rPr>
              <a:t>Participation</a:t>
            </a:r>
            <a:endParaRPr lang="fr-FR" sz="2224" dirty="0">
              <a:ln>
                <a:solidFill>
                  <a:prstClr val="black"/>
                </a:solidFill>
              </a:ln>
              <a:solidFill>
                <a:prstClr val="white"/>
              </a:solidFill>
              <a:latin typeface="Calibri"/>
            </a:endParaRPr>
          </a:p>
        </p:txBody>
      </p:sp>
      <p:sp>
        <p:nvSpPr>
          <p:cNvPr id="17" name="Rectangle 16"/>
          <p:cNvSpPr/>
          <p:nvPr/>
        </p:nvSpPr>
        <p:spPr>
          <a:xfrm>
            <a:off x="640569" y="2586151"/>
            <a:ext cx="3162239" cy="2747933"/>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147852"/>
            <a:endParaRPr lang="fr-FR" sz="1873">
              <a:solidFill>
                <a:prstClr val="white"/>
              </a:solidFill>
              <a:latin typeface="Calibri"/>
            </a:endParaRPr>
          </a:p>
        </p:txBody>
      </p:sp>
      <p:pic>
        <p:nvPicPr>
          <p:cNvPr id="3" name="Image 2">
            <a:extLst>
              <a:ext uri="{FF2B5EF4-FFF2-40B4-BE49-F238E27FC236}">
                <a16:creationId xmlns:a16="http://schemas.microsoft.com/office/drawing/2014/main" id="{1405B7B4-232E-F541-3908-03A2B34FCD0E}"/>
              </a:ext>
            </a:extLst>
          </p:cNvPr>
          <p:cNvPicPr>
            <a:picLocks noChangeAspect="1"/>
          </p:cNvPicPr>
          <p:nvPr/>
        </p:nvPicPr>
        <p:blipFill>
          <a:blip r:embed="rId7"/>
          <a:stretch>
            <a:fillRect/>
          </a:stretch>
        </p:blipFill>
        <p:spPr>
          <a:xfrm>
            <a:off x="7259617" y="4673879"/>
            <a:ext cx="1236459" cy="1854688"/>
          </a:xfrm>
          <a:prstGeom prst="rect">
            <a:avLst/>
          </a:prstGeom>
        </p:spPr>
      </p:pic>
      <p:pic>
        <p:nvPicPr>
          <p:cNvPr id="5" name="Image 4" descr="Une image contenant musique, instrument de musique, personne, guitare&#10;&#10;Le contenu généré par l’IA peut être incorrect.">
            <a:extLst>
              <a:ext uri="{FF2B5EF4-FFF2-40B4-BE49-F238E27FC236}">
                <a16:creationId xmlns:a16="http://schemas.microsoft.com/office/drawing/2014/main" id="{1923918D-D416-4D14-A07C-E084E93A0F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91221" y="2089989"/>
            <a:ext cx="2490323" cy="249032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14" presetClass="entr" presetSubtype="10" fill="hold" nodeType="after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65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5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5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par>
                                <p:cTn id="32" presetID="14" presetClass="entr" presetSubtype="10" fill="hold" nodeType="withEffect">
                                  <p:stCondLst>
                                    <p:cond delay="200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childTnLst>
                          </p:cTn>
                        </p:par>
                        <p:par>
                          <p:cTn id="35" fill="hold">
                            <p:stCondLst>
                              <p:cond delay="15000"/>
                            </p:stCondLst>
                            <p:childTnLst>
                              <p:par>
                                <p:cTn id="36" presetID="14" presetClass="entr" presetSubtype="1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randombar(horizontal)">
                                      <p:cBhvr>
                                        <p:cTn id="38" dur="500"/>
                                        <p:tgtEl>
                                          <p:spTgt spid="3"/>
                                        </p:tgtEl>
                                      </p:cBhvr>
                                    </p:animEffect>
                                  </p:childTnLst>
                                </p:cTn>
                              </p:par>
                              <p:par>
                                <p:cTn id="39" presetID="24" presetClass="entr" presetSubtype="0" fill="hold" grpId="0" nodeType="withEffect">
                                  <p:stCondLst>
                                    <p:cond delay="2000"/>
                                  </p:stCondLst>
                                  <p:childTnLst>
                                    <p:set>
                                      <p:cBhvr>
                                        <p:cTn id="40" dur="1" fill="hold">
                                          <p:stCondLst>
                                            <p:cond delay="0"/>
                                          </p:stCondLst>
                                        </p:cTn>
                                        <p:tgtEl>
                                          <p:spTgt spid="15"/>
                                        </p:tgtEl>
                                        <p:attrNameLst>
                                          <p:attrName>style.visibility</p:attrName>
                                        </p:attrNameLst>
                                      </p:cBhvr>
                                      <p:to>
                                        <p:strVal val="visible"/>
                                      </p:to>
                                    </p:set>
                                    <p:anim to="" calcmode="lin" valueType="num">
                                      <p:cBhvr>
                                        <p:cTn id="41" dur="1" fill="hold"/>
                                        <p:tgtEl>
                                          <p:spTgt spid="15"/>
                                        </p:tgtEl>
                                        <p:attrNameLst>
                                          <p:attrName/>
                                        </p:attrNameLst>
                                      </p:cBhvr>
                                    </p:anim>
                                  </p:childTnLst>
                                </p:cTn>
                              </p:par>
                            </p:childTnLst>
                          </p:cTn>
                        </p:par>
                        <p:par>
                          <p:cTn id="42" fill="hold">
                            <p:stCondLst>
                              <p:cond delay="17000"/>
                            </p:stCondLst>
                            <p:childTnLst>
                              <p:par>
                                <p:cTn id="43" presetID="24" presetClass="entr" presetSubtype="0" fill="hold" nodeType="afterEffect">
                                  <p:stCondLst>
                                    <p:cond delay="2000"/>
                                  </p:stCondLst>
                                  <p:childTnLst>
                                    <p:set>
                                      <p:cBhvr>
                                        <p:cTn id="44" dur="1" fill="hold">
                                          <p:stCondLst>
                                            <p:cond delay="0"/>
                                          </p:stCondLst>
                                        </p:cTn>
                                        <p:tgtEl>
                                          <p:spTgt spid="6"/>
                                        </p:tgtEl>
                                        <p:attrNameLst>
                                          <p:attrName>style.visibility</p:attrName>
                                        </p:attrNameLst>
                                      </p:cBhvr>
                                      <p:to>
                                        <p:strVal val="visible"/>
                                      </p:to>
                                    </p:set>
                                    <p:anim to="" calcmode="lin" valueType="num">
                                      <p:cBhvr>
                                        <p:cTn id="45" dur="1" fill="hold"/>
                                        <p:tgtEl>
                                          <p:spTgt spid="6"/>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7"/>
                                        </p:tgtEl>
                                        <p:attrNameLst>
                                          <p:attrName>style.visibility</p:attrName>
                                        </p:attrNameLst>
                                      </p:cBhvr>
                                      <p:to>
                                        <p:strVal val="visible"/>
                                      </p:to>
                                    </p:set>
                                    <p:anim to="" calcmode="lin" valueType="num">
                                      <p:cBhvr>
                                        <p:cTn id="48" dur="1" fill="hold"/>
                                        <p:tgtEl>
                                          <p:spTgt spid="7"/>
                                        </p:tgtEl>
                                        <p:attrNameLst>
                                          <p:attrName/>
                                        </p:attrNameLst>
                                      </p:cBhvr>
                                    </p:anim>
                                  </p:childTnLst>
                                </p:cTn>
                              </p:par>
                              <p:par>
                                <p:cTn id="49" presetID="24" presetClass="entr" presetSubtype="0" fill="hold" grpId="0" nodeType="withEffect">
                                  <p:stCondLst>
                                    <p:cond delay="2000"/>
                                  </p:stCondLst>
                                  <p:childTnLst>
                                    <p:set>
                                      <p:cBhvr>
                                        <p:cTn id="50" dur="1" fill="hold">
                                          <p:stCondLst>
                                            <p:cond delay="0"/>
                                          </p:stCondLst>
                                        </p:cTn>
                                        <p:tgtEl>
                                          <p:spTgt spid="8"/>
                                        </p:tgtEl>
                                        <p:attrNameLst>
                                          <p:attrName>style.visibility</p:attrName>
                                        </p:attrNameLst>
                                      </p:cBhvr>
                                      <p:to>
                                        <p:strVal val="visible"/>
                                      </p:to>
                                    </p:set>
                                    <p:anim to="" calcmode="lin" valueType="num">
                                      <p:cBhvr>
                                        <p:cTn id="51"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1266</Words>
  <Application>Microsoft Office PowerPoint</Application>
  <PresentationFormat>Affichage à l'écran (4:3)</PresentationFormat>
  <Paragraphs>50</Paragraphs>
  <Slides>57</Slides>
  <Notes>1</Notes>
  <HiddenSlides>0</HiddenSlides>
  <MMClips>1</MMClips>
  <ScaleCrop>false</ScaleCrop>
  <HeadingPairs>
    <vt:vector size="6" baseType="variant">
      <vt:variant>
        <vt:lpstr>Polices utilisées</vt:lpstr>
      </vt:variant>
      <vt:variant>
        <vt:i4>11</vt:i4>
      </vt:variant>
      <vt:variant>
        <vt:lpstr>Thème</vt:lpstr>
      </vt:variant>
      <vt:variant>
        <vt:i4>3</vt:i4>
      </vt:variant>
      <vt:variant>
        <vt:lpstr>Titres des diapositives</vt:lpstr>
      </vt:variant>
      <vt:variant>
        <vt:i4>57</vt:i4>
      </vt:variant>
    </vt:vector>
  </HeadingPairs>
  <TitlesOfParts>
    <vt:vector size="71" baseType="lpstr">
      <vt:lpstr>Aptos</vt:lpstr>
      <vt:lpstr>Aptos Display</vt:lpstr>
      <vt:lpstr>Arial</vt:lpstr>
      <vt:lpstr>Broadway</vt:lpstr>
      <vt:lpstr>Calibri</vt:lpstr>
      <vt:lpstr>Chiller</vt:lpstr>
      <vt:lpstr>Courgette</vt:lpstr>
      <vt:lpstr>Franklin Gothic Medium</vt:lpstr>
      <vt:lpstr>Permanent Marker</vt:lpstr>
      <vt:lpstr>Rockwell</vt:lpstr>
      <vt:lpstr>Rockwell Condensed</vt:lpstr>
      <vt:lpstr>Thème Office</vt:lpstr>
      <vt:lpstr>11_Thème Office</vt:lpstr>
      <vt:lpstr>22_Thème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10</cp:revision>
  <dcterms:created xsi:type="dcterms:W3CDTF">2025-11-19T16:03:22Z</dcterms:created>
  <dcterms:modified xsi:type="dcterms:W3CDTF">2025-11-19T21:10:54Z</dcterms:modified>
</cp:coreProperties>
</file>