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495" r:id="rId4"/>
    <p:sldId id="256" r:id="rId5"/>
    <p:sldId id="507" r:id="rId6"/>
    <p:sldId id="559" r:id="rId7"/>
    <p:sldId id="560" r:id="rId8"/>
    <p:sldId id="562" r:id="rId9"/>
    <p:sldId id="612" r:id="rId10"/>
    <p:sldId id="561" r:id="rId11"/>
    <p:sldId id="563" r:id="rId12"/>
    <p:sldId id="564" r:id="rId13"/>
    <p:sldId id="565" r:id="rId14"/>
    <p:sldId id="566" r:id="rId15"/>
    <p:sldId id="646" r:id="rId16"/>
    <p:sldId id="567" r:id="rId17"/>
    <p:sldId id="568" r:id="rId18"/>
    <p:sldId id="569" r:id="rId19"/>
    <p:sldId id="570" r:id="rId20"/>
    <p:sldId id="571" r:id="rId21"/>
    <p:sldId id="642" r:id="rId22"/>
    <p:sldId id="576" r:id="rId23"/>
    <p:sldId id="572" r:id="rId24"/>
    <p:sldId id="573" r:id="rId25"/>
    <p:sldId id="574" r:id="rId26"/>
    <p:sldId id="575" r:id="rId27"/>
    <p:sldId id="641" r:id="rId28"/>
    <p:sldId id="577" r:id="rId29"/>
    <p:sldId id="578" r:id="rId30"/>
    <p:sldId id="579" r:id="rId31"/>
    <p:sldId id="580" r:id="rId32"/>
    <p:sldId id="581" r:id="rId33"/>
    <p:sldId id="640" r:id="rId34"/>
    <p:sldId id="582" r:id="rId35"/>
    <p:sldId id="583" r:id="rId36"/>
    <p:sldId id="584" r:id="rId37"/>
    <p:sldId id="585" r:id="rId38"/>
    <p:sldId id="586" r:id="rId39"/>
    <p:sldId id="644" r:id="rId40"/>
    <p:sldId id="587" r:id="rId41"/>
    <p:sldId id="588" r:id="rId42"/>
    <p:sldId id="589" r:id="rId43"/>
    <p:sldId id="590" r:id="rId44"/>
    <p:sldId id="591" r:id="rId45"/>
    <p:sldId id="647" r:id="rId46"/>
    <p:sldId id="592" r:id="rId47"/>
    <p:sldId id="593" r:id="rId48"/>
    <p:sldId id="594" r:id="rId49"/>
    <p:sldId id="595" r:id="rId50"/>
    <p:sldId id="596" r:id="rId51"/>
    <p:sldId id="645" r:id="rId52"/>
    <p:sldId id="597" r:id="rId53"/>
    <p:sldId id="598" r:id="rId54"/>
    <p:sldId id="599" r:id="rId55"/>
    <p:sldId id="600" r:id="rId56"/>
    <p:sldId id="601" r:id="rId57"/>
    <p:sldId id="639" r:id="rId58"/>
    <p:sldId id="602" r:id="rId59"/>
    <p:sldId id="603" r:id="rId60"/>
    <p:sldId id="604" r:id="rId61"/>
    <p:sldId id="606" r:id="rId62"/>
    <p:sldId id="605" r:id="rId63"/>
    <p:sldId id="607" r:id="rId64"/>
    <p:sldId id="643" r:id="rId65"/>
    <p:sldId id="608" r:id="rId66"/>
    <p:sldId id="609" r:id="rId67"/>
    <p:sldId id="610" r:id="rId68"/>
    <p:sldId id="611" r:id="rId69"/>
    <p:sldId id="633" r:id="rId70"/>
    <p:sldId id="648" r:id="rId71"/>
    <p:sldId id="634" r:id="rId72"/>
    <p:sldId id="635" r:id="rId73"/>
    <p:sldId id="636" r:id="rId74"/>
    <p:sldId id="637" r:id="rId75"/>
    <p:sldId id="638" r:id="rId76"/>
    <p:sldId id="258" r:id="rId7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I+DNng3IYDyOM/CH5i5EA==" hashData="z+HP5biXbFdPH9Yb92b4Aj1bqEyaqusooJJarTxVLRH6U3rxng1RORb+unnFixNPcLBQ/R4V/yt6VGAQW9X1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45" autoAdjust="0"/>
    <p:restoredTop sz="94872" autoAdjust="0"/>
  </p:normalViewPr>
  <p:slideViewPr>
    <p:cSldViewPr snapToGrid="0">
      <p:cViewPr varScale="1">
        <p:scale>
          <a:sx n="87" d="100"/>
          <a:sy n="87" d="100"/>
        </p:scale>
        <p:origin x="72" y="2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483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F1D9A-1ED2-4244-9578-F9547FB7A683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00564-D6AB-456B-B29C-2A0C7094AC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021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F1D9A-1ED2-4244-9578-F9547FB7A683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00564-D6AB-456B-B29C-2A0C7094AC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2679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F1D9A-1ED2-4244-9578-F9547FB7A683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00564-D6AB-456B-B29C-2A0C7094AC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234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F1D9A-1ED2-4244-9578-F9547FB7A683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00564-D6AB-456B-B29C-2A0C7094AC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526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F1D9A-1ED2-4244-9578-F9547FB7A683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00564-D6AB-456B-B29C-2A0C7094AC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80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F1D9A-1ED2-4244-9578-F9547FB7A683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00564-D6AB-456B-B29C-2A0C7094AC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190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F1D9A-1ED2-4244-9578-F9547FB7A683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00564-D6AB-456B-B29C-2A0C7094AC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54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F1D9A-1ED2-4244-9578-F9547FB7A683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00564-D6AB-456B-B29C-2A0C7094AC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524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F1D9A-1ED2-4244-9578-F9547FB7A683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00564-D6AB-456B-B29C-2A0C7094AC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23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F1D9A-1ED2-4244-9578-F9547FB7A683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00564-D6AB-456B-B29C-2A0C7094AC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712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F1D9A-1ED2-4244-9578-F9547FB7A683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00564-D6AB-456B-B29C-2A0C7094AC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359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801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91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50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5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00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50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257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00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160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361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2" y="4408163"/>
            <a:ext cx="7772400" cy="1362076"/>
          </a:xfrm>
        </p:spPr>
        <p:txBody>
          <a:bodyPr anchor="t"/>
          <a:lstStyle>
            <a:lvl1pPr algn="l">
              <a:defRPr sz="333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2" y="2906949"/>
            <a:ext cx="7772400" cy="1500187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75148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50293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125339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4pPr>
            <a:lvl5pPr marL="1500575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5pPr>
            <a:lvl6pPr marL="1875557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6pPr>
            <a:lvl7pPr marL="225068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7pPr>
            <a:lvl8pPr marL="2625793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8pPr>
            <a:lvl9pPr marL="300089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093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5" y="1600829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2" y="1600829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790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8" y="1535367"/>
            <a:ext cx="4040188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5148" indent="0">
              <a:buNone/>
              <a:defRPr sz="1667" b="1"/>
            </a:lvl2pPr>
            <a:lvl3pPr marL="750293" indent="0">
              <a:buNone/>
              <a:defRPr sz="1429" b="1"/>
            </a:lvl3pPr>
            <a:lvl4pPr marL="1125339" indent="0">
              <a:buNone/>
              <a:defRPr sz="1349" b="1"/>
            </a:lvl4pPr>
            <a:lvl5pPr marL="1500575" indent="0">
              <a:buNone/>
              <a:defRPr sz="1349" b="1"/>
            </a:lvl5pPr>
            <a:lvl6pPr marL="1875557" indent="0">
              <a:buNone/>
              <a:defRPr sz="1349" b="1"/>
            </a:lvl6pPr>
            <a:lvl7pPr marL="2250680" indent="0">
              <a:buNone/>
              <a:defRPr sz="1349" b="1"/>
            </a:lvl7pPr>
            <a:lvl8pPr marL="2625793" indent="0">
              <a:buNone/>
              <a:defRPr sz="1349" b="1"/>
            </a:lvl8pPr>
            <a:lvl9pPr marL="3000890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8" y="2175047"/>
            <a:ext cx="4040188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6" y="1535367"/>
            <a:ext cx="4041776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5148" indent="0">
              <a:buNone/>
              <a:defRPr sz="1667" b="1"/>
            </a:lvl2pPr>
            <a:lvl3pPr marL="750293" indent="0">
              <a:buNone/>
              <a:defRPr sz="1429" b="1"/>
            </a:lvl3pPr>
            <a:lvl4pPr marL="1125339" indent="0">
              <a:buNone/>
              <a:defRPr sz="1349" b="1"/>
            </a:lvl4pPr>
            <a:lvl5pPr marL="1500575" indent="0">
              <a:buNone/>
              <a:defRPr sz="1349" b="1"/>
            </a:lvl5pPr>
            <a:lvl6pPr marL="1875557" indent="0">
              <a:buNone/>
              <a:defRPr sz="1349" b="1"/>
            </a:lvl6pPr>
            <a:lvl7pPr marL="2250680" indent="0">
              <a:buNone/>
              <a:defRPr sz="1349" b="1"/>
            </a:lvl7pPr>
            <a:lvl8pPr marL="2625793" indent="0">
              <a:buNone/>
              <a:defRPr sz="1349" b="1"/>
            </a:lvl8pPr>
            <a:lvl9pPr marL="3000890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6" y="2175047"/>
            <a:ext cx="4041776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425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56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02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847" y="273481"/>
            <a:ext cx="3008312" cy="1162050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26" y="274468"/>
            <a:ext cx="5111749" cy="5853111"/>
          </a:xfrm>
        </p:spPr>
        <p:txBody>
          <a:bodyPr/>
          <a:lstStyle>
            <a:lvl1pPr>
              <a:defRPr sz="2620"/>
            </a:lvl1pPr>
            <a:lvl2pPr>
              <a:defRPr sz="2302"/>
            </a:lvl2pPr>
            <a:lvl3pPr>
              <a:defRPr sz="198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847" y="1435430"/>
            <a:ext cx="3008312" cy="4691061"/>
          </a:xfrm>
        </p:spPr>
        <p:txBody>
          <a:bodyPr/>
          <a:lstStyle>
            <a:lvl1pPr marL="0" indent="0">
              <a:buNone/>
              <a:defRPr sz="1191"/>
            </a:lvl1pPr>
            <a:lvl2pPr marL="375148" indent="0">
              <a:buNone/>
              <a:defRPr sz="1032"/>
            </a:lvl2pPr>
            <a:lvl3pPr marL="750293" indent="0">
              <a:buNone/>
              <a:defRPr sz="873"/>
            </a:lvl3pPr>
            <a:lvl4pPr marL="1125339" indent="0">
              <a:buNone/>
              <a:defRPr sz="794"/>
            </a:lvl4pPr>
            <a:lvl5pPr marL="1500575" indent="0">
              <a:buNone/>
              <a:defRPr sz="794"/>
            </a:lvl5pPr>
            <a:lvl6pPr marL="1875557" indent="0">
              <a:buNone/>
              <a:defRPr sz="794"/>
            </a:lvl6pPr>
            <a:lvl7pPr marL="2250680" indent="0">
              <a:buNone/>
              <a:defRPr sz="794"/>
            </a:lvl7pPr>
            <a:lvl8pPr marL="2625793" indent="0">
              <a:buNone/>
              <a:defRPr sz="794"/>
            </a:lvl8pPr>
            <a:lvl9pPr marL="3000890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2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0753"/>
            <a:ext cx="5486400" cy="566738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4351"/>
            <a:ext cx="5486400" cy="4114800"/>
          </a:xfrm>
        </p:spPr>
        <p:txBody>
          <a:bodyPr/>
          <a:lstStyle>
            <a:lvl1pPr marL="0" indent="0">
              <a:buNone/>
              <a:defRPr sz="2620"/>
            </a:lvl1pPr>
            <a:lvl2pPr marL="375148" indent="0">
              <a:buNone/>
              <a:defRPr sz="2302"/>
            </a:lvl2pPr>
            <a:lvl3pPr marL="750293" indent="0">
              <a:buNone/>
              <a:defRPr sz="1985"/>
            </a:lvl3pPr>
            <a:lvl4pPr marL="1125339" indent="0">
              <a:buNone/>
              <a:defRPr sz="1667"/>
            </a:lvl4pPr>
            <a:lvl5pPr marL="1500575" indent="0">
              <a:buNone/>
              <a:defRPr sz="1667"/>
            </a:lvl5pPr>
            <a:lvl6pPr marL="1875557" indent="0">
              <a:buNone/>
              <a:defRPr sz="1667"/>
            </a:lvl6pPr>
            <a:lvl7pPr marL="2250680" indent="0">
              <a:buNone/>
              <a:defRPr sz="1667"/>
            </a:lvl7pPr>
            <a:lvl8pPr marL="2625793" indent="0">
              <a:buNone/>
              <a:defRPr sz="1667"/>
            </a:lvl8pPr>
            <a:lvl9pPr marL="3000890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2"/>
            <a:ext cx="5486400" cy="804862"/>
          </a:xfrm>
        </p:spPr>
        <p:txBody>
          <a:bodyPr/>
          <a:lstStyle>
            <a:lvl1pPr marL="0" indent="0">
              <a:buNone/>
              <a:defRPr sz="1191"/>
            </a:lvl1pPr>
            <a:lvl2pPr marL="375148" indent="0">
              <a:buNone/>
              <a:defRPr sz="1032"/>
            </a:lvl2pPr>
            <a:lvl3pPr marL="750293" indent="0">
              <a:buNone/>
              <a:defRPr sz="873"/>
            </a:lvl3pPr>
            <a:lvl4pPr marL="1125339" indent="0">
              <a:buNone/>
              <a:defRPr sz="794"/>
            </a:lvl4pPr>
            <a:lvl5pPr marL="1500575" indent="0">
              <a:buNone/>
              <a:defRPr sz="794"/>
            </a:lvl5pPr>
            <a:lvl6pPr marL="1875557" indent="0">
              <a:buNone/>
              <a:defRPr sz="794"/>
            </a:lvl6pPr>
            <a:lvl7pPr marL="2250680" indent="0">
              <a:buNone/>
              <a:defRPr sz="794"/>
            </a:lvl7pPr>
            <a:lvl8pPr marL="2625793" indent="0">
              <a:buNone/>
              <a:defRPr sz="794"/>
            </a:lvl8pPr>
            <a:lvl9pPr marL="3000890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891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890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9" y="274790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71" y="274790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968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2" y="2130503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3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46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849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6" y="4406904"/>
            <a:ext cx="7772400" cy="136207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6" y="2906713"/>
            <a:ext cx="7772400" cy="150018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881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2" y="1600276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68" y="1600276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646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6" y="1535119"/>
            <a:ext cx="4040188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6" y="2174877"/>
            <a:ext cx="4040188" cy="395128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9"/>
            <a:ext cx="4041775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877"/>
            <a:ext cx="4041775" cy="395128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254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654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52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68" y="273128"/>
            <a:ext cx="3008314" cy="11620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18" y="273053"/>
            <a:ext cx="5111750" cy="585311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68" y="1435100"/>
            <a:ext cx="3008314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660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3" y="4800608"/>
            <a:ext cx="54864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3" y="612853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3" y="5367342"/>
            <a:ext cx="5486400" cy="804861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43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06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7" y="274647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66" y="274647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57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8F1D9A-1ED2-4244-9578-F9547FB7A683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400564-D6AB-456B-B29C-2A0C7094AC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614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7" y="275074"/>
            <a:ext cx="8229599" cy="1143001"/>
          </a:xfrm>
          <a:prstGeom prst="rect">
            <a:avLst/>
          </a:prstGeom>
        </p:spPr>
        <p:txBody>
          <a:bodyPr vert="horz" lIns="94703" tIns="47327" rIns="94703" bIns="4732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7" y="1600829"/>
            <a:ext cx="8229599" cy="4525963"/>
          </a:xfrm>
          <a:prstGeom prst="rect">
            <a:avLst/>
          </a:prstGeom>
        </p:spPr>
        <p:txBody>
          <a:bodyPr vert="horz" lIns="94703" tIns="47327" rIns="94703" bIns="4732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506" y="6356575"/>
            <a:ext cx="2133601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l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71" y="6356575"/>
            <a:ext cx="2895600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ctr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862" y="6356575"/>
            <a:ext cx="2133601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r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53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  <p:txStyles>
    <p:titleStyle>
      <a:lvl1pPr algn="ctr" defTabSz="750293" rtl="0" eaLnBrk="1" latinLnBrk="0" hangingPunct="1">
        <a:spcBef>
          <a:spcPct val="0"/>
        </a:spcBef>
        <a:buNone/>
        <a:defRPr sz="36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1354" indent="-281354" algn="l" defTabSz="750293" rtl="0" eaLnBrk="1" latinLnBrk="0" hangingPunct="1">
        <a:spcBef>
          <a:spcPct val="20000"/>
        </a:spcBef>
        <a:buFont typeface="Arial" pitchFamily="34" charset="0"/>
        <a:buChar char="•"/>
        <a:defRPr sz="2620" kern="1200">
          <a:solidFill>
            <a:schemeClr val="tx1"/>
          </a:solidFill>
          <a:latin typeface="+mn-lt"/>
          <a:ea typeface="+mn-ea"/>
          <a:cs typeface="+mn-cs"/>
        </a:defRPr>
      </a:lvl1pPr>
      <a:lvl2pPr marL="609542" indent="-234432" algn="l" defTabSz="750293" rtl="0" eaLnBrk="1" latinLnBrk="0" hangingPunct="1">
        <a:spcBef>
          <a:spcPct val="20000"/>
        </a:spcBef>
        <a:buFont typeface="Arial" pitchFamily="34" charset="0"/>
        <a:buChar char="–"/>
        <a:defRPr sz="2302" kern="1200">
          <a:solidFill>
            <a:schemeClr val="tx1"/>
          </a:solidFill>
          <a:latin typeface="+mn-lt"/>
          <a:ea typeface="+mn-ea"/>
          <a:cs typeface="+mn-cs"/>
        </a:defRPr>
      </a:lvl2pPr>
      <a:lvl3pPr marL="937756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312870" indent="-187581" algn="l" defTabSz="750293" rtl="0" eaLnBrk="1" latinLnBrk="0" hangingPunct="1">
        <a:spcBef>
          <a:spcPct val="20000"/>
        </a:spcBef>
        <a:buFont typeface="Arial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8052" indent="-187581" algn="l" defTabSz="750293" rtl="0" eaLnBrk="1" latinLnBrk="0" hangingPunct="1">
        <a:spcBef>
          <a:spcPct val="20000"/>
        </a:spcBef>
        <a:buFont typeface="Arial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63108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38221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13247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188399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75148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50293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125339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500575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75557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25068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625793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300089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714"/>
            <a:ext cx="8229601" cy="1143002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76"/>
            <a:ext cx="8229601" cy="4525963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66" y="6356356"/>
            <a:ext cx="2133599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68" y="6356356"/>
            <a:ext cx="2895600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66" y="6356356"/>
            <a:ext cx="2133599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273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2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33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39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45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51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57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63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69.jp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75.jp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nuage, nature, ciel, coucher de soleil&#10;&#10;Le contenu généré par l’IA peut être incorrect.">
            <a:extLst>
              <a:ext uri="{FF2B5EF4-FFF2-40B4-BE49-F238E27FC236}">
                <a16:creationId xmlns:a16="http://schemas.microsoft.com/office/drawing/2014/main" id="{6D19A94B-8611-592B-4766-65D854EA2D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5774" y="-263525"/>
            <a:ext cx="8096250" cy="4876800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180000" y="108000"/>
            <a:ext cx="4666483" cy="3632482"/>
          </a:xfrm>
          <a:prstGeom prst="rect">
            <a:avLst/>
          </a:prstGeom>
          <a:noFill/>
        </p:spPr>
        <p:txBody>
          <a:bodyPr wrap="none" lIns="63018" tIns="31508" rIns="63018" bIns="31508" numCol="1" rtlCol="0">
            <a:prstTxWarp prst="textArchUpPour">
              <a:avLst/>
            </a:prstTxWarp>
            <a:spAutoFit/>
          </a:bodyPr>
          <a:lstStyle/>
          <a:p>
            <a:pPr marL="0" marR="0" lvl="0" indent="0" algn="l" defTabSz="75029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111" b="0" i="0" u="none" strike="noStrike" kern="1200" cap="none" spc="0" normalizeH="0" baseline="0" noProof="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30905" y="3740482"/>
            <a:ext cx="9013095" cy="2986117"/>
          </a:xfrm>
          <a:prstGeom prst="rect">
            <a:avLst/>
          </a:prstGeom>
          <a:noFill/>
          <a:ln>
            <a:noFill/>
          </a:ln>
        </p:spPr>
        <p:txBody>
          <a:bodyPr wrap="none" lIns="63018" tIns="31508" rIns="63018" bIns="31508" numCol="1" rtlCol="0">
            <a:prstTxWarp prst="textCurveUp">
              <a:avLst/>
            </a:prstTxWarp>
            <a:spAutoFit/>
          </a:bodyPr>
          <a:lstStyle/>
          <a:p>
            <a:pPr marL="0" marR="0" lvl="0" indent="0" algn="ctr" defTabSz="75029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207" b="0" i="0" u="none" strike="noStrike" kern="1200" cap="none" spc="0" normalizeH="0" baseline="0" noProof="0" dirty="0">
                <a:ln w="63500">
                  <a:gradFill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 </a:t>
            </a:r>
            <a:r>
              <a:rPr kumimoji="0" lang="fr-FR" sz="4207" b="0" i="0" u="none" strike="noStrike" kern="1200" cap="none" spc="0" normalizeH="0" baseline="0" noProof="0" dirty="0">
                <a:ln w="25400"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Peintre du ciel </a:t>
            </a:r>
          </a:p>
          <a:p>
            <a:pPr marL="0" marR="0" lvl="0" indent="0" algn="ctr" defTabSz="75029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207" b="0" i="0" u="none" strike="noStrike" kern="1200" cap="none" spc="0" normalizeH="0" baseline="0" noProof="0" dirty="0">
                <a:ln w="25400"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Super beaux moments</a:t>
            </a:r>
            <a:r>
              <a:rPr kumimoji="0" lang="fr-FR" sz="4207" b="0" i="0" u="none" strike="noStrike" kern="1200" cap="none" spc="0" normalizeH="0" baseline="0" noProof="0" dirty="0">
                <a:ln w="25400">
                  <a:solidFill>
                    <a:prstClr val="black"/>
                  </a:solidFill>
                </a:ln>
                <a:blipFill>
                  <a:blip r:embed="rId7"/>
                  <a:stretch>
                    <a:fillRect/>
                  </a:stretch>
                </a:blip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608386" y="377585"/>
            <a:ext cx="2535614" cy="1602514"/>
          </a:xfrm>
          <a:prstGeom prst="rect">
            <a:avLst/>
          </a:prstGeom>
          <a:noFill/>
        </p:spPr>
        <p:txBody>
          <a:bodyPr wrap="square" lIns="63018" tIns="31508" rIns="63018" bIns="31508" rtlCol="0">
            <a:spAutoFit/>
          </a:bodyPr>
          <a:lstStyle/>
          <a:p>
            <a:pPr marL="0" marR="0" lvl="0" indent="0" algn="ctr" defTabSz="75029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 w="1905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Photos  prises par différents randonneurs  </a:t>
            </a:r>
          </a:p>
          <a:p>
            <a:pPr marL="0" marR="0" lvl="0" indent="0" algn="ctr" defTabSz="75029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 w="1905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pour  le  plaisir  du  partage  </a:t>
            </a:r>
          </a:p>
        </p:txBody>
      </p:sp>
      <p:sp>
        <p:nvSpPr>
          <p:cNvPr id="4" name="Rectangle 3"/>
          <p:cNvSpPr/>
          <p:nvPr/>
        </p:nvSpPr>
        <p:spPr>
          <a:xfrm>
            <a:off x="893636" y="3311835"/>
            <a:ext cx="2310384" cy="1808516"/>
          </a:xfrm>
          <a:prstGeom prst="rect">
            <a:avLst/>
          </a:prstGeom>
        </p:spPr>
        <p:txBody>
          <a:bodyPr wrap="square" lIns="83995" tIns="42073" rIns="83995" bIns="42073">
            <a:spAutoFit/>
          </a:bodyPr>
          <a:lstStyle/>
          <a:p>
            <a:pPr marL="0" marR="0" lvl="0" indent="0" algn="ctr" defTabSz="75029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hiller" pitchFamily="82" charset="0"/>
                <a:ea typeface="+mn-ea"/>
                <a:cs typeface="+mn-cs"/>
              </a:rPr>
              <a:t>Pour voir la beauté du paysage, il faut le regarder avec le cœur</a:t>
            </a:r>
            <a:r>
              <a:rPr kumimoji="0" lang="fr-FR" sz="2222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hiller" pitchFamily="82" charset="0"/>
                <a:ea typeface="+mn-ea"/>
                <a:cs typeface="+mn-cs"/>
              </a:rPr>
              <a:t>...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14B95DFD-1F9F-3E0F-C496-4EAF53D59F98}"/>
              </a:ext>
            </a:extLst>
          </p:cNvPr>
          <p:cNvSpPr txBox="1"/>
          <p:nvPr/>
        </p:nvSpPr>
        <p:spPr>
          <a:xfrm>
            <a:off x="6051612" y="-54497"/>
            <a:ext cx="635837" cy="2034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207" b="0" i="0" u="none" strike="noStrike" kern="1200" cap="none" spc="0" normalizeH="0" baseline="0" noProof="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121</a:t>
            </a: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A8AAC9AD-01D3-746D-2BD9-76A6FFE18B66}"/>
              </a:ext>
            </a:extLst>
          </p:cNvPr>
          <p:cNvSpPr>
            <a:spLocks noChangeAspect="1"/>
          </p:cNvSpPr>
          <p:nvPr/>
        </p:nvSpPr>
        <p:spPr>
          <a:xfrm>
            <a:off x="7460628" y="2799000"/>
            <a:ext cx="1260000" cy="1260000"/>
          </a:xfrm>
          <a:prstGeom prst="ellipse">
            <a:avLst/>
          </a:prstGeom>
          <a:blipFill>
            <a:blip r:embed="rId8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Naughty Autumn 5 Sergey Grischuk">
            <a:hlinkClick r:id="" action="ppaction://media"/>
            <a:extLst>
              <a:ext uri="{FF2B5EF4-FFF2-40B4-BE49-F238E27FC236}">
                <a16:creationId xmlns:a16="http://schemas.microsoft.com/office/drawing/2014/main" id="{1502876D-1183-258D-FCF4-A40067C36E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327125" y="2372927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00">
        <p14:ferris dir="l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700"/>
                            </p:stCondLst>
                            <p:childTnLst>
                              <p:par>
                                <p:cTn id="24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700"/>
                            </p:stCondLst>
                            <p:childTnLst>
                              <p:par>
                                <p:cTn id="4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7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97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5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4" grpId="0"/>
      <p:bldP spid="16" grpId="0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7650" y="-171446"/>
            <a:ext cx="9610725" cy="71723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009874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215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90073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90234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64511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ranche&#10;&#10;Le contenu généré par l’IA peut être incorrect.">
            <a:extLst>
              <a:ext uri="{FF2B5EF4-FFF2-40B4-BE49-F238E27FC236}">
                <a16:creationId xmlns:a16="http://schemas.microsoft.com/office/drawing/2014/main" id="{EEF6A925-99BB-217E-4D8E-2FC44CC32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5DC8B6-1271-FCA1-B948-06E0306B2401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7" y="-180000"/>
            <a:ext cx="5686425" cy="7200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EB8C7F-6C5D-6E39-33C4-2FB68EAA0547}"/>
              </a:ext>
            </a:extLst>
          </p:cNvPr>
          <p:cNvSpPr/>
          <p:nvPr/>
        </p:nvSpPr>
        <p:spPr>
          <a:xfrm>
            <a:off x="7275007" y="0"/>
            <a:ext cx="107517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68FF80-B16C-1E1E-0119-C28B202A4C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000" y="0"/>
            <a:ext cx="1078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27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941264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966752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06097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696758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60736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ranche&#10;&#10;Le contenu généré par l’IA peut être incorrect.">
            <a:extLst>
              <a:ext uri="{FF2B5EF4-FFF2-40B4-BE49-F238E27FC236}">
                <a16:creationId xmlns:a16="http://schemas.microsoft.com/office/drawing/2014/main" id="{EEF6A925-99BB-217E-4D8E-2FC44CC32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5DC8B6-1271-FCA1-B948-06E0306B2401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7" y="-180000"/>
            <a:ext cx="5686425" cy="7200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EB8C7F-6C5D-6E39-33C4-2FB68EAA0547}"/>
              </a:ext>
            </a:extLst>
          </p:cNvPr>
          <p:cNvSpPr/>
          <p:nvPr/>
        </p:nvSpPr>
        <p:spPr>
          <a:xfrm>
            <a:off x="7275007" y="0"/>
            <a:ext cx="107517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68FF80-B16C-1E1E-0119-C28B202A4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00" y="0"/>
            <a:ext cx="1078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360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57675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038078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35301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63120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055355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ranche&#10;&#10;Le contenu généré par l’IA peut être incorrect.">
            <a:extLst>
              <a:ext uri="{FF2B5EF4-FFF2-40B4-BE49-F238E27FC236}">
                <a16:creationId xmlns:a16="http://schemas.microsoft.com/office/drawing/2014/main" id="{EEF6A925-99BB-217E-4D8E-2FC44CC32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5DC8B6-1271-FCA1-B948-06E0306B2401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7" y="-180000"/>
            <a:ext cx="5686425" cy="7020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EB8C7F-6C5D-6E39-33C4-2FB68EAA0547}"/>
              </a:ext>
            </a:extLst>
          </p:cNvPr>
          <p:cNvSpPr/>
          <p:nvPr/>
        </p:nvSpPr>
        <p:spPr>
          <a:xfrm>
            <a:off x="7275007" y="0"/>
            <a:ext cx="107517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68FF80-B16C-1E1E-0119-C28B202A4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00" y="0"/>
            <a:ext cx="1078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914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253969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59BDD5A-995B-8726-667F-D73B720CA1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6100" y="686590"/>
            <a:ext cx="1286367" cy="71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348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27955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881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17124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ranche&#10;&#10;Le contenu généré par l’IA peut être incorrect.">
            <a:extLst>
              <a:ext uri="{FF2B5EF4-FFF2-40B4-BE49-F238E27FC236}">
                <a16:creationId xmlns:a16="http://schemas.microsoft.com/office/drawing/2014/main" id="{EEF6A925-99BB-217E-4D8E-2FC44CC32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5DC8B6-1271-FCA1-B948-06E0306B2401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7" y="-180000"/>
            <a:ext cx="5686425" cy="7200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EB8C7F-6C5D-6E39-33C4-2FB68EAA0547}"/>
              </a:ext>
            </a:extLst>
          </p:cNvPr>
          <p:cNvSpPr/>
          <p:nvPr/>
        </p:nvSpPr>
        <p:spPr>
          <a:xfrm>
            <a:off x="7275007" y="0"/>
            <a:ext cx="107517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68FF80-B16C-1E1E-0119-C28B202A4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00" y="0"/>
            <a:ext cx="1078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753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53057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49389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75233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826560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799841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ranche&#10;&#10;Le contenu généré par l’IA peut être incorrect.">
            <a:extLst>
              <a:ext uri="{FF2B5EF4-FFF2-40B4-BE49-F238E27FC236}">
                <a16:creationId xmlns:a16="http://schemas.microsoft.com/office/drawing/2014/main" id="{EEF6A925-99BB-217E-4D8E-2FC44CC32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5DC8B6-1271-FCA1-B948-06E0306B2401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7" y="-180000"/>
            <a:ext cx="5686425" cy="7200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EB8C7F-6C5D-6E39-33C4-2FB68EAA0547}"/>
              </a:ext>
            </a:extLst>
          </p:cNvPr>
          <p:cNvSpPr/>
          <p:nvPr/>
        </p:nvSpPr>
        <p:spPr>
          <a:xfrm>
            <a:off x="7275007" y="0"/>
            <a:ext cx="107517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68FF80-B16C-1E1E-0119-C28B202A4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00" y="0"/>
            <a:ext cx="1078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197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8404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44398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85263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45600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61659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ranche&#10;&#10;Le contenu généré par l’IA peut être incorrect.">
            <a:extLst>
              <a:ext uri="{FF2B5EF4-FFF2-40B4-BE49-F238E27FC236}">
                <a16:creationId xmlns:a16="http://schemas.microsoft.com/office/drawing/2014/main" id="{EEF6A925-99BB-217E-4D8E-2FC44CC32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5DC8B6-1271-FCA1-B948-06E0306B2401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7" y="-180000"/>
            <a:ext cx="5686425" cy="7200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EB8C7F-6C5D-6E39-33C4-2FB68EAA0547}"/>
              </a:ext>
            </a:extLst>
          </p:cNvPr>
          <p:cNvSpPr/>
          <p:nvPr/>
        </p:nvSpPr>
        <p:spPr>
          <a:xfrm>
            <a:off x="7275007" y="0"/>
            <a:ext cx="107517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68FF80-B16C-1E1E-0119-C28B202A4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00" y="0"/>
            <a:ext cx="1078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32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75029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96028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880809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86472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47836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ranche&#10;&#10;Le contenu généré par l’IA peut être incorrect.">
            <a:extLst>
              <a:ext uri="{FF2B5EF4-FFF2-40B4-BE49-F238E27FC236}">
                <a16:creationId xmlns:a16="http://schemas.microsoft.com/office/drawing/2014/main" id="{EEF6A925-99BB-217E-4D8E-2FC44CC32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5DC8B6-1271-FCA1-B948-06E0306B2401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7" y="-180000"/>
            <a:ext cx="5686425" cy="7200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EB8C7F-6C5D-6E39-33C4-2FB68EAA0547}"/>
              </a:ext>
            </a:extLst>
          </p:cNvPr>
          <p:cNvSpPr/>
          <p:nvPr/>
        </p:nvSpPr>
        <p:spPr>
          <a:xfrm>
            <a:off x="7275007" y="0"/>
            <a:ext cx="107517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68FF80-B16C-1E1E-0119-C28B202A4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00" y="0"/>
            <a:ext cx="1078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70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47108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939969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67764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83093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13768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ranche&#10;&#10;Le contenu généré par l’IA peut être incorrect.">
            <a:extLst>
              <a:ext uri="{FF2B5EF4-FFF2-40B4-BE49-F238E27FC236}">
                <a16:creationId xmlns:a16="http://schemas.microsoft.com/office/drawing/2014/main" id="{EEF6A925-99BB-217E-4D8E-2FC44CC32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5DC8B6-1271-FCA1-B948-06E0306B2401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7" y="-180000"/>
            <a:ext cx="5686425" cy="7200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EB8C7F-6C5D-6E39-33C4-2FB68EAA0547}"/>
              </a:ext>
            </a:extLst>
          </p:cNvPr>
          <p:cNvSpPr/>
          <p:nvPr/>
        </p:nvSpPr>
        <p:spPr>
          <a:xfrm>
            <a:off x="7275007" y="0"/>
            <a:ext cx="107517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68FF80-B16C-1E1E-0119-C28B202A4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00" y="0"/>
            <a:ext cx="1078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09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858282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0247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13855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32603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292843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ranche&#10;&#10;Le contenu généré par l’IA peut être incorrect.">
            <a:extLst>
              <a:ext uri="{FF2B5EF4-FFF2-40B4-BE49-F238E27FC236}">
                <a16:creationId xmlns:a16="http://schemas.microsoft.com/office/drawing/2014/main" id="{EEF6A925-99BB-217E-4D8E-2FC44CC32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5DC8B6-1271-FCA1-B948-06E0306B2401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7" y="-180000"/>
            <a:ext cx="5686425" cy="7200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EB8C7F-6C5D-6E39-33C4-2FB68EAA0547}"/>
              </a:ext>
            </a:extLst>
          </p:cNvPr>
          <p:cNvSpPr/>
          <p:nvPr/>
        </p:nvSpPr>
        <p:spPr>
          <a:xfrm>
            <a:off x="7275007" y="0"/>
            <a:ext cx="107517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68FF80-B16C-1E1E-0119-C28B202A4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00" y="0"/>
            <a:ext cx="1078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42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61677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56399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674501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25603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598376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678993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ranche&#10;&#10;Le contenu généré par l’IA peut être incorrect.">
            <a:extLst>
              <a:ext uri="{FF2B5EF4-FFF2-40B4-BE49-F238E27FC236}">
                <a16:creationId xmlns:a16="http://schemas.microsoft.com/office/drawing/2014/main" id="{EEF6A925-99BB-217E-4D8E-2FC44CC32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5DC8B6-1271-FCA1-B948-06E0306B2401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7" y="-180000"/>
            <a:ext cx="5686425" cy="7200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EB8C7F-6C5D-6E39-33C4-2FB68EAA0547}"/>
              </a:ext>
            </a:extLst>
          </p:cNvPr>
          <p:cNvSpPr/>
          <p:nvPr/>
        </p:nvSpPr>
        <p:spPr>
          <a:xfrm>
            <a:off x="7275007" y="0"/>
            <a:ext cx="107517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68FF80-B16C-1E1E-0119-C28B202A4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00" y="0"/>
            <a:ext cx="1078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64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315499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1448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98968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637469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94576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ranche&#10;&#10;Le contenu généré par l’IA peut être incorrect.">
            <a:extLst>
              <a:ext uri="{FF2B5EF4-FFF2-40B4-BE49-F238E27FC236}">
                <a16:creationId xmlns:a16="http://schemas.microsoft.com/office/drawing/2014/main" id="{EEF6A925-99BB-217E-4D8E-2FC44CC32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5DC8B6-1271-FCA1-B948-06E0306B2401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7" y="-180000"/>
            <a:ext cx="5686425" cy="7020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EB8C7F-6C5D-6E39-33C4-2FB68EAA0547}"/>
              </a:ext>
            </a:extLst>
          </p:cNvPr>
          <p:cNvSpPr/>
          <p:nvPr/>
        </p:nvSpPr>
        <p:spPr>
          <a:xfrm>
            <a:off x="7275007" y="0"/>
            <a:ext cx="107517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68FF80-B16C-1E1E-0119-C28B202A4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00" y="0"/>
            <a:ext cx="1078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348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537677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704637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12830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519780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art, cadre, fleur, rouge&#10;&#10;Le contenu généré par l’IA peut être incorrect.">
            <a:extLst>
              <a:ext uri="{FF2B5EF4-FFF2-40B4-BE49-F238E27FC236}">
                <a16:creationId xmlns:a16="http://schemas.microsoft.com/office/drawing/2014/main" id="{DD79048A-5B87-A83E-B7CB-6609F0487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363" y="-157161"/>
            <a:ext cx="9610725" cy="71723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597965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 descr="Une image contenant sphère, planète, cercle, montagne&#10;&#10;Le contenu généré par l’IA peut être incorrect.">
            <a:extLst>
              <a:ext uri="{FF2B5EF4-FFF2-40B4-BE49-F238E27FC236}">
                <a16:creationId xmlns:a16="http://schemas.microsoft.com/office/drawing/2014/main" id="{F808FC5C-A7DD-8B6F-D9A1-879751A80D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11">
            <a:off x="2232242" y="1740457"/>
            <a:ext cx="980280" cy="98028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04900" y="6042525"/>
            <a:ext cx="219232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marL="0" marR="0" lvl="0" indent="0" algn="l" defTabSz="10904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200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1147" y="567443"/>
            <a:ext cx="1235257" cy="794022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marL="0" marR="0" lvl="0" indent="0" algn="ctr" defTabSz="10904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5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2638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143975" y="3621228"/>
            <a:ext cx="5156814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marL="0" marR="0" lvl="0" indent="0" algn="ctr" defTabSz="10904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200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Sergey  </a:t>
            </a:r>
            <a:r>
              <a:rPr kumimoji="0" lang="fr-FR" sz="4200" b="1" i="0" u="none" strike="noStrike" kern="1200" cap="none" spc="0" normalizeH="0" baseline="0" noProof="0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Grischuk</a:t>
            </a:r>
            <a:r>
              <a:rPr kumimoji="0" lang="fr-FR" sz="4200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 </a:t>
            </a:r>
            <a:r>
              <a:rPr kumimoji="0" lang="fr-FR" sz="4200" b="1" i="0" u="none" strike="noStrike" kern="1200" cap="none" spc="0" normalizeH="0" baseline="0" noProof="0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Naughty</a:t>
            </a:r>
            <a:r>
              <a:rPr kumimoji="0" lang="fr-FR" sz="4200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  </a:t>
            </a:r>
            <a:r>
              <a:rPr kumimoji="0" lang="fr-FR" sz="4200" b="1" i="0" u="none" strike="noStrike" kern="1200" cap="none" spc="0" normalizeH="0" baseline="0" noProof="0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Autumn</a:t>
            </a:r>
            <a:endParaRPr kumimoji="0" lang="fr-FR" sz="4200" b="1" i="0" u="none" strike="noStrike" kern="1200" cap="none" spc="0" normalizeH="0" baseline="0" noProof="0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4525" y="2659809"/>
            <a:ext cx="2051713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marL="0" marR="0" lvl="0" indent="0" algn="l" defTabSz="10904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200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Internet</a:t>
            </a:r>
            <a:endParaRPr kumimoji="0" lang="fr-FR" sz="4800" b="1" i="0" u="none" strike="noStrike" kern="1200" cap="none" spc="0" normalizeH="0" baseline="0" noProof="0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53" y="5828250"/>
            <a:ext cx="1584175" cy="88662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00000" flipH="1">
            <a:off x="2887195" y="1986865"/>
            <a:ext cx="2467626" cy="1602307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1240" y="243192"/>
            <a:ext cx="801981" cy="801154"/>
          </a:xfrm>
          <a:prstGeom prst="rect">
            <a:avLst/>
          </a:prstGeom>
        </p:spPr>
      </p:pic>
      <p:sp>
        <p:nvSpPr>
          <p:cNvPr id="24" name="Rectangle : coins arrondis 23">
            <a:extLst>
              <a:ext uri="{FF2B5EF4-FFF2-40B4-BE49-F238E27FC236}">
                <a16:creationId xmlns:a16="http://schemas.microsoft.com/office/drawing/2014/main" id="{30C0DCE9-85A2-8D47-1C10-93EB5C189B21}"/>
              </a:ext>
            </a:extLst>
          </p:cNvPr>
          <p:cNvSpPr>
            <a:spLocks noChangeAspect="1"/>
          </p:cNvSpPr>
          <p:nvPr/>
        </p:nvSpPr>
        <p:spPr>
          <a:xfrm>
            <a:off x="7338707" y="676300"/>
            <a:ext cx="1404000" cy="368046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84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19.11.2025</a:t>
            </a:r>
          </a:p>
        </p:txBody>
      </p:sp>
      <p:pic>
        <p:nvPicPr>
          <p:cNvPr id="26" name="Image 25" descr="Une image contenant clavier, Clavier musical, instrument de musique, pianiste&#10;&#10;Le contenu généré par l’IA peut être incorrect.">
            <a:extLst>
              <a:ext uri="{FF2B5EF4-FFF2-40B4-BE49-F238E27FC236}">
                <a16:creationId xmlns:a16="http://schemas.microsoft.com/office/drawing/2014/main" id="{0F3A9C7C-838B-F7C8-FC50-BB8DC46C92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2463">
            <a:off x="5319389" y="4040812"/>
            <a:ext cx="2603307" cy="180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2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6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43</Words>
  <Application>Microsoft Office PowerPoint</Application>
  <PresentationFormat>Affichage à l'écran (4:3)</PresentationFormat>
  <Paragraphs>12</Paragraphs>
  <Slides>74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74</vt:i4>
      </vt:variant>
    </vt:vector>
  </HeadingPairs>
  <TitlesOfParts>
    <vt:vector size="86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69_Thème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8</cp:revision>
  <dcterms:created xsi:type="dcterms:W3CDTF">2025-11-19T09:20:44Z</dcterms:created>
  <dcterms:modified xsi:type="dcterms:W3CDTF">2025-11-19T15:42:27Z</dcterms:modified>
</cp:coreProperties>
</file>