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495" r:id="rId3"/>
    <p:sldId id="496" r:id="rId4"/>
    <p:sldId id="497" r:id="rId5"/>
    <p:sldId id="585" r:id="rId6"/>
    <p:sldId id="498" r:id="rId7"/>
    <p:sldId id="499" r:id="rId8"/>
    <p:sldId id="580" r:id="rId9"/>
    <p:sldId id="500" r:id="rId10"/>
    <p:sldId id="501" r:id="rId11"/>
    <p:sldId id="593" r:id="rId12"/>
    <p:sldId id="502" r:id="rId13"/>
    <p:sldId id="503" r:id="rId14"/>
    <p:sldId id="595" r:id="rId15"/>
    <p:sldId id="504" r:id="rId16"/>
    <p:sldId id="505" r:id="rId17"/>
    <p:sldId id="578" r:id="rId18"/>
    <p:sldId id="506" r:id="rId19"/>
    <p:sldId id="507" r:id="rId20"/>
    <p:sldId id="579" r:id="rId21"/>
    <p:sldId id="508" r:id="rId22"/>
    <p:sldId id="509" r:id="rId23"/>
    <p:sldId id="581" r:id="rId24"/>
    <p:sldId id="510" r:id="rId25"/>
    <p:sldId id="511" r:id="rId26"/>
    <p:sldId id="577" r:id="rId27"/>
    <p:sldId id="513" r:id="rId28"/>
    <p:sldId id="512" r:id="rId29"/>
    <p:sldId id="575" r:id="rId30"/>
    <p:sldId id="514" r:id="rId31"/>
    <p:sldId id="515" r:id="rId32"/>
    <p:sldId id="516" r:id="rId33"/>
    <p:sldId id="517" r:id="rId34"/>
    <p:sldId id="518" r:id="rId35"/>
    <p:sldId id="596" r:id="rId36"/>
    <p:sldId id="519" r:id="rId37"/>
    <p:sldId id="598" r:id="rId38"/>
    <p:sldId id="520" r:id="rId39"/>
    <p:sldId id="576" r:id="rId40"/>
    <p:sldId id="521" r:id="rId41"/>
    <p:sldId id="594" r:id="rId42"/>
    <p:sldId id="523" r:id="rId43"/>
    <p:sldId id="574" r:id="rId44"/>
    <p:sldId id="524" r:id="rId45"/>
    <p:sldId id="601" r:id="rId46"/>
    <p:sldId id="525" r:id="rId47"/>
    <p:sldId id="526" r:id="rId48"/>
    <p:sldId id="597" r:id="rId49"/>
    <p:sldId id="527" r:id="rId50"/>
    <p:sldId id="582" r:id="rId51"/>
    <p:sldId id="528" r:id="rId52"/>
    <p:sldId id="587" r:id="rId53"/>
    <p:sldId id="529" r:id="rId54"/>
    <p:sldId id="583" r:id="rId55"/>
    <p:sldId id="530" r:id="rId56"/>
    <p:sldId id="599" r:id="rId57"/>
    <p:sldId id="531" r:id="rId58"/>
    <p:sldId id="584" r:id="rId59"/>
    <p:sldId id="532" r:id="rId60"/>
    <p:sldId id="600" r:id="rId61"/>
    <p:sldId id="533" r:id="rId62"/>
    <p:sldId id="589" r:id="rId63"/>
    <p:sldId id="534" r:id="rId64"/>
    <p:sldId id="590" r:id="rId65"/>
    <p:sldId id="535" r:id="rId66"/>
    <p:sldId id="588" r:id="rId67"/>
    <p:sldId id="536" r:id="rId68"/>
    <p:sldId id="591" r:id="rId69"/>
    <p:sldId id="537" r:id="rId70"/>
    <p:sldId id="586" r:id="rId71"/>
    <p:sldId id="538" r:id="rId72"/>
    <p:sldId id="592" r:id="rId73"/>
    <p:sldId id="539" r:id="rId74"/>
    <p:sldId id="258" r:id="rId7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/gi/lM30WbnxZ4CW3F3kg==" hashData="d8kF3pgtpBlOS3Ee+MWmGMQcT1BrL0sUD23LlmnXfSR5omzuaMu2eQoZDzQ1Ri8PdRlHsWnR+wo2kwrlKbVO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5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86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801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0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5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00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50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257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0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76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454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2" y="4408163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2" y="2906949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5148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5029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533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500575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7555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5068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2579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300089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73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5" y="1600829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2" y="1600829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10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8" y="1535367"/>
            <a:ext cx="4040188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8" y="2175047"/>
            <a:ext cx="4040188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6" y="1535367"/>
            <a:ext cx="4041776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6" y="2175047"/>
            <a:ext cx="4041776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991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77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847" y="273481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6" y="274468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847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2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0753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4351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5148" indent="0">
              <a:buNone/>
              <a:defRPr sz="2302"/>
            </a:lvl2pPr>
            <a:lvl3pPr marL="750293" indent="0">
              <a:buNone/>
              <a:defRPr sz="1985"/>
            </a:lvl3pPr>
            <a:lvl4pPr marL="1125339" indent="0">
              <a:buNone/>
              <a:defRPr sz="1667"/>
            </a:lvl4pPr>
            <a:lvl5pPr marL="1500575" indent="0">
              <a:buNone/>
              <a:defRPr sz="1667"/>
            </a:lvl5pPr>
            <a:lvl6pPr marL="1875557" indent="0">
              <a:buNone/>
              <a:defRPr sz="1667"/>
            </a:lvl6pPr>
            <a:lvl7pPr marL="2250680" indent="0">
              <a:buNone/>
              <a:defRPr sz="1667"/>
            </a:lvl7pPr>
            <a:lvl8pPr marL="2625793" indent="0">
              <a:buNone/>
              <a:defRPr sz="1667"/>
            </a:lvl8pPr>
            <a:lvl9pPr marL="3000890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2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29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25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9" y="274790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1" y="274790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82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50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3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723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67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6" y="4406904"/>
            <a:ext cx="77724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6" y="2906713"/>
            <a:ext cx="7772400" cy="150018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69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027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68" y="160027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486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6" y="1535119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6" y="2174877"/>
            <a:ext cx="4040188" cy="395128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9"/>
            <a:ext cx="4041775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7"/>
            <a:ext cx="4041775" cy="395128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08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139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0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68" y="273128"/>
            <a:ext cx="3008314" cy="11620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18" y="273053"/>
            <a:ext cx="5111750" cy="585311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68" y="1435100"/>
            <a:ext cx="3008314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2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3" y="4800608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3" y="612853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3" y="5367342"/>
            <a:ext cx="5486400" cy="804861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70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14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7" y="274647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66" y="274647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09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7" y="275074"/>
            <a:ext cx="8229599" cy="1143001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7" y="1600829"/>
            <a:ext cx="8229599" cy="4525963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506" y="6356575"/>
            <a:ext cx="2133601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1" y="6356575"/>
            <a:ext cx="2895600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62" y="6356575"/>
            <a:ext cx="2133601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613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  <p:txStyles>
    <p:titleStyle>
      <a:lvl1pPr algn="ctr" defTabSz="750293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1354" indent="-281354" algn="l" defTabSz="750293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9542" indent="-234432" algn="l" defTabSz="750293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7756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12870" indent="-187581" algn="l" defTabSz="750293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8052" indent="-187581" algn="l" defTabSz="750293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63108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38221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13247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88399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5148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502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5339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500575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75557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5068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257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300089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714"/>
            <a:ext cx="8229601" cy="1143002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76"/>
            <a:ext cx="8229601" cy="4525963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66" y="6356356"/>
            <a:ext cx="2133599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19/11/2025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68" y="6356356"/>
            <a:ext cx="2895600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66" y="6356356"/>
            <a:ext cx="2133599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195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3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Une image contenant ciel, plein air, eau, arbre&#10;&#10;Le contenu généré par l’IA peut être incorrect.">
            <a:extLst>
              <a:ext uri="{FF2B5EF4-FFF2-40B4-BE49-F238E27FC236}">
                <a16:creationId xmlns:a16="http://schemas.microsoft.com/office/drawing/2014/main" id="{95238389-80F9-A9A1-C345-E9B2211CA4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2497" y="-255895"/>
            <a:ext cx="7619946" cy="4471988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180000" y="108000"/>
            <a:ext cx="4666483" cy="3632482"/>
          </a:xfrm>
          <a:prstGeom prst="rect">
            <a:avLst/>
          </a:prstGeom>
          <a:noFill/>
        </p:spPr>
        <p:txBody>
          <a:bodyPr wrap="none" lIns="63018" tIns="31508" rIns="63018" bIns="31508" numCol="1" rtlCol="0">
            <a:prstTxWarp prst="textArchUpPour">
              <a:avLst/>
            </a:prstTxWarp>
            <a:spAutoFit/>
          </a:bodyPr>
          <a:lstStyle/>
          <a:p>
            <a:pPr defTabSz="750293"/>
            <a:r>
              <a:rPr lang="fr-FR" sz="6111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30905" y="4448175"/>
            <a:ext cx="9013095" cy="2092735"/>
          </a:xfrm>
          <a:prstGeom prst="rect">
            <a:avLst/>
          </a:prstGeom>
          <a:noFill/>
          <a:ln>
            <a:noFill/>
          </a:ln>
        </p:spPr>
        <p:txBody>
          <a:bodyPr wrap="none" lIns="63018" tIns="31508" rIns="63018" bIns="31508" numCol="1" rtlCol="0">
            <a:prstTxWarp prst="textCurveUp">
              <a:avLst/>
            </a:prstTxWarp>
            <a:spAutoFit/>
          </a:bodyPr>
          <a:lstStyle/>
          <a:p>
            <a:pPr defTabSz="750293"/>
            <a:r>
              <a:rPr lang="fr-FR" sz="4207" dirty="0">
                <a:ln w="63500">
                  <a:gradFill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4207" dirty="0">
                <a:ln w="25400"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Peintre du ciel spectaculaire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608386" y="377585"/>
            <a:ext cx="2535614" cy="1602514"/>
          </a:xfrm>
          <a:prstGeom prst="rect">
            <a:avLst/>
          </a:prstGeom>
          <a:noFill/>
        </p:spPr>
        <p:txBody>
          <a:bodyPr wrap="square" lIns="63018" tIns="31508" rIns="63018" bIns="31508" rtlCol="0">
            <a:spAutoFit/>
          </a:bodyPr>
          <a:lstStyle/>
          <a:p>
            <a:pPr algn="ctr" defTabSz="750293"/>
            <a:r>
              <a:rPr lang="fr-FR" sz="20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750293"/>
            <a:r>
              <a:rPr lang="fr-FR" sz="20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  </a:t>
            </a:r>
          </a:p>
        </p:txBody>
      </p:sp>
      <p:sp>
        <p:nvSpPr>
          <p:cNvPr id="4" name="Rectangle 3"/>
          <p:cNvSpPr/>
          <p:nvPr/>
        </p:nvSpPr>
        <p:spPr>
          <a:xfrm>
            <a:off x="893636" y="3311835"/>
            <a:ext cx="2310384" cy="1808516"/>
          </a:xfrm>
          <a:prstGeom prst="rect">
            <a:avLst/>
          </a:prstGeom>
        </p:spPr>
        <p:txBody>
          <a:bodyPr wrap="square" lIns="83995" tIns="42073" rIns="83995" bIns="42073">
            <a:spAutoFit/>
          </a:bodyPr>
          <a:lstStyle/>
          <a:p>
            <a:pPr algn="ctr" defTabSz="750293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Pour voir la beauté du paysage, il faut le regarder avec le cœur</a:t>
            </a:r>
            <a:r>
              <a:rPr lang="fr-FR" sz="2222" b="1" dirty="0">
                <a:solidFill>
                  <a:prstClr val="white"/>
                </a:solidFill>
                <a:latin typeface="Chiller" pitchFamily="82" charset="0"/>
              </a:rPr>
              <a:t>...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4B95DFD-1F9F-3E0F-C496-4EAF53D59F98}"/>
              </a:ext>
            </a:extLst>
          </p:cNvPr>
          <p:cNvSpPr txBox="1"/>
          <p:nvPr/>
        </p:nvSpPr>
        <p:spPr>
          <a:xfrm>
            <a:off x="6051612" y="-54497"/>
            <a:ext cx="635837" cy="2034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fr-FR" sz="4207" b="0" i="0" u="none" strike="noStrike" kern="1200" cap="none" spc="0" normalizeH="0" baseline="0" noProof="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120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A8AAC9AD-01D3-746D-2BD9-76A6FFE18B66}"/>
              </a:ext>
            </a:extLst>
          </p:cNvPr>
          <p:cNvSpPr>
            <a:spLocks noChangeAspect="1"/>
          </p:cNvSpPr>
          <p:nvPr/>
        </p:nvSpPr>
        <p:spPr>
          <a:xfrm>
            <a:off x="7374903" y="3429000"/>
            <a:ext cx="1260000" cy="126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Naughty Autumn 16 Sergey Grischuk">
            <a:hlinkClick r:id="" action="ppaction://media"/>
            <a:extLst>
              <a:ext uri="{FF2B5EF4-FFF2-40B4-BE49-F238E27FC236}">
                <a16:creationId xmlns:a16="http://schemas.microsoft.com/office/drawing/2014/main" id="{5591344C-0AEC-D70B-6931-5491D9BC9D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90944" y="217487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25000">
        <p14:pan dir="d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3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3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3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3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" grpId="0"/>
      <p:bldP spid="3" grpId="0" animBg="1"/>
      <p:bldP spid="5" grpId="0"/>
      <p:bldP spid="4" grpId="0"/>
      <p:bldP spid="16" grpId="0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4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84490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201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75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40075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135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56970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91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02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234409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670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6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871612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196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5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4623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69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996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92395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848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81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4233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80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444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177741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054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059054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714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69851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74589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13184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4791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76945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130923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21231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5423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65414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/>
      </p:transition>
    </mc:Choice>
    <mc:Fallback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42632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9674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509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79469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386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4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24377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9779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8804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43623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47924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95574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153081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8373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66010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9014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4503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739314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44951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0079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517950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31215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66866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528274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17681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9511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945875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67650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9790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61557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0"/>
            <a:ext cx="5048249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1930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Rectangl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F6AE6DC1-736C-5E3C-FA22-C232A5D0B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98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3196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 descr="Une image contenant sphère, planète, cercle, montagne&#10;&#10;Le contenu généré par l’IA peut être incorrect.">
            <a:extLst>
              <a:ext uri="{FF2B5EF4-FFF2-40B4-BE49-F238E27FC236}">
                <a16:creationId xmlns:a16="http://schemas.microsoft.com/office/drawing/2014/main" id="{F808FC5C-A7DD-8B6F-D9A1-879751A80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11">
            <a:off x="2232242" y="1740457"/>
            <a:ext cx="980280" cy="9802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04900" y="6042525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marL="0" marR="0" lvl="0" indent="0" algn="l" defTabSz="10904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200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1147" y="567443"/>
            <a:ext cx="1235257" cy="79402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marL="0" marR="0" lvl="0" indent="0" algn="ctr" defTabSz="10904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5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2637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43975" y="3621228"/>
            <a:ext cx="515681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lvl="0" algn="ctr"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kumimoji="0" lang="fr-FR" sz="4200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 </a:t>
            </a:r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</a:t>
            </a:r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Autumn</a:t>
            </a:r>
            <a:endParaRPr kumimoji="0" lang="fr-FR" sz="4200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4525" y="2659809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marL="0" marR="0" lvl="0" indent="0" algn="l" defTabSz="10904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200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800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53" y="5828250"/>
            <a:ext cx="1584175" cy="88662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2887195" y="1986865"/>
            <a:ext cx="2467626" cy="160230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1240" y="243192"/>
            <a:ext cx="801981" cy="801154"/>
          </a:xfrm>
          <a:prstGeom prst="rect">
            <a:avLst/>
          </a:prstGeom>
        </p:spPr>
      </p:pic>
      <p:sp>
        <p:nvSpPr>
          <p:cNvPr id="24" name="Rectangle : coins arrondis 23">
            <a:extLst>
              <a:ext uri="{FF2B5EF4-FFF2-40B4-BE49-F238E27FC236}">
                <a16:creationId xmlns:a16="http://schemas.microsoft.com/office/drawing/2014/main" id="{30C0DCE9-85A2-8D47-1C10-93EB5C189B21}"/>
              </a:ext>
            </a:extLst>
          </p:cNvPr>
          <p:cNvSpPr>
            <a:spLocks noChangeAspect="1"/>
          </p:cNvSpPr>
          <p:nvPr/>
        </p:nvSpPr>
        <p:spPr>
          <a:xfrm>
            <a:off x="7338707" y="676300"/>
            <a:ext cx="1404000" cy="368046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88410"/>
            <a:r>
              <a:rPr lang="fr-FR" sz="2000" b="1" dirty="0">
                <a:solidFill>
                  <a:srgbClr val="FF0000"/>
                </a:solidFill>
                <a:latin typeface="Calibri"/>
              </a:rPr>
              <a:t>18.11.2025</a:t>
            </a:r>
          </a:p>
        </p:txBody>
      </p:sp>
      <p:pic>
        <p:nvPicPr>
          <p:cNvPr id="26" name="Image 25" descr="Une image contenant clavier, Clavier musical, instrument de musique, pianiste&#10;&#10;Le contenu généré par l’IA peut être incorrect.">
            <a:extLst>
              <a:ext uri="{FF2B5EF4-FFF2-40B4-BE49-F238E27FC236}">
                <a16:creationId xmlns:a16="http://schemas.microsoft.com/office/drawing/2014/main" id="{0F3A9C7C-838B-F7C8-FC50-BB8DC46C92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2463">
            <a:off x="5319389" y="4040812"/>
            <a:ext cx="2603307" cy="180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24" grpId="0" animBg="1"/>
    </p:bldLst>
  </p:timing>
</p:sld>
</file>

<file path=ppt/theme/theme1.xml><?xml version="1.0" encoding="utf-8"?>
<a:theme xmlns:a="http://schemas.openxmlformats.org/drawingml/2006/main" name="6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Affichage à l'écran (4:3)</PresentationFormat>
  <Paragraphs>11</Paragraphs>
  <Slides>73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73</vt:i4>
      </vt:variant>
    </vt:vector>
  </HeadingPairs>
  <TitlesOfParts>
    <vt:vector size="82" baseType="lpstr"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69_Thème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4</cp:revision>
  <dcterms:created xsi:type="dcterms:W3CDTF">2025-11-18T19:08:57Z</dcterms:created>
  <dcterms:modified xsi:type="dcterms:W3CDTF">2025-11-19T11:37:17Z</dcterms:modified>
</cp:coreProperties>
</file>