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4" r:id="rId28"/>
    <p:sldId id="285" r:id="rId29"/>
    <p:sldId id="286" r:id="rId30"/>
    <p:sldId id="283" r:id="rId31"/>
    <p:sldId id="281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96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6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61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9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80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16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36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2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71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48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797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" name="camera.wav"/>
          </p:stSnd>
        </p:sndAc>
      </p:transition>
    </mc:Choice>
    <mc:Fallback>
      <p:transition spd="slow" advTm="6000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864AF-8DC3-4B3D-AFD0-E495E4C0B6CE}" type="datetimeFigureOut">
              <a:rPr lang="fr-FR" smtClean="0"/>
              <a:t>28/02/2026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23CAE-3D51-47EF-8355-98BFB96F4E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2803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13" name="camera.wav"/>
          </p:stSnd>
        </p:sndAc>
      </p:transition>
    </mc:Choice>
    <mc:Fallback>
      <p:transition spd="slow" advTm="6000">
        <p:fade/>
        <p:sndAc>
          <p:stSnd>
            <p:snd r:embed="rId13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246" y="1309407"/>
            <a:ext cx="5548593" cy="55485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71600" y="349624"/>
            <a:ext cx="91202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MELI MELO DE PHOTOS N° 53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759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904" y="-107576"/>
            <a:ext cx="5568614" cy="6960768"/>
          </a:xfrm>
        </p:spPr>
      </p:pic>
    </p:spTree>
    <p:extLst>
      <p:ext uri="{BB962C8B-B14F-4D97-AF65-F5344CB8AC3E}">
        <p14:creationId xmlns:p14="http://schemas.microsoft.com/office/powerpoint/2010/main" val="44531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14" y="-793376"/>
            <a:ext cx="6950598" cy="8688248"/>
          </a:xfrm>
        </p:spPr>
      </p:pic>
    </p:spTree>
    <p:extLst>
      <p:ext uri="{BB962C8B-B14F-4D97-AF65-F5344CB8AC3E}">
        <p14:creationId xmlns:p14="http://schemas.microsoft.com/office/powerpoint/2010/main" val="199530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338" y="-295835"/>
            <a:ext cx="6201767" cy="8265094"/>
          </a:xfrm>
        </p:spPr>
      </p:pic>
    </p:spTree>
    <p:extLst>
      <p:ext uri="{BB962C8B-B14F-4D97-AF65-F5344CB8AC3E}">
        <p14:creationId xmlns:p14="http://schemas.microsoft.com/office/powerpoint/2010/main" val="353822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784" y="-687010"/>
            <a:ext cx="6165688" cy="7545010"/>
          </a:xfrm>
        </p:spPr>
      </p:pic>
    </p:spTree>
    <p:extLst>
      <p:ext uri="{BB962C8B-B14F-4D97-AF65-F5344CB8AC3E}">
        <p14:creationId xmlns:p14="http://schemas.microsoft.com/office/powerpoint/2010/main" val="31946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777" y="0"/>
            <a:ext cx="6283874" cy="8350624"/>
          </a:xfrm>
        </p:spPr>
      </p:pic>
    </p:spTree>
    <p:extLst>
      <p:ext uri="{BB962C8B-B14F-4D97-AF65-F5344CB8AC3E}">
        <p14:creationId xmlns:p14="http://schemas.microsoft.com/office/powerpoint/2010/main" val="233955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warp dir="in"/>
        <p:sndAc>
          <p:stSnd>
            <p:snd r:embed="rId2" name="camera.wav"/>
          </p:stSnd>
        </p:sndAc>
      </p:transition>
    </mc:Choice>
    <mc:Fallback>
      <p:transition spd="slow" advTm="4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36" y="365125"/>
            <a:ext cx="10638834" cy="6015677"/>
          </a:xfrm>
        </p:spPr>
      </p:pic>
    </p:spTree>
    <p:extLst>
      <p:ext uri="{BB962C8B-B14F-4D97-AF65-F5344CB8AC3E}">
        <p14:creationId xmlns:p14="http://schemas.microsoft.com/office/powerpoint/2010/main" val="302305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455" y="-1558616"/>
            <a:ext cx="6939089" cy="8416616"/>
          </a:xfrm>
        </p:spPr>
      </p:pic>
    </p:spTree>
    <p:extLst>
      <p:ext uri="{BB962C8B-B14F-4D97-AF65-F5344CB8AC3E}">
        <p14:creationId xmlns:p14="http://schemas.microsoft.com/office/powerpoint/2010/main" val="112936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937" y="-2097740"/>
            <a:ext cx="8955740" cy="8955740"/>
          </a:xfrm>
        </p:spPr>
      </p:pic>
    </p:spTree>
    <p:extLst>
      <p:ext uri="{BB962C8B-B14F-4D97-AF65-F5344CB8AC3E}">
        <p14:creationId xmlns:p14="http://schemas.microsoft.com/office/powerpoint/2010/main" val="13860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38" y="-322729"/>
            <a:ext cx="5718056" cy="8609700"/>
          </a:xfrm>
        </p:spPr>
      </p:pic>
    </p:spTree>
    <p:extLst>
      <p:ext uri="{BB962C8B-B14F-4D97-AF65-F5344CB8AC3E}">
        <p14:creationId xmlns:p14="http://schemas.microsoft.com/office/powerpoint/2010/main" val="56475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800" y="-887506"/>
            <a:ext cx="6508906" cy="9763359"/>
          </a:xfrm>
        </p:spPr>
      </p:pic>
    </p:spTree>
    <p:extLst>
      <p:ext uri="{BB962C8B-B14F-4D97-AF65-F5344CB8AC3E}">
        <p14:creationId xmlns:p14="http://schemas.microsoft.com/office/powerpoint/2010/main" val="339156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094" y="-524435"/>
            <a:ext cx="6212775" cy="7705768"/>
          </a:xfrm>
        </p:spPr>
      </p:pic>
    </p:spTree>
    <p:extLst>
      <p:ext uri="{BB962C8B-B14F-4D97-AF65-F5344CB8AC3E}">
        <p14:creationId xmlns:p14="http://schemas.microsoft.com/office/powerpoint/2010/main" val="168992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781" y="-1156448"/>
            <a:ext cx="7695701" cy="10226797"/>
          </a:xfrm>
        </p:spPr>
      </p:pic>
    </p:spTree>
    <p:extLst>
      <p:ext uri="{BB962C8B-B14F-4D97-AF65-F5344CB8AC3E}">
        <p14:creationId xmlns:p14="http://schemas.microsoft.com/office/powerpoint/2010/main" val="11044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28" y="-416859"/>
            <a:ext cx="6783854" cy="8479819"/>
          </a:xfrm>
        </p:spPr>
      </p:pic>
    </p:spTree>
    <p:extLst>
      <p:ext uri="{BB962C8B-B14F-4D97-AF65-F5344CB8AC3E}">
        <p14:creationId xmlns:p14="http://schemas.microsoft.com/office/powerpoint/2010/main" val="4913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235" y="-94129"/>
            <a:ext cx="5919483" cy="7370563"/>
          </a:xfrm>
        </p:spPr>
      </p:pic>
    </p:spTree>
    <p:extLst>
      <p:ext uri="{BB962C8B-B14F-4D97-AF65-F5344CB8AC3E}">
        <p14:creationId xmlns:p14="http://schemas.microsoft.com/office/powerpoint/2010/main" val="277242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580" y="-914401"/>
            <a:ext cx="6898467" cy="10334587"/>
          </a:xfrm>
        </p:spPr>
      </p:pic>
    </p:spTree>
    <p:extLst>
      <p:ext uri="{BB962C8B-B14F-4D97-AF65-F5344CB8AC3E}">
        <p14:creationId xmlns:p14="http://schemas.microsoft.com/office/powerpoint/2010/main" val="53435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570" y="365125"/>
            <a:ext cx="9526860" cy="6342420"/>
          </a:xfrm>
        </p:spPr>
      </p:pic>
    </p:spTree>
    <p:extLst>
      <p:ext uri="{BB962C8B-B14F-4D97-AF65-F5344CB8AC3E}">
        <p14:creationId xmlns:p14="http://schemas.microsoft.com/office/powerpoint/2010/main" val="347858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113" y="-618565"/>
            <a:ext cx="7133852" cy="8917316"/>
          </a:xfrm>
        </p:spPr>
      </p:pic>
    </p:spTree>
    <p:extLst>
      <p:ext uri="{BB962C8B-B14F-4D97-AF65-F5344CB8AC3E}">
        <p14:creationId xmlns:p14="http://schemas.microsoft.com/office/powerpoint/2010/main" val="116082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6" y="0"/>
            <a:ext cx="5963761" cy="7721144"/>
          </a:xfrm>
        </p:spPr>
      </p:pic>
    </p:spTree>
    <p:extLst>
      <p:ext uri="{BB962C8B-B14F-4D97-AF65-F5344CB8AC3E}">
        <p14:creationId xmlns:p14="http://schemas.microsoft.com/office/powerpoint/2010/main" val="405415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482" y="-1909482"/>
            <a:ext cx="7733105" cy="11584957"/>
          </a:xfrm>
        </p:spPr>
      </p:pic>
    </p:spTree>
    <p:extLst>
      <p:ext uri="{BB962C8B-B14F-4D97-AF65-F5344CB8AC3E}">
        <p14:creationId xmlns:p14="http://schemas.microsoft.com/office/powerpoint/2010/main" val="345828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671" y="-430306"/>
            <a:ext cx="7751575" cy="10330523"/>
          </a:xfrm>
        </p:spPr>
      </p:pic>
    </p:spTree>
    <p:extLst>
      <p:ext uri="{BB962C8B-B14F-4D97-AF65-F5344CB8AC3E}">
        <p14:creationId xmlns:p14="http://schemas.microsoft.com/office/powerpoint/2010/main" val="12059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729" y="-766483"/>
            <a:ext cx="7198024" cy="8997531"/>
          </a:xfrm>
        </p:spPr>
      </p:pic>
    </p:spTree>
    <p:extLst>
      <p:ext uri="{BB962C8B-B14F-4D97-AF65-F5344CB8AC3E}">
        <p14:creationId xmlns:p14="http://schemas.microsoft.com/office/powerpoint/2010/main" val="407187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114" y="174811"/>
            <a:ext cx="9568061" cy="6386593"/>
          </a:xfrm>
        </p:spPr>
      </p:pic>
    </p:spTree>
    <p:extLst>
      <p:ext uri="{BB962C8B-B14F-4D97-AF65-F5344CB8AC3E}">
        <p14:creationId xmlns:p14="http://schemas.microsoft.com/office/powerpoint/2010/main" val="23872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520" y="-255495"/>
            <a:ext cx="6291692" cy="7864617"/>
          </a:xfrm>
        </p:spPr>
      </p:pic>
    </p:spTree>
    <p:extLst>
      <p:ext uri="{BB962C8B-B14F-4D97-AF65-F5344CB8AC3E}">
        <p14:creationId xmlns:p14="http://schemas.microsoft.com/office/powerpoint/2010/main" val="145662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2048"/>
            <a:ext cx="10071554" cy="6722670"/>
          </a:xfrm>
        </p:spPr>
      </p:pic>
    </p:spTree>
    <p:extLst>
      <p:ext uri="{BB962C8B-B14F-4D97-AF65-F5344CB8AC3E}">
        <p14:creationId xmlns:p14="http://schemas.microsoft.com/office/powerpoint/2010/main" val="176282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15" y="-121024"/>
            <a:ext cx="7181425" cy="8142206"/>
          </a:xfrm>
        </p:spPr>
      </p:pic>
    </p:spTree>
    <p:extLst>
      <p:ext uri="{BB962C8B-B14F-4D97-AF65-F5344CB8AC3E}">
        <p14:creationId xmlns:p14="http://schemas.microsoft.com/office/powerpoint/2010/main" val="104014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892" y="-255494"/>
            <a:ext cx="6591732" cy="8784800"/>
          </a:xfrm>
        </p:spPr>
      </p:pic>
    </p:spTree>
    <p:extLst>
      <p:ext uri="{BB962C8B-B14F-4D97-AF65-F5344CB8AC3E}">
        <p14:creationId xmlns:p14="http://schemas.microsoft.com/office/powerpoint/2010/main" val="91563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14" y="-1627094"/>
            <a:ext cx="8282304" cy="10517214"/>
          </a:xfrm>
        </p:spPr>
      </p:pic>
    </p:spTree>
    <p:extLst>
      <p:ext uri="{BB962C8B-B14F-4D97-AF65-F5344CB8AC3E}">
        <p14:creationId xmlns:p14="http://schemas.microsoft.com/office/powerpoint/2010/main" val="958813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801" y="228600"/>
            <a:ext cx="9189222" cy="6361769"/>
          </a:xfrm>
        </p:spPr>
      </p:pic>
    </p:spTree>
    <p:extLst>
      <p:ext uri="{BB962C8B-B14F-4D97-AF65-F5344CB8AC3E}">
        <p14:creationId xmlns:p14="http://schemas.microsoft.com/office/powerpoint/2010/main" val="292667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42" y="-537882"/>
            <a:ext cx="5540075" cy="8299581"/>
          </a:xfrm>
        </p:spPr>
      </p:pic>
    </p:spTree>
    <p:extLst>
      <p:ext uri="{BB962C8B-B14F-4D97-AF65-F5344CB8AC3E}">
        <p14:creationId xmlns:p14="http://schemas.microsoft.com/office/powerpoint/2010/main" val="273546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779930"/>
            <a:ext cx="10740278" cy="5370139"/>
          </a:xfrm>
        </p:spPr>
      </p:pic>
    </p:spTree>
    <p:extLst>
      <p:ext uri="{BB962C8B-B14F-4D97-AF65-F5344CB8AC3E}">
        <p14:creationId xmlns:p14="http://schemas.microsoft.com/office/powerpoint/2010/main" val="9449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506" y="-1949824"/>
            <a:ext cx="7993682" cy="11960130"/>
          </a:xfrm>
        </p:spPr>
      </p:pic>
    </p:spTree>
    <p:extLst>
      <p:ext uri="{BB962C8B-B14F-4D97-AF65-F5344CB8AC3E}">
        <p14:creationId xmlns:p14="http://schemas.microsoft.com/office/powerpoint/2010/main" val="191650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811" y="-188260"/>
            <a:ext cx="6564203" cy="8189259"/>
          </a:xfrm>
        </p:spPr>
      </p:pic>
    </p:spTree>
    <p:extLst>
      <p:ext uri="{BB962C8B-B14F-4D97-AF65-F5344CB8AC3E}">
        <p14:creationId xmlns:p14="http://schemas.microsoft.com/office/powerpoint/2010/main" val="154203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771" y="-1250577"/>
            <a:ext cx="7422458" cy="9891909"/>
          </a:xfrm>
        </p:spPr>
      </p:pic>
    </p:spTree>
    <p:extLst>
      <p:ext uri="{BB962C8B-B14F-4D97-AF65-F5344CB8AC3E}">
        <p14:creationId xmlns:p14="http://schemas.microsoft.com/office/powerpoint/2010/main" val="7330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106" y="-2554941"/>
            <a:ext cx="7835787" cy="9794735"/>
          </a:xfrm>
        </p:spPr>
      </p:pic>
    </p:spTree>
    <p:extLst>
      <p:ext uri="{BB962C8B-B14F-4D97-AF65-F5344CB8AC3E}">
        <p14:creationId xmlns:p14="http://schemas.microsoft.com/office/powerpoint/2010/main" val="363562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836" y="365125"/>
            <a:ext cx="10115964" cy="6752313"/>
          </a:xfrm>
        </p:spPr>
      </p:pic>
    </p:spTree>
    <p:extLst>
      <p:ext uri="{BB962C8B-B14F-4D97-AF65-F5344CB8AC3E}">
        <p14:creationId xmlns:p14="http://schemas.microsoft.com/office/powerpoint/2010/main" val="1639969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849" y="365125"/>
            <a:ext cx="9386302" cy="6265271"/>
          </a:xfrm>
        </p:spPr>
      </p:pic>
    </p:spTree>
    <p:extLst>
      <p:ext uri="{BB962C8B-B14F-4D97-AF65-F5344CB8AC3E}">
        <p14:creationId xmlns:p14="http://schemas.microsoft.com/office/powerpoint/2010/main" val="226057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34" y="365125"/>
            <a:ext cx="9786437" cy="6532357"/>
          </a:xfrm>
        </p:spPr>
      </p:pic>
    </p:spTree>
    <p:extLst>
      <p:ext uri="{BB962C8B-B14F-4D97-AF65-F5344CB8AC3E}">
        <p14:creationId xmlns:p14="http://schemas.microsoft.com/office/powerpoint/2010/main" val="66212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753" y="365125"/>
            <a:ext cx="9530493" cy="6361517"/>
          </a:xfrm>
        </p:spPr>
      </p:pic>
    </p:spTree>
    <p:extLst>
      <p:ext uri="{BB962C8B-B14F-4D97-AF65-F5344CB8AC3E}">
        <p14:creationId xmlns:p14="http://schemas.microsoft.com/office/powerpoint/2010/main" val="183862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622" y="365125"/>
            <a:ext cx="9248554" cy="6173325"/>
          </a:xfrm>
        </p:spPr>
      </p:pic>
    </p:spTree>
    <p:extLst>
      <p:ext uri="{BB962C8B-B14F-4D97-AF65-F5344CB8AC3E}">
        <p14:creationId xmlns:p14="http://schemas.microsoft.com/office/powerpoint/2010/main" val="121140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600" y="-201706"/>
            <a:ext cx="5953200" cy="7441500"/>
          </a:xfrm>
        </p:spPr>
      </p:pic>
    </p:spTree>
    <p:extLst>
      <p:ext uri="{BB962C8B-B14F-4D97-AF65-F5344CB8AC3E}">
        <p14:creationId xmlns:p14="http://schemas.microsoft.com/office/powerpoint/2010/main" val="247484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691" y="-1532965"/>
            <a:ext cx="8984167" cy="11230210"/>
          </a:xfrm>
        </p:spPr>
      </p:pic>
    </p:spTree>
    <p:extLst>
      <p:ext uri="{BB962C8B-B14F-4D97-AF65-F5344CB8AC3E}">
        <p14:creationId xmlns:p14="http://schemas.microsoft.com/office/powerpoint/2010/main" val="2324939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283" y="-121024"/>
            <a:ext cx="6428223" cy="9642335"/>
          </a:xfrm>
        </p:spPr>
      </p:pic>
    </p:spTree>
    <p:extLst>
      <p:ext uri="{BB962C8B-B14F-4D97-AF65-F5344CB8AC3E}">
        <p14:creationId xmlns:p14="http://schemas.microsoft.com/office/powerpoint/2010/main" val="143179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47" y="-451393"/>
            <a:ext cx="6024282" cy="9024971"/>
          </a:xfrm>
        </p:spPr>
      </p:pic>
    </p:spTree>
    <p:extLst>
      <p:ext uri="{BB962C8B-B14F-4D97-AF65-F5344CB8AC3E}">
        <p14:creationId xmlns:p14="http://schemas.microsoft.com/office/powerpoint/2010/main" val="355245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651966" cy="6442599"/>
          </a:xfrm>
        </p:spPr>
      </p:pic>
    </p:spTree>
    <p:extLst>
      <p:ext uri="{BB962C8B-B14F-4D97-AF65-F5344CB8AC3E}">
        <p14:creationId xmlns:p14="http://schemas.microsoft.com/office/powerpoint/2010/main" val="401406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114" y="-2810435"/>
            <a:ext cx="9029886" cy="11287358"/>
          </a:xfrm>
        </p:spPr>
      </p:pic>
    </p:spTree>
    <p:extLst>
      <p:ext uri="{BB962C8B-B14F-4D97-AF65-F5344CB8AC3E}">
        <p14:creationId xmlns:p14="http://schemas.microsoft.com/office/powerpoint/2010/main" val="3262211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412" y="605118"/>
            <a:ext cx="8591176" cy="5706316"/>
          </a:xfrm>
        </p:spPr>
      </p:pic>
    </p:spTree>
    <p:extLst>
      <p:ext uri="{BB962C8B-B14F-4D97-AF65-F5344CB8AC3E}">
        <p14:creationId xmlns:p14="http://schemas.microsoft.com/office/powerpoint/2010/main" val="299261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58" y="618564"/>
            <a:ext cx="11278162" cy="5639081"/>
          </a:xfrm>
        </p:spPr>
      </p:pic>
    </p:spTree>
    <p:extLst>
      <p:ext uri="{BB962C8B-B14F-4D97-AF65-F5344CB8AC3E}">
        <p14:creationId xmlns:p14="http://schemas.microsoft.com/office/powerpoint/2010/main" val="202143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547" y="497541"/>
            <a:ext cx="8548905" cy="5706316"/>
          </a:xfrm>
        </p:spPr>
      </p:pic>
    </p:spTree>
    <p:extLst>
      <p:ext uri="{BB962C8B-B14F-4D97-AF65-F5344CB8AC3E}">
        <p14:creationId xmlns:p14="http://schemas.microsoft.com/office/powerpoint/2010/main" val="355550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53" y="-121025"/>
            <a:ext cx="6427694" cy="964154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222" y="5478556"/>
            <a:ext cx="1368578" cy="111050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2" y="5478556"/>
            <a:ext cx="2021131" cy="11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7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arp dir="in"/>
        <p:sndAc>
          <p:stSnd>
            <p:snd r:embed="rId2" name="camera.wav"/>
          </p:stSnd>
        </p:sndAc>
      </p:transition>
    </mc:Choice>
    <mc:Fallback>
      <p:transition spd="slow" advTm="6000">
        <p:fade/>
        <p:sndAc>
          <p:stSnd>
            <p:snd r:embed="rId2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8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N°53</dc:title>
  <dc:creator>Perroquet34740</dc:creator>
  <cp:lastModifiedBy>user</cp:lastModifiedBy>
  <cp:revision>5</cp:revision>
  <dcterms:created xsi:type="dcterms:W3CDTF">2026-02-28T20:04:17Z</dcterms:created>
  <dcterms:modified xsi:type="dcterms:W3CDTF">2026-02-28T20:31:36Z</dcterms:modified>
  <cp:contentStatus/>
</cp:coreProperties>
</file>