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57" d="100"/>
          <a:sy n="57" d="100"/>
        </p:scale>
        <p:origin x="68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9796D-EB1B-4756-BB43-06CF028094DC}" type="datetimeFigureOut">
              <a:rPr lang="fr-FR" smtClean="0"/>
              <a:t>03/03/2026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A07D-6241-4328-A145-0C70C809E5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031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9796D-EB1B-4756-BB43-06CF028094DC}" type="datetimeFigureOut">
              <a:rPr lang="fr-FR" smtClean="0"/>
              <a:t>03/03/2026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A07D-6241-4328-A145-0C70C809E5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0465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9796D-EB1B-4756-BB43-06CF028094DC}" type="datetimeFigureOut">
              <a:rPr lang="fr-FR" smtClean="0"/>
              <a:t>03/03/2026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A07D-6241-4328-A145-0C70C809E5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841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9796D-EB1B-4756-BB43-06CF028094DC}" type="datetimeFigureOut">
              <a:rPr lang="fr-FR" smtClean="0"/>
              <a:t>03/03/2026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A07D-6241-4328-A145-0C70C809E5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2016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9796D-EB1B-4756-BB43-06CF028094DC}" type="datetimeFigureOut">
              <a:rPr lang="fr-FR" smtClean="0"/>
              <a:t>03/03/2026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A07D-6241-4328-A145-0C70C809E5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397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9796D-EB1B-4756-BB43-06CF028094DC}" type="datetimeFigureOut">
              <a:rPr lang="fr-FR" smtClean="0"/>
              <a:t>03/03/2026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A07D-6241-4328-A145-0C70C809E5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3600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9796D-EB1B-4756-BB43-06CF028094DC}" type="datetimeFigureOut">
              <a:rPr lang="fr-FR" smtClean="0"/>
              <a:t>03/03/2026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A07D-6241-4328-A145-0C70C809E5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411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9796D-EB1B-4756-BB43-06CF028094DC}" type="datetimeFigureOut">
              <a:rPr lang="fr-FR" smtClean="0"/>
              <a:t>03/03/2026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A07D-6241-4328-A145-0C70C809E5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406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9796D-EB1B-4756-BB43-06CF028094DC}" type="datetimeFigureOut">
              <a:rPr lang="fr-FR" smtClean="0"/>
              <a:t>03/03/2026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A07D-6241-4328-A145-0C70C809E5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2000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9796D-EB1B-4756-BB43-06CF028094DC}" type="datetimeFigureOut">
              <a:rPr lang="fr-FR" smtClean="0"/>
              <a:t>03/03/2026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A07D-6241-4328-A145-0C70C809E5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6611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9796D-EB1B-4756-BB43-06CF028094DC}" type="datetimeFigureOut">
              <a:rPr lang="fr-FR" smtClean="0"/>
              <a:t>03/03/2026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A07D-6241-4328-A145-0C70C809E5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642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C9796D-EB1B-4756-BB43-06CF028094DC}" type="datetimeFigureOut">
              <a:rPr lang="fr-FR" smtClean="0"/>
              <a:t>03/03/2026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B5A07D-6241-4328-A145-0C70C809E5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60986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49624" y="-1277471"/>
            <a:ext cx="11403105" cy="2393577"/>
          </a:xfrm>
        </p:spPr>
        <p:txBody>
          <a:bodyPr/>
          <a:lstStyle/>
          <a:p>
            <a:r>
              <a:rPr lang="fr-FR" dirty="0" smtClean="0">
                <a:solidFill>
                  <a:srgbClr val="FF3399"/>
                </a:solidFill>
              </a:rPr>
              <a:t>HUMOUR SEXY &amp; COQUIN N°69</a:t>
            </a:r>
            <a:endParaRPr lang="fr-FR" dirty="0">
              <a:solidFill>
                <a:srgbClr val="FF3399"/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5150" y="1116106"/>
            <a:ext cx="4714875" cy="51816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1175" y="5044328"/>
            <a:ext cx="2057400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230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  <p:sndAc>
          <p:stSnd loop="1">
            <p:snd r:embed="rId2" name="sex-bomb Max Raabe.wav"/>
          </p:stSnd>
        </p:sndAc>
      </p:transition>
    </mc:Choice>
    <mc:Fallback>
      <p:transition spd="slow">
        <p:fade/>
        <p:sndAc>
          <p:stSnd loop="1">
            <p:snd r:embed="rId2" name="sex-bomb Max Raab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0637" y="0"/>
            <a:ext cx="6642099" cy="6858000"/>
          </a:xfrm>
        </p:spPr>
      </p:pic>
    </p:spTree>
    <p:extLst>
      <p:ext uri="{BB962C8B-B14F-4D97-AF65-F5344CB8AC3E}">
        <p14:creationId xmlns:p14="http://schemas.microsoft.com/office/powerpoint/2010/main" val="36985178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2282" y="107576"/>
            <a:ext cx="7167283" cy="7167283"/>
          </a:xfrm>
        </p:spPr>
      </p:pic>
    </p:spTree>
    <p:extLst>
      <p:ext uri="{BB962C8B-B14F-4D97-AF65-F5344CB8AC3E}">
        <p14:creationId xmlns:p14="http://schemas.microsoft.com/office/powerpoint/2010/main" val="13123827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906" y="1825624"/>
            <a:ext cx="7724484" cy="7709799"/>
          </a:xfrm>
        </p:spPr>
      </p:pic>
    </p:spTree>
    <p:extLst>
      <p:ext uri="{BB962C8B-B14F-4D97-AF65-F5344CB8AC3E}">
        <p14:creationId xmlns:p14="http://schemas.microsoft.com/office/powerpoint/2010/main" val="29313371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847" y="-165335"/>
            <a:ext cx="4682223" cy="7023335"/>
          </a:xfrm>
        </p:spPr>
      </p:pic>
    </p:spTree>
    <p:extLst>
      <p:ext uri="{BB962C8B-B14F-4D97-AF65-F5344CB8AC3E}">
        <p14:creationId xmlns:p14="http://schemas.microsoft.com/office/powerpoint/2010/main" val="35050397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993" y="242047"/>
            <a:ext cx="6945713" cy="7064558"/>
          </a:xfrm>
        </p:spPr>
      </p:pic>
    </p:spTree>
    <p:extLst>
      <p:ext uri="{BB962C8B-B14F-4D97-AF65-F5344CB8AC3E}">
        <p14:creationId xmlns:p14="http://schemas.microsoft.com/office/powerpoint/2010/main" val="3245736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489" y="-309283"/>
            <a:ext cx="6755802" cy="8444753"/>
          </a:xfrm>
        </p:spPr>
      </p:pic>
    </p:spTree>
    <p:extLst>
      <p:ext uri="{BB962C8B-B14F-4D97-AF65-F5344CB8AC3E}">
        <p14:creationId xmlns:p14="http://schemas.microsoft.com/office/powerpoint/2010/main" val="6045300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084" y="-228600"/>
            <a:ext cx="7272169" cy="9090212"/>
          </a:xfrm>
        </p:spPr>
      </p:pic>
    </p:spTree>
    <p:extLst>
      <p:ext uri="{BB962C8B-B14F-4D97-AF65-F5344CB8AC3E}">
        <p14:creationId xmlns:p14="http://schemas.microsoft.com/office/powerpoint/2010/main" val="12774872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445" y="0"/>
            <a:ext cx="6405169" cy="7853082"/>
          </a:xfrm>
        </p:spPr>
      </p:pic>
    </p:spTree>
    <p:extLst>
      <p:ext uri="{BB962C8B-B14F-4D97-AF65-F5344CB8AC3E}">
        <p14:creationId xmlns:p14="http://schemas.microsoft.com/office/powerpoint/2010/main" val="10755790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868" y="-1048871"/>
            <a:ext cx="7659445" cy="9574306"/>
          </a:xfrm>
        </p:spPr>
      </p:pic>
    </p:spTree>
    <p:extLst>
      <p:ext uri="{BB962C8B-B14F-4D97-AF65-F5344CB8AC3E}">
        <p14:creationId xmlns:p14="http://schemas.microsoft.com/office/powerpoint/2010/main" val="20749179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850" y="255494"/>
            <a:ext cx="7744750" cy="6492683"/>
          </a:xfrm>
        </p:spPr>
      </p:pic>
    </p:spTree>
    <p:extLst>
      <p:ext uri="{BB962C8B-B14F-4D97-AF65-F5344CB8AC3E}">
        <p14:creationId xmlns:p14="http://schemas.microsoft.com/office/powerpoint/2010/main" val="26208684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968" y="-1627094"/>
            <a:ext cx="7637893" cy="11093824"/>
          </a:xfrm>
        </p:spPr>
      </p:pic>
    </p:spTree>
    <p:extLst>
      <p:ext uri="{BB962C8B-B14F-4D97-AF65-F5344CB8AC3E}">
        <p14:creationId xmlns:p14="http://schemas.microsoft.com/office/powerpoint/2010/main" val="29213328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523" y="497541"/>
            <a:ext cx="9137277" cy="6091518"/>
          </a:xfrm>
        </p:spPr>
      </p:pic>
    </p:spTree>
    <p:extLst>
      <p:ext uri="{BB962C8B-B14F-4D97-AF65-F5344CB8AC3E}">
        <p14:creationId xmlns:p14="http://schemas.microsoft.com/office/powerpoint/2010/main" val="40365825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95506" cy="6995506"/>
          </a:xfrm>
        </p:spPr>
      </p:pic>
    </p:spTree>
    <p:extLst>
      <p:ext uri="{BB962C8B-B14F-4D97-AF65-F5344CB8AC3E}">
        <p14:creationId xmlns:p14="http://schemas.microsoft.com/office/powerpoint/2010/main" val="39526336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958" y="0"/>
            <a:ext cx="5289307" cy="6858000"/>
          </a:xfrm>
        </p:spPr>
      </p:pic>
    </p:spTree>
    <p:extLst>
      <p:ext uri="{BB962C8B-B14F-4D97-AF65-F5344CB8AC3E}">
        <p14:creationId xmlns:p14="http://schemas.microsoft.com/office/powerpoint/2010/main" val="20884061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516" y="121024"/>
            <a:ext cx="6419102" cy="6602505"/>
          </a:xfrm>
        </p:spPr>
      </p:pic>
    </p:spTree>
    <p:extLst>
      <p:ext uri="{BB962C8B-B14F-4D97-AF65-F5344CB8AC3E}">
        <p14:creationId xmlns:p14="http://schemas.microsoft.com/office/powerpoint/2010/main" val="24626442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0894" y="-161366"/>
            <a:ext cx="4733894" cy="7100841"/>
          </a:xfrm>
        </p:spPr>
      </p:pic>
    </p:spTree>
    <p:extLst>
      <p:ext uri="{BB962C8B-B14F-4D97-AF65-F5344CB8AC3E}">
        <p14:creationId xmlns:p14="http://schemas.microsoft.com/office/powerpoint/2010/main" val="137749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492" y="0"/>
            <a:ext cx="6392173" cy="6858000"/>
          </a:xfrm>
        </p:spPr>
      </p:pic>
    </p:spTree>
    <p:extLst>
      <p:ext uri="{BB962C8B-B14F-4D97-AF65-F5344CB8AC3E}">
        <p14:creationId xmlns:p14="http://schemas.microsoft.com/office/powerpoint/2010/main" val="26101893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624" y="0"/>
            <a:ext cx="5847938" cy="7309924"/>
          </a:xfrm>
        </p:spPr>
      </p:pic>
    </p:spTree>
    <p:extLst>
      <p:ext uri="{BB962C8B-B14F-4D97-AF65-F5344CB8AC3E}">
        <p14:creationId xmlns:p14="http://schemas.microsoft.com/office/powerpoint/2010/main" val="41604612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109" y="524435"/>
            <a:ext cx="8606119" cy="6024283"/>
          </a:xfrm>
        </p:spPr>
      </p:pic>
    </p:spTree>
    <p:extLst>
      <p:ext uri="{BB962C8B-B14F-4D97-AF65-F5344CB8AC3E}">
        <p14:creationId xmlns:p14="http://schemas.microsoft.com/office/powerpoint/2010/main" val="38619265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0279" y="-295835"/>
            <a:ext cx="6870650" cy="7053520"/>
          </a:xfrm>
        </p:spPr>
      </p:pic>
    </p:spTree>
    <p:extLst>
      <p:ext uri="{BB962C8B-B14F-4D97-AF65-F5344CB8AC3E}">
        <p14:creationId xmlns:p14="http://schemas.microsoft.com/office/powerpoint/2010/main" val="14436628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588" y="308874"/>
            <a:ext cx="9263989" cy="6549126"/>
          </a:xfrm>
        </p:spPr>
      </p:pic>
    </p:spTree>
    <p:extLst>
      <p:ext uri="{BB962C8B-B14F-4D97-AF65-F5344CB8AC3E}">
        <p14:creationId xmlns:p14="http://schemas.microsoft.com/office/powerpoint/2010/main" val="20605877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039" y="0"/>
            <a:ext cx="6412807" cy="6925832"/>
          </a:xfrm>
        </p:spPr>
      </p:pic>
    </p:spTree>
    <p:extLst>
      <p:ext uri="{BB962C8B-B14F-4D97-AF65-F5344CB8AC3E}">
        <p14:creationId xmlns:p14="http://schemas.microsoft.com/office/powerpoint/2010/main" val="42947436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221" y="0"/>
            <a:ext cx="6358778" cy="7826188"/>
          </a:xfrm>
        </p:spPr>
      </p:pic>
    </p:spTree>
    <p:extLst>
      <p:ext uri="{BB962C8B-B14F-4D97-AF65-F5344CB8AC3E}">
        <p14:creationId xmlns:p14="http://schemas.microsoft.com/office/powerpoint/2010/main" val="36872932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685" y="-1"/>
            <a:ext cx="5593976" cy="6992471"/>
          </a:xfrm>
        </p:spPr>
      </p:pic>
    </p:spTree>
    <p:extLst>
      <p:ext uri="{BB962C8B-B14F-4D97-AF65-F5344CB8AC3E}">
        <p14:creationId xmlns:p14="http://schemas.microsoft.com/office/powerpoint/2010/main" val="13022562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184" y="156754"/>
            <a:ext cx="7482616" cy="6701246"/>
          </a:xfrm>
        </p:spPr>
      </p:pic>
    </p:spTree>
    <p:extLst>
      <p:ext uri="{BB962C8B-B14F-4D97-AF65-F5344CB8AC3E}">
        <p14:creationId xmlns:p14="http://schemas.microsoft.com/office/powerpoint/2010/main" val="41919274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310169" cy="7076860"/>
          </a:xfrm>
        </p:spPr>
      </p:pic>
    </p:spTree>
    <p:extLst>
      <p:ext uri="{BB962C8B-B14F-4D97-AF65-F5344CB8AC3E}">
        <p14:creationId xmlns:p14="http://schemas.microsoft.com/office/powerpoint/2010/main" val="310071975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086" y="844730"/>
            <a:ext cx="7861792" cy="6013269"/>
          </a:xfrm>
        </p:spPr>
      </p:pic>
    </p:spTree>
    <p:extLst>
      <p:ext uri="{BB962C8B-B14F-4D97-AF65-F5344CB8AC3E}">
        <p14:creationId xmlns:p14="http://schemas.microsoft.com/office/powerpoint/2010/main" val="39427143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314" y="0"/>
            <a:ext cx="5153295" cy="6858000"/>
          </a:xfrm>
        </p:spPr>
      </p:pic>
    </p:spTree>
    <p:extLst>
      <p:ext uri="{BB962C8B-B14F-4D97-AF65-F5344CB8AC3E}">
        <p14:creationId xmlns:p14="http://schemas.microsoft.com/office/powerpoint/2010/main" val="30671563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6199" y="287383"/>
            <a:ext cx="6179602" cy="7724503"/>
          </a:xfrm>
        </p:spPr>
      </p:pic>
    </p:spTree>
    <p:extLst>
      <p:ext uri="{BB962C8B-B14F-4D97-AF65-F5344CB8AC3E}">
        <p14:creationId xmlns:p14="http://schemas.microsoft.com/office/powerpoint/2010/main" val="7143564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704" y="69669"/>
            <a:ext cx="6155494" cy="6688182"/>
          </a:xfrm>
        </p:spPr>
      </p:pic>
    </p:spTree>
    <p:extLst>
      <p:ext uri="{BB962C8B-B14F-4D97-AF65-F5344CB8AC3E}">
        <p14:creationId xmlns:p14="http://schemas.microsoft.com/office/powerpoint/2010/main" val="347768376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237" y="609599"/>
            <a:ext cx="8923666" cy="5949111"/>
          </a:xfrm>
        </p:spPr>
      </p:pic>
    </p:spTree>
    <p:extLst>
      <p:ext uri="{BB962C8B-B14F-4D97-AF65-F5344CB8AC3E}">
        <p14:creationId xmlns:p14="http://schemas.microsoft.com/office/powerpoint/2010/main" val="9528397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921" y="-87086"/>
            <a:ext cx="8775188" cy="7356534"/>
          </a:xfrm>
        </p:spPr>
      </p:pic>
    </p:spTree>
    <p:extLst>
      <p:ext uri="{BB962C8B-B14F-4D97-AF65-F5344CB8AC3E}">
        <p14:creationId xmlns:p14="http://schemas.microsoft.com/office/powerpoint/2010/main" val="337600487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209" y="365124"/>
            <a:ext cx="6720328" cy="6367269"/>
          </a:xfrm>
        </p:spPr>
      </p:pic>
    </p:spTree>
    <p:extLst>
      <p:ext uri="{BB962C8B-B14F-4D97-AF65-F5344CB8AC3E}">
        <p14:creationId xmlns:p14="http://schemas.microsoft.com/office/powerpoint/2010/main" val="38353896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3538" y="705394"/>
            <a:ext cx="7686222" cy="5929372"/>
          </a:xfrm>
        </p:spPr>
      </p:pic>
    </p:spTree>
    <p:extLst>
      <p:ext uri="{BB962C8B-B14F-4D97-AF65-F5344CB8AC3E}">
        <p14:creationId xmlns:p14="http://schemas.microsoft.com/office/powerpoint/2010/main" val="225838115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8592" y="-95794"/>
            <a:ext cx="6937991" cy="7274787"/>
          </a:xfrm>
        </p:spPr>
      </p:pic>
    </p:spTree>
    <p:extLst>
      <p:ext uri="{BB962C8B-B14F-4D97-AF65-F5344CB8AC3E}">
        <p14:creationId xmlns:p14="http://schemas.microsoft.com/office/powerpoint/2010/main" val="210203332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010" y="95794"/>
            <a:ext cx="8147459" cy="6734385"/>
          </a:xfrm>
        </p:spPr>
      </p:pic>
    </p:spTree>
    <p:extLst>
      <p:ext uri="{BB962C8B-B14F-4D97-AF65-F5344CB8AC3E}">
        <p14:creationId xmlns:p14="http://schemas.microsoft.com/office/powerpoint/2010/main" val="160494946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020" y="105671"/>
            <a:ext cx="8965592" cy="6752329"/>
          </a:xfrm>
        </p:spPr>
      </p:pic>
    </p:spTree>
    <p:extLst>
      <p:ext uri="{BB962C8B-B14F-4D97-AF65-F5344CB8AC3E}">
        <p14:creationId xmlns:p14="http://schemas.microsoft.com/office/powerpoint/2010/main" val="50535730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36083" cy="6936083"/>
          </a:xfrm>
        </p:spPr>
      </p:pic>
    </p:spTree>
    <p:extLst>
      <p:ext uri="{BB962C8B-B14F-4D97-AF65-F5344CB8AC3E}">
        <p14:creationId xmlns:p14="http://schemas.microsoft.com/office/powerpoint/2010/main" val="193664739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754" y="-297098"/>
            <a:ext cx="5024846" cy="7470399"/>
          </a:xfrm>
        </p:spPr>
      </p:pic>
    </p:spTree>
    <p:extLst>
      <p:ext uri="{BB962C8B-B14F-4D97-AF65-F5344CB8AC3E}">
        <p14:creationId xmlns:p14="http://schemas.microsoft.com/office/powerpoint/2010/main" val="91765355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902" y="0"/>
            <a:ext cx="6596297" cy="6850001"/>
          </a:xfrm>
        </p:spPr>
      </p:pic>
    </p:spTree>
    <p:extLst>
      <p:ext uri="{BB962C8B-B14F-4D97-AF65-F5344CB8AC3E}">
        <p14:creationId xmlns:p14="http://schemas.microsoft.com/office/powerpoint/2010/main" val="244138663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505303" cy="6505303"/>
          </a:xfrm>
        </p:spPr>
      </p:pic>
    </p:spTree>
    <p:extLst>
      <p:ext uri="{BB962C8B-B14F-4D97-AF65-F5344CB8AC3E}">
        <p14:creationId xmlns:p14="http://schemas.microsoft.com/office/powerpoint/2010/main" val="418737743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846" y="1755957"/>
            <a:ext cx="7222076" cy="7208346"/>
          </a:xfrm>
        </p:spPr>
      </p:pic>
    </p:spTree>
    <p:extLst>
      <p:ext uri="{BB962C8B-B14F-4D97-AF65-F5344CB8AC3E}">
        <p14:creationId xmlns:p14="http://schemas.microsoft.com/office/powerpoint/2010/main" val="363304792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669" y="-635726"/>
            <a:ext cx="5772291" cy="8395063"/>
          </a:xfrm>
        </p:spPr>
      </p:pic>
    </p:spTree>
    <p:extLst>
      <p:ext uri="{BB962C8B-B14F-4D97-AF65-F5344CB8AC3E}">
        <p14:creationId xmlns:p14="http://schemas.microsoft.com/office/powerpoint/2010/main" val="288364913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069" y="-144678"/>
            <a:ext cx="6613640" cy="7002678"/>
          </a:xfrm>
        </p:spPr>
      </p:pic>
    </p:spTree>
    <p:extLst>
      <p:ext uri="{BB962C8B-B14F-4D97-AF65-F5344CB8AC3E}">
        <p14:creationId xmlns:p14="http://schemas.microsoft.com/office/powerpoint/2010/main" val="68974395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824" y="-5474741"/>
            <a:ext cx="9161416" cy="17519840"/>
          </a:xfrm>
        </p:spPr>
      </p:pic>
    </p:spTree>
    <p:extLst>
      <p:ext uri="{BB962C8B-B14F-4D97-AF65-F5344CB8AC3E}">
        <p14:creationId xmlns:p14="http://schemas.microsoft.com/office/powerpoint/2010/main" val="237517149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476" y="0"/>
            <a:ext cx="5823487" cy="6858000"/>
          </a:xfrm>
        </p:spPr>
      </p:pic>
    </p:spTree>
    <p:extLst>
      <p:ext uri="{BB962C8B-B14F-4D97-AF65-F5344CB8AC3E}">
        <p14:creationId xmlns:p14="http://schemas.microsoft.com/office/powerpoint/2010/main" val="163510028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552" y="461555"/>
            <a:ext cx="6333717" cy="6333717"/>
          </a:xfrm>
        </p:spPr>
      </p:pic>
    </p:spTree>
    <p:extLst>
      <p:ext uri="{BB962C8B-B14F-4D97-AF65-F5344CB8AC3E}">
        <p14:creationId xmlns:p14="http://schemas.microsoft.com/office/powerpoint/2010/main" val="288701501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0017" y="121921"/>
            <a:ext cx="4733966" cy="6736080"/>
          </a:xfrm>
        </p:spPr>
      </p:pic>
    </p:spTree>
    <p:extLst>
      <p:ext uri="{BB962C8B-B14F-4D97-AF65-F5344CB8AC3E}">
        <p14:creationId xmlns:p14="http://schemas.microsoft.com/office/powerpoint/2010/main" val="16735751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675" y="87032"/>
            <a:ext cx="5738108" cy="6770968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7658" y="5507627"/>
            <a:ext cx="1143671" cy="92800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672" y="5831409"/>
            <a:ext cx="1507066" cy="853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223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HUMOUR SEXY &amp; COQUIN N°69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N°69</dc:title>
  <dc:creator>Perroquet34740</dc:creator>
  <cp:lastModifiedBy>user</cp:lastModifiedBy>
  <cp:revision>6</cp:revision>
  <dcterms:created xsi:type="dcterms:W3CDTF">2026-03-03T17:04:51Z</dcterms:created>
  <dcterms:modified xsi:type="dcterms:W3CDTF">2026-03-03T18:26:48Z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