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7" r:id="rId39"/>
    <p:sldId id="293" r:id="rId40"/>
    <p:sldId id="294" r:id="rId41"/>
    <p:sldId id="295" r:id="rId42"/>
    <p:sldId id="296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4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914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242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956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686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730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13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1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838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406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049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91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134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20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90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948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8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1DE3AC4-30E1-42EB-A083-1FF7DD33E7FF}" type="datetimeFigureOut">
              <a:rPr lang="fr-FR" smtClean="0"/>
              <a:t>03/03/2026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5FCEA33-5C64-40AD-8C59-DDF5DC95B4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526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962" y="1627095"/>
            <a:ext cx="5614080" cy="47064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54955" y="860612"/>
            <a:ext cx="91915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N°194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663" y="4777380"/>
            <a:ext cx="2134137" cy="134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62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012" y="484094"/>
            <a:ext cx="6422674" cy="58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008" y="551329"/>
            <a:ext cx="6010836" cy="601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4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128" y="578225"/>
            <a:ext cx="6083185" cy="562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1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76212"/>
            <a:ext cx="5010150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50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716" y="470646"/>
            <a:ext cx="6136589" cy="590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114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047" y="1100029"/>
            <a:ext cx="7368710" cy="7354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353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812" y="309282"/>
            <a:ext cx="6373905" cy="637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27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738187"/>
            <a:ext cx="487680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31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619125"/>
            <a:ext cx="49149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76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918" y="-2501153"/>
            <a:ext cx="6451735" cy="1146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172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688" y="628649"/>
            <a:ext cx="5556997" cy="555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0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70" y="363070"/>
            <a:ext cx="5983941" cy="598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94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24" y="381000"/>
            <a:ext cx="6051176" cy="605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83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0525"/>
            <a:ext cx="501015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1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976" y="-1264024"/>
            <a:ext cx="9399495" cy="939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71" y="484094"/>
            <a:ext cx="5951300" cy="584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31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88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571500"/>
            <a:ext cx="476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9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619125"/>
            <a:ext cx="48577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84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00112"/>
            <a:ext cx="6858000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72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470" y="942134"/>
            <a:ext cx="7220511" cy="720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17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859" y="923925"/>
            <a:ext cx="5517216" cy="551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285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4337"/>
            <a:ext cx="5010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05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00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593" y="807664"/>
            <a:ext cx="7530382" cy="751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89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381000"/>
            <a:ext cx="48863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84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62" y="738187"/>
            <a:ext cx="5036275" cy="556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1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109" y="890026"/>
            <a:ext cx="5603732" cy="526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34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36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262" y="857250"/>
            <a:ext cx="79914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93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3" y="457200"/>
            <a:ext cx="5750451" cy="593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56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862" y="857249"/>
            <a:ext cx="6888226" cy="52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81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619125"/>
            <a:ext cx="47625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152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71" y="1032794"/>
            <a:ext cx="7503437" cy="748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02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83" y="-3666970"/>
            <a:ext cx="7358630" cy="1306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2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921" y="564777"/>
            <a:ext cx="7812691" cy="569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0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0525"/>
            <a:ext cx="501015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49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952500"/>
            <a:ext cx="56197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4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0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937" y="740428"/>
            <a:ext cx="8540832" cy="852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655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815" y="-295835"/>
            <a:ext cx="6515794" cy="660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0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069" y="618565"/>
            <a:ext cx="4630271" cy="578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43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04812"/>
            <a:ext cx="501015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9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0"/>
            <a:ext cx="4943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45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38150"/>
            <a:ext cx="76200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68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412" y="381000"/>
            <a:ext cx="40671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5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48" y="345702"/>
            <a:ext cx="5010150" cy="50101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19717" y="5355852"/>
            <a:ext cx="62797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LEPENLANCHON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3571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07" y="969028"/>
            <a:ext cx="6978003" cy="696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5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86" y="548435"/>
            <a:ext cx="3853495" cy="57802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179" y="516255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315" y="4865423"/>
            <a:ext cx="2207200" cy="124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072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48</TotalTime>
  <Words>5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N°194</dc:title>
  <dc:creator>Perroquet34740</dc:creator>
  <cp:lastModifiedBy>user</cp:lastModifiedBy>
  <cp:revision>5</cp:revision>
  <dcterms:created xsi:type="dcterms:W3CDTF">2026-03-02T17:42:14Z</dcterms:created>
  <dcterms:modified xsi:type="dcterms:W3CDTF">2026-03-03T19:40:06Z</dcterms:modified>
  <cp:contentStatus/>
</cp:coreProperties>
</file>