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2"/>
  </p:notesMasterIdLst>
  <p:sldIdLst>
    <p:sldId id="256" r:id="rId2"/>
    <p:sldId id="279" r:id="rId3"/>
    <p:sldId id="277" r:id="rId4"/>
    <p:sldId id="269" r:id="rId5"/>
    <p:sldId id="270" r:id="rId6"/>
    <p:sldId id="271" r:id="rId7"/>
    <p:sldId id="272" r:id="rId8"/>
    <p:sldId id="273" r:id="rId9"/>
    <p:sldId id="280" r:id="rId10"/>
    <p:sldId id="281" r:id="rId11"/>
  </p:sldIdLst>
  <p:sldSz cx="9720263" cy="3600450"/>
  <p:notesSz cx="6858000" cy="9144000"/>
  <p:embeddedFontLst>
    <p:embeddedFont>
      <p:font typeface="Algerian" panose="04020705040A02060702" pitchFamily="82" charset="0"/>
      <p:regular r:id="rId13"/>
    </p:embeddedFont>
    <p:embeddedFont>
      <p:font typeface="Andy" panose="020B060402020202020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Monotype Corsiva" panose="03010101010201010101" pitchFamily="66" charset="0"/>
      <p:italic r:id="rId20"/>
    </p:embeddedFont>
    <p:embeddedFont>
      <p:font typeface="Script MT Bold" panose="03040602040607080904" pitchFamily="66" charset="0"/>
      <p:bold r:id="rId21"/>
    </p:embeddedFont>
  </p:embeddedFontLst>
  <p:defaultTextStyle>
    <a:defPPr>
      <a:defRPr lang="fr-FR"/>
    </a:defPPr>
    <a:lvl1pPr algn="l" defTabSz="759797" rtl="0" fontAlgn="base">
      <a:spcBef>
        <a:spcPct val="0"/>
      </a:spcBef>
      <a:spcAft>
        <a:spcPct val="0"/>
      </a:spcAft>
      <a:defRPr sz="1524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379898" indent="-110982" algn="l" defTabSz="759797" rtl="0" fontAlgn="base">
      <a:spcBef>
        <a:spcPct val="0"/>
      </a:spcBef>
      <a:spcAft>
        <a:spcPct val="0"/>
      </a:spcAft>
      <a:defRPr sz="1524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759797" indent="-223387" algn="l" defTabSz="759797" rtl="0" fontAlgn="base">
      <a:spcBef>
        <a:spcPct val="0"/>
      </a:spcBef>
      <a:spcAft>
        <a:spcPct val="0"/>
      </a:spcAft>
      <a:defRPr sz="1524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139695" indent="-334367" algn="l" defTabSz="759797" rtl="0" fontAlgn="base">
      <a:spcBef>
        <a:spcPct val="0"/>
      </a:spcBef>
      <a:spcAft>
        <a:spcPct val="0"/>
      </a:spcAft>
      <a:defRPr sz="1524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519594" indent="-446773" algn="l" defTabSz="759797" rtl="0" fontAlgn="base">
      <a:spcBef>
        <a:spcPct val="0"/>
      </a:spcBef>
      <a:spcAft>
        <a:spcPct val="0"/>
      </a:spcAft>
      <a:defRPr sz="1524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048891" algn="l" defTabSz="819556" rtl="0" eaLnBrk="1" latinLnBrk="0" hangingPunct="1">
      <a:defRPr sz="1524"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458669" algn="l" defTabSz="819556" rtl="0" eaLnBrk="1" latinLnBrk="0" hangingPunct="1">
      <a:defRPr sz="1524"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2868445" algn="l" defTabSz="819556" rtl="0" eaLnBrk="1" latinLnBrk="0" hangingPunct="1">
      <a:defRPr sz="1524"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278224" algn="l" defTabSz="819556" rtl="0" eaLnBrk="1" latinLnBrk="0" hangingPunct="1">
      <a:defRPr sz="1524"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r4YcoXJj2TFjUlSDFCnDuA==" hashData="XcLMpooXi9IVvZ8sajTTfxngQzQhr8YiQNkPmQR9Pt/b66Qkju0ovZyT7H9qQEfCCk1mcLMndrjCIWHl6Rd/jg=="/>
  <p:extLst>
    <p:ext uri="{EFAFB233-063F-42B5-8137-9DF3F51BA10A}">
      <p15:sldGuideLst xmlns:p15="http://schemas.microsoft.com/office/powerpoint/2012/main">
        <p15:guide id="1" orient="horz" pos="1134" userDrawn="1">
          <p15:clr>
            <a:srgbClr val="A4A3A4"/>
          </p15:clr>
        </p15:guide>
        <p15:guide id="2" pos="306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172" autoAdjust="0"/>
  </p:normalViewPr>
  <p:slideViewPr>
    <p:cSldViewPr>
      <p:cViewPr>
        <p:scale>
          <a:sx n="90" d="100"/>
          <a:sy n="90" d="100"/>
        </p:scale>
        <p:origin x="260" y="296"/>
      </p:cViewPr>
      <p:guideLst>
        <p:guide orient="horz" pos="1134"/>
        <p:guide pos="306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1E3DF7-9086-457F-A238-30D966B29DB8}" type="datetimeFigureOut">
              <a:rPr lang="fr-BE" smtClean="0"/>
              <a:t>10-11-25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985CB1-46C5-4083-849D-7AF15CE3FC9F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260826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73393" rtl="0" eaLnBrk="1" latinLnBrk="0" hangingPunct="1">
      <a:defRPr sz="1671" kern="1200">
        <a:solidFill>
          <a:schemeClr val="tx1"/>
        </a:solidFill>
        <a:latin typeface="+mn-lt"/>
        <a:ea typeface="+mn-ea"/>
        <a:cs typeface="+mn-cs"/>
      </a:defRPr>
    </a:lvl1pPr>
    <a:lvl2pPr marL="636697" algn="l" defTabSz="1273393" rtl="0" eaLnBrk="1" latinLnBrk="0" hangingPunct="1">
      <a:defRPr sz="1671" kern="1200">
        <a:solidFill>
          <a:schemeClr val="tx1"/>
        </a:solidFill>
        <a:latin typeface="+mn-lt"/>
        <a:ea typeface="+mn-ea"/>
        <a:cs typeface="+mn-cs"/>
      </a:defRPr>
    </a:lvl2pPr>
    <a:lvl3pPr marL="1273393" algn="l" defTabSz="1273393" rtl="0" eaLnBrk="1" latinLnBrk="0" hangingPunct="1">
      <a:defRPr sz="1671" kern="1200">
        <a:solidFill>
          <a:schemeClr val="tx1"/>
        </a:solidFill>
        <a:latin typeface="+mn-lt"/>
        <a:ea typeface="+mn-ea"/>
        <a:cs typeface="+mn-cs"/>
      </a:defRPr>
    </a:lvl3pPr>
    <a:lvl4pPr marL="1910090" algn="l" defTabSz="1273393" rtl="0" eaLnBrk="1" latinLnBrk="0" hangingPunct="1">
      <a:defRPr sz="1671" kern="1200">
        <a:solidFill>
          <a:schemeClr val="tx1"/>
        </a:solidFill>
        <a:latin typeface="+mn-lt"/>
        <a:ea typeface="+mn-ea"/>
        <a:cs typeface="+mn-cs"/>
      </a:defRPr>
    </a:lvl4pPr>
    <a:lvl5pPr marL="2546787" algn="l" defTabSz="1273393" rtl="0" eaLnBrk="1" latinLnBrk="0" hangingPunct="1">
      <a:defRPr sz="1671" kern="1200">
        <a:solidFill>
          <a:schemeClr val="tx1"/>
        </a:solidFill>
        <a:latin typeface="+mn-lt"/>
        <a:ea typeface="+mn-ea"/>
        <a:cs typeface="+mn-cs"/>
      </a:defRPr>
    </a:lvl5pPr>
    <a:lvl6pPr marL="3183484" algn="l" defTabSz="1273393" rtl="0" eaLnBrk="1" latinLnBrk="0" hangingPunct="1">
      <a:defRPr sz="1671" kern="1200">
        <a:solidFill>
          <a:schemeClr val="tx1"/>
        </a:solidFill>
        <a:latin typeface="+mn-lt"/>
        <a:ea typeface="+mn-ea"/>
        <a:cs typeface="+mn-cs"/>
      </a:defRPr>
    </a:lvl6pPr>
    <a:lvl7pPr marL="3820180" algn="l" defTabSz="1273393" rtl="0" eaLnBrk="1" latinLnBrk="0" hangingPunct="1">
      <a:defRPr sz="1671" kern="1200">
        <a:solidFill>
          <a:schemeClr val="tx1"/>
        </a:solidFill>
        <a:latin typeface="+mn-lt"/>
        <a:ea typeface="+mn-ea"/>
        <a:cs typeface="+mn-cs"/>
      </a:defRPr>
    </a:lvl7pPr>
    <a:lvl8pPr marL="4456877" algn="l" defTabSz="1273393" rtl="0" eaLnBrk="1" latinLnBrk="0" hangingPunct="1">
      <a:defRPr sz="1671" kern="1200">
        <a:solidFill>
          <a:schemeClr val="tx1"/>
        </a:solidFill>
        <a:latin typeface="+mn-lt"/>
        <a:ea typeface="+mn-ea"/>
        <a:cs typeface="+mn-cs"/>
      </a:defRPr>
    </a:lvl8pPr>
    <a:lvl9pPr marL="5093574" algn="l" defTabSz="1273393" rtl="0" eaLnBrk="1" latinLnBrk="0" hangingPunct="1">
      <a:defRPr sz="1671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985CB1-46C5-4083-849D-7AF15CE3FC9F}" type="slidenum">
              <a:rPr lang="fr-BE" smtClean="0"/>
              <a:t>3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9018099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985CB1-46C5-4083-849D-7AF15CE3FC9F}" type="slidenum">
              <a:rPr lang="fr-BE" smtClean="0"/>
              <a:t>10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6771126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29021" y="1118475"/>
            <a:ext cx="8262223" cy="7717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58040" y="2040256"/>
            <a:ext cx="6804184" cy="92011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558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11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675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0234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279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5351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7910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0469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43606-C00E-41D7-BD4B-CEC16B1D34BF}" type="datetimeFigureOut">
              <a:rPr lang="fr-FR"/>
              <a:pPr>
                <a:defRPr/>
              </a:pPr>
              <a:t>10/11/2025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9AEE7-31B4-4B22-AB4D-C00A0275364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5478540"/>
      </p:ext>
    </p:extLst>
  </p:cSld>
  <p:clrMapOvr>
    <a:masterClrMapping/>
  </p:clrMapOvr>
  <p:transition spd="slow" advClick="0" advTm="17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2C4BA1-BC96-416A-8821-A7397EA76822}" type="datetimeFigureOut">
              <a:rPr lang="fr-FR"/>
              <a:pPr>
                <a:defRPr/>
              </a:pPr>
              <a:t>10/11/2025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F0FE6-D426-472D-9E97-5F4B3D07096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6407402"/>
      </p:ext>
    </p:extLst>
  </p:cSld>
  <p:clrMapOvr>
    <a:masterClrMapping/>
  </p:clrMapOvr>
  <p:transition spd="slow" advClick="0" advTm="17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67835" y="2313623"/>
            <a:ext cx="8262223" cy="715089"/>
          </a:xfrm>
        </p:spPr>
        <p:txBody>
          <a:bodyPr anchor="t"/>
          <a:lstStyle>
            <a:lvl1pPr algn="l">
              <a:defRPr sz="223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67835" y="1526024"/>
            <a:ext cx="8262223" cy="787598"/>
          </a:xfrm>
        </p:spPr>
        <p:txBody>
          <a:bodyPr anchor="b"/>
          <a:lstStyle>
            <a:lvl1pPr marL="0" indent="0">
              <a:buNone/>
              <a:defRPr sz="1085">
                <a:solidFill>
                  <a:schemeClr val="tx1">
                    <a:tint val="75000"/>
                  </a:schemeClr>
                </a:solidFill>
              </a:defRPr>
            </a:lvl1pPr>
            <a:lvl2pPr marL="255866" indent="0">
              <a:buNone/>
              <a:defRPr sz="1025">
                <a:solidFill>
                  <a:schemeClr val="tx1">
                    <a:tint val="75000"/>
                  </a:schemeClr>
                </a:solidFill>
              </a:defRPr>
            </a:lvl2pPr>
            <a:lvl3pPr marL="511733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767599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4pPr>
            <a:lvl5pPr marL="1023465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5pPr>
            <a:lvl6pPr marL="1279331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6pPr>
            <a:lvl7pPr marL="1535198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7pPr>
            <a:lvl8pPr marL="1791065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8pPr>
            <a:lvl9pPr marL="2046931" indent="0">
              <a:buNone/>
              <a:defRPr sz="78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BBE860-29E9-4AF0-ACB3-AB90E85F6FF0}" type="datetimeFigureOut">
              <a:rPr lang="fr-FR"/>
              <a:pPr>
                <a:defRPr/>
              </a:pPr>
              <a:t>10/11/2025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55FE6B-1A2D-4794-B5E8-1A08D662BB3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4595610"/>
      </p:ext>
    </p:extLst>
  </p:cSld>
  <p:clrMapOvr>
    <a:masterClrMapping/>
  </p:clrMapOvr>
  <p:transition spd="slow" advClick="0" advTm="17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86014" y="840106"/>
            <a:ext cx="4293116" cy="2376130"/>
          </a:xfrm>
        </p:spPr>
        <p:txBody>
          <a:bodyPr/>
          <a:lstStyle>
            <a:lvl1pPr>
              <a:defRPr sz="1567"/>
            </a:lvl1pPr>
            <a:lvl2pPr>
              <a:defRPr sz="1326"/>
            </a:lvl2pPr>
            <a:lvl3pPr>
              <a:defRPr sz="1085"/>
            </a:lvl3pPr>
            <a:lvl4pPr>
              <a:defRPr sz="1025"/>
            </a:lvl4pPr>
            <a:lvl5pPr>
              <a:defRPr sz="1025"/>
            </a:lvl5pPr>
            <a:lvl6pPr>
              <a:defRPr sz="1025"/>
            </a:lvl6pPr>
            <a:lvl7pPr>
              <a:defRPr sz="1025"/>
            </a:lvl7pPr>
            <a:lvl8pPr>
              <a:defRPr sz="1025"/>
            </a:lvl8pPr>
            <a:lvl9pPr>
              <a:defRPr sz="102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941134" y="840106"/>
            <a:ext cx="4293116" cy="2376130"/>
          </a:xfrm>
        </p:spPr>
        <p:txBody>
          <a:bodyPr/>
          <a:lstStyle>
            <a:lvl1pPr>
              <a:defRPr sz="1567"/>
            </a:lvl1pPr>
            <a:lvl2pPr>
              <a:defRPr sz="1326"/>
            </a:lvl2pPr>
            <a:lvl3pPr>
              <a:defRPr sz="1085"/>
            </a:lvl3pPr>
            <a:lvl4pPr>
              <a:defRPr sz="1025"/>
            </a:lvl4pPr>
            <a:lvl5pPr>
              <a:defRPr sz="1025"/>
            </a:lvl5pPr>
            <a:lvl6pPr>
              <a:defRPr sz="1025"/>
            </a:lvl6pPr>
            <a:lvl7pPr>
              <a:defRPr sz="1025"/>
            </a:lvl7pPr>
            <a:lvl8pPr>
              <a:defRPr sz="1025"/>
            </a:lvl8pPr>
            <a:lvl9pPr>
              <a:defRPr sz="102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7861E-97FB-450A-8686-7C28ED8B1BFF}" type="datetimeFigureOut">
              <a:rPr lang="fr-FR"/>
              <a:pPr>
                <a:defRPr/>
              </a:pPr>
              <a:t>10/11/2025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EA02C-9619-4FB7-B068-9BA3AFD55B5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3954369"/>
      </p:ext>
    </p:extLst>
  </p:cSld>
  <p:clrMapOvr>
    <a:masterClrMapping/>
  </p:clrMapOvr>
  <p:transition spd="slow" advClick="0" advTm="17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86014" y="805934"/>
            <a:ext cx="4294804" cy="335875"/>
          </a:xfrm>
        </p:spPr>
        <p:txBody>
          <a:bodyPr anchor="b"/>
          <a:lstStyle>
            <a:lvl1pPr marL="0" indent="0">
              <a:buNone/>
              <a:defRPr sz="1326" b="1"/>
            </a:lvl1pPr>
            <a:lvl2pPr marL="255866" indent="0">
              <a:buNone/>
              <a:defRPr sz="1085" b="1"/>
            </a:lvl2pPr>
            <a:lvl3pPr marL="511733" indent="0">
              <a:buNone/>
              <a:defRPr sz="1025" b="1"/>
            </a:lvl3pPr>
            <a:lvl4pPr marL="767599" indent="0">
              <a:buNone/>
              <a:defRPr sz="904" b="1"/>
            </a:lvl4pPr>
            <a:lvl5pPr marL="1023465" indent="0">
              <a:buNone/>
              <a:defRPr sz="904" b="1"/>
            </a:lvl5pPr>
            <a:lvl6pPr marL="1279331" indent="0">
              <a:buNone/>
              <a:defRPr sz="904" b="1"/>
            </a:lvl6pPr>
            <a:lvl7pPr marL="1535198" indent="0">
              <a:buNone/>
              <a:defRPr sz="904" b="1"/>
            </a:lvl7pPr>
            <a:lvl8pPr marL="1791065" indent="0">
              <a:buNone/>
              <a:defRPr sz="904" b="1"/>
            </a:lvl8pPr>
            <a:lvl9pPr marL="2046931" indent="0">
              <a:buNone/>
              <a:defRPr sz="904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86014" y="1141810"/>
            <a:ext cx="4294804" cy="2074427"/>
          </a:xfrm>
        </p:spPr>
        <p:txBody>
          <a:bodyPr/>
          <a:lstStyle>
            <a:lvl1pPr>
              <a:defRPr sz="1326"/>
            </a:lvl1pPr>
            <a:lvl2pPr>
              <a:defRPr sz="1085"/>
            </a:lvl2pPr>
            <a:lvl3pPr>
              <a:defRPr sz="1025"/>
            </a:lvl3pPr>
            <a:lvl4pPr>
              <a:defRPr sz="904"/>
            </a:lvl4pPr>
            <a:lvl5pPr>
              <a:defRPr sz="904"/>
            </a:lvl5pPr>
            <a:lvl6pPr>
              <a:defRPr sz="904"/>
            </a:lvl6pPr>
            <a:lvl7pPr>
              <a:defRPr sz="904"/>
            </a:lvl7pPr>
            <a:lvl8pPr>
              <a:defRPr sz="904"/>
            </a:lvl8pPr>
            <a:lvl9pPr>
              <a:defRPr sz="90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937760" y="805934"/>
            <a:ext cx="4296491" cy="335875"/>
          </a:xfrm>
        </p:spPr>
        <p:txBody>
          <a:bodyPr anchor="b"/>
          <a:lstStyle>
            <a:lvl1pPr marL="0" indent="0">
              <a:buNone/>
              <a:defRPr sz="1326" b="1"/>
            </a:lvl1pPr>
            <a:lvl2pPr marL="255866" indent="0">
              <a:buNone/>
              <a:defRPr sz="1085" b="1"/>
            </a:lvl2pPr>
            <a:lvl3pPr marL="511733" indent="0">
              <a:buNone/>
              <a:defRPr sz="1025" b="1"/>
            </a:lvl3pPr>
            <a:lvl4pPr marL="767599" indent="0">
              <a:buNone/>
              <a:defRPr sz="904" b="1"/>
            </a:lvl4pPr>
            <a:lvl5pPr marL="1023465" indent="0">
              <a:buNone/>
              <a:defRPr sz="904" b="1"/>
            </a:lvl5pPr>
            <a:lvl6pPr marL="1279331" indent="0">
              <a:buNone/>
              <a:defRPr sz="904" b="1"/>
            </a:lvl6pPr>
            <a:lvl7pPr marL="1535198" indent="0">
              <a:buNone/>
              <a:defRPr sz="904" b="1"/>
            </a:lvl7pPr>
            <a:lvl8pPr marL="1791065" indent="0">
              <a:buNone/>
              <a:defRPr sz="904" b="1"/>
            </a:lvl8pPr>
            <a:lvl9pPr marL="2046931" indent="0">
              <a:buNone/>
              <a:defRPr sz="904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937760" y="1141810"/>
            <a:ext cx="4296491" cy="2074427"/>
          </a:xfrm>
        </p:spPr>
        <p:txBody>
          <a:bodyPr/>
          <a:lstStyle>
            <a:lvl1pPr>
              <a:defRPr sz="1326"/>
            </a:lvl1pPr>
            <a:lvl2pPr>
              <a:defRPr sz="1085"/>
            </a:lvl2pPr>
            <a:lvl3pPr>
              <a:defRPr sz="1025"/>
            </a:lvl3pPr>
            <a:lvl4pPr>
              <a:defRPr sz="904"/>
            </a:lvl4pPr>
            <a:lvl5pPr>
              <a:defRPr sz="904"/>
            </a:lvl5pPr>
            <a:lvl6pPr>
              <a:defRPr sz="904"/>
            </a:lvl6pPr>
            <a:lvl7pPr>
              <a:defRPr sz="904"/>
            </a:lvl7pPr>
            <a:lvl8pPr>
              <a:defRPr sz="904"/>
            </a:lvl8pPr>
            <a:lvl9pPr>
              <a:defRPr sz="904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C104A-5ED4-48A8-B8B6-3EC6A9C4079A}" type="datetimeFigureOut">
              <a:rPr lang="fr-FR"/>
              <a:pPr>
                <a:defRPr/>
              </a:pPr>
              <a:t>10/11/2025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7FC17A-3E4C-4879-9FF5-F870C2B08B6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6040393"/>
      </p:ext>
    </p:extLst>
  </p:cSld>
  <p:clrMapOvr>
    <a:masterClrMapping/>
  </p:clrMapOvr>
  <p:transition spd="slow" advClick="0" advTm="17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00BBA1-708A-4A52-9EC0-CA474EDD6CB3}" type="datetimeFigureOut">
              <a:rPr lang="fr-FR"/>
              <a:pPr>
                <a:defRPr/>
              </a:pPr>
              <a:t>10/11/2025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D3564-609C-45F7-BB9E-8AF96E72B7B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2353641"/>
      </p:ext>
    </p:extLst>
  </p:cSld>
  <p:clrMapOvr>
    <a:masterClrMapping/>
  </p:clrMapOvr>
  <p:transition spd="slow" advClick="0" advTm="17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0E35D4-67F4-4501-8F3D-D5A7FC770D90}" type="datetimeFigureOut">
              <a:rPr lang="fr-FR"/>
              <a:pPr>
                <a:defRPr/>
              </a:pPr>
              <a:t>10/11/2025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7E9E2D-D336-4AFB-A530-A27F35460C3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7906549"/>
      </p:ext>
    </p:extLst>
  </p:cSld>
  <p:clrMapOvr>
    <a:masterClrMapping/>
  </p:clrMapOvr>
  <p:transition spd="slow" advClick="0" advTm="17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86015" y="143352"/>
            <a:ext cx="3197899" cy="610076"/>
          </a:xfrm>
        </p:spPr>
        <p:txBody>
          <a:bodyPr anchor="b"/>
          <a:lstStyle>
            <a:lvl1pPr algn="l">
              <a:defRPr sz="1085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800354" y="143352"/>
            <a:ext cx="5433896" cy="3072884"/>
          </a:xfrm>
        </p:spPr>
        <p:txBody>
          <a:bodyPr/>
          <a:lstStyle>
            <a:lvl1pPr>
              <a:defRPr sz="1748"/>
            </a:lvl1pPr>
            <a:lvl2pPr>
              <a:defRPr sz="1567"/>
            </a:lvl2pPr>
            <a:lvl3pPr>
              <a:defRPr sz="1326"/>
            </a:lvl3pPr>
            <a:lvl4pPr>
              <a:defRPr sz="1085"/>
            </a:lvl4pPr>
            <a:lvl5pPr>
              <a:defRPr sz="1085"/>
            </a:lvl5pPr>
            <a:lvl6pPr>
              <a:defRPr sz="1085"/>
            </a:lvl6pPr>
            <a:lvl7pPr>
              <a:defRPr sz="1085"/>
            </a:lvl7pPr>
            <a:lvl8pPr>
              <a:defRPr sz="1085"/>
            </a:lvl8pPr>
            <a:lvl9pPr>
              <a:defRPr sz="1085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86015" y="753428"/>
            <a:ext cx="3197899" cy="2462808"/>
          </a:xfrm>
        </p:spPr>
        <p:txBody>
          <a:bodyPr/>
          <a:lstStyle>
            <a:lvl1pPr marL="0" indent="0">
              <a:buNone/>
              <a:defRPr sz="784"/>
            </a:lvl1pPr>
            <a:lvl2pPr marL="255866" indent="0">
              <a:buNone/>
              <a:defRPr sz="663"/>
            </a:lvl2pPr>
            <a:lvl3pPr marL="511733" indent="0">
              <a:buNone/>
              <a:defRPr sz="543"/>
            </a:lvl3pPr>
            <a:lvl4pPr marL="767599" indent="0">
              <a:buNone/>
              <a:defRPr sz="543"/>
            </a:lvl4pPr>
            <a:lvl5pPr marL="1023465" indent="0">
              <a:buNone/>
              <a:defRPr sz="543"/>
            </a:lvl5pPr>
            <a:lvl6pPr marL="1279331" indent="0">
              <a:buNone/>
              <a:defRPr sz="543"/>
            </a:lvl6pPr>
            <a:lvl7pPr marL="1535198" indent="0">
              <a:buNone/>
              <a:defRPr sz="543"/>
            </a:lvl7pPr>
            <a:lvl8pPr marL="1791065" indent="0">
              <a:buNone/>
              <a:defRPr sz="543"/>
            </a:lvl8pPr>
            <a:lvl9pPr marL="2046931" indent="0">
              <a:buNone/>
              <a:defRPr sz="54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0B4793-E7FF-44A3-9EF8-C2629329B837}" type="datetimeFigureOut">
              <a:rPr lang="fr-FR"/>
              <a:pPr>
                <a:defRPr/>
              </a:pPr>
              <a:t>10/11/2025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8BD5D7-F0E1-44B3-BAA8-C09AC28D182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985785"/>
      </p:ext>
    </p:extLst>
  </p:cSld>
  <p:clrMapOvr>
    <a:masterClrMapping/>
  </p:clrMapOvr>
  <p:transition spd="slow" advClick="0" advTm="17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905239" y="2520316"/>
            <a:ext cx="5832158" cy="297538"/>
          </a:xfrm>
        </p:spPr>
        <p:txBody>
          <a:bodyPr anchor="b"/>
          <a:lstStyle>
            <a:lvl1pPr algn="l">
              <a:defRPr sz="1085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905239" y="321707"/>
            <a:ext cx="5832158" cy="2160270"/>
          </a:xfrm>
        </p:spPr>
        <p:txBody>
          <a:bodyPr rtlCol="0">
            <a:normAutofit/>
          </a:bodyPr>
          <a:lstStyle>
            <a:lvl1pPr marL="0" indent="0">
              <a:buNone/>
              <a:defRPr sz="1748"/>
            </a:lvl1pPr>
            <a:lvl2pPr marL="255866" indent="0">
              <a:buNone/>
              <a:defRPr sz="1567"/>
            </a:lvl2pPr>
            <a:lvl3pPr marL="511733" indent="0">
              <a:buNone/>
              <a:defRPr sz="1326"/>
            </a:lvl3pPr>
            <a:lvl4pPr marL="767599" indent="0">
              <a:buNone/>
              <a:defRPr sz="1085"/>
            </a:lvl4pPr>
            <a:lvl5pPr marL="1023465" indent="0">
              <a:buNone/>
              <a:defRPr sz="1085"/>
            </a:lvl5pPr>
            <a:lvl6pPr marL="1279331" indent="0">
              <a:buNone/>
              <a:defRPr sz="1085"/>
            </a:lvl6pPr>
            <a:lvl7pPr marL="1535198" indent="0">
              <a:buNone/>
              <a:defRPr sz="1085"/>
            </a:lvl7pPr>
            <a:lvl8pPr marL="1791065" indent="0">
              <a:buNone/>
              <a:defRPr sz="1085"/>
            </a:lvl8pPr>
            <a:lvl9pPr marL="2046931" indent="0">
              <a:buNone/>
              <a:defRPr sz="1085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905239" y="2817853"/>
            <a:ext cx="5832158" cy="422552"/>
          </a:xfrm>
        </p:spPr>
        <p:txBody>
          <a:bodyPr/>
          <a:lstStyle>
            <a:lvl1pPr marL="0" indent="0">
              <a:buNone/>
              <a:defRPr sz="784"/>
            </a:lvl1pPr>
            <a:lvl2pPr marL="255866" indent="0">
              <a:buNone/>
              <a:defRPr sz="663"/>
            </a:lvl2pPr>
            <a:lvl3pPr marL="511733" indent="0">
              <a:buNone/>
              <a:defRPr sz="543"/>
            </a:lvl3pPr>
            <a:lvl4pPr marL="767599" indent="0">
              <a:buNone/>
              <a:defRPr sz="543"/>
            </a:lvl4pPr>
            <a:lvl5pPr marL="1023465" indent="0">
              <a:buNone/>
              <a:defRPr sz="543"/>
            </a:lvl5pPr>
            <a:lvl6pPr marL="1279331" indent="0">
              <a:buNone/>
              <a:defRPr sz="543"/>
            </a:lvl6pPr>
            <a:lvl7pPr marL="1535198" indent="0">
              <a:buNone/>
              <a:defRPr sz="543"/>
            </a:lvl7pPr>
            <a:lvl8pPr marL="1791065" indent="0">
              <a:buNone/>
              <a:defRPr sz="543"/>
            </a:lvl8pPr>
            <a:lvl9pPr marL="2046931" indent="0">
              <a:buNone/>
              <a:defRPr sz="543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D60CFC-19B4-40AA-9701-D19CAFE306A9}" type="datetimeFigureOut">
              <a:rPr lang="fr-FR"/>
              <a:pPr>
                <a:defRPr/>
              </a:pPr>
              <a:t>10/11/2025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7C593F-9E01-4E2A-9046-B3E80E7CE53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4291565"/>
      </p:ext>
    </p:extLst>
  </p:cSld>
  <p:clrMapOvr>
    <a:masterClrMapping/>
  </p:clrMapOvr>
  <p:transition spd="slow" advClick="0" advTm="17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3398AB-B6C9-41AE-B5CA-ABFFED6F56D6}" type="datetimeFigureOut">
              <a:rPr lang="fr-FR"/>
              <a:pPr>
                <a:defRPr/>
              </a:pPr>
              <a:t>10/11/2025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7D1B4A-1A41-4152-A8E3-114723565B4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938050"/>
      </p:ext>
    </p:extLst>
  </p:cSld>
  <p:clrMapOvr>
    <a:masterClrMapping/>
  </p:clrMapOvr>
  <p:transition spd="slow" advClick="0" advTm="17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047190" y="144185"/>
            <a:ext cx="2187059" cy="3072051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86015" y="144185"/>
            <a:ext cx="6399173" cy="3072051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52291-77EA-4EC5-B8FC-0404397F486C}" type="datetimeFigureOut">
              <a:rPr lang="fr-FR"/>
              <a:pPr>
                <a:defRPr/>
              </a:pPr>
              <a:t>10/11/2025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89B3E-D44D-4844-8737-541972CB564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656256"/>
      </p:ext>
    </p:extLst>
  </p:cSld>
  <p:clrMapOvr>
    <a:masterClrMapping/>
  </p:clrMapOvr>
  <p:transition spd="slow" advClick="0" advTm="17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86014" y="144018"/>
            <a:ext cx="8748237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86014" y="840105"/>
            <a:ext cx="8748237" cy="2376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84893" tIns="42447" rIns="84893" bIns="4244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86014" y="3336418"/>
            <a:ext cx="2268061" cy="192024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l" defTabSz="511733" fontAlgn="auto">
              <a:spcBef>
                <a:spcPts val="0"/>
              </a:spcBef>
              <a:spcAft>
                <a:spcPts val="0"/>
              </a:spcAft>
              <a:defRPr sz="66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FD3D51F-6BF3-45FE-9291-83749D1810E8}" type="datetimeFigureOut">
              <a:rPr lang="fr-FR"/>
              <a:pPr>
                <a:defRPr/>
              </a:pPr>
              <a:t>10/11/2025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321090" y="3336418"/>
            <a:ext cx="3078084" cy="192024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ctr" defTabSz="511733" fontAlgn="auto">
              <a:spcBef>
                <a:spcPts val="0"/>
              </a:spcBef>
              <a:spcAft>
                <a:spcPts val="0"/>
              </a:spcAft>
              <a:defRPr sz="66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966188" y="3336418"/>
            <a:ext cx="2268061" cy="192024"/>
          </a:xfrm>
          <a:prstGeom prst="rect">
            <a:avLst/>
          </a:prstGeom>
        </p:spPr>
        <p:txBody>
          <a:bodyPr vert="horz" lIns="84893" tIns="42447" rIns="84893" bIns="42447" rtlCol="0" anchor="ctr"/>
          <a:lstStyle>
            <a:lvl1pPr algn="r" defTabSz="511733" fontAlgn="auto">
              <a:spcBef>
                <a:spcPts val="0"/>
              </a:spcBef>
              <a:spcAft>
                <a:spcPts val="0"/>
              </a:spcAft>
              <a:defRPr sz="663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4EBF453-1290-4C2F-966E-F90C580FCDC7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7000">
    <p:fade/>
  </p:transition>
  <p:txStyles>
    <p:titleStyle>
      <a:lvl1pPr algn="ctr" defTabSz="511009" rtl="0" eaLnBrk="0" fontAlgn="base" hangingPunct="0">
        <a:spcBef>
          <a:spcPct val="0"/>
        </a:spcBef>
        <a:spcAft>
          <a:spcPct val="0"/>
        </a:spcAft>
        <a:defRPr sz="2471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2pPr>
      <a:lvl3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3pPr>
      <a:lvl4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4pPr>
      <a:lvl5pPr algn="ctr" defTabSz="511009" rtl="0" eaLnBrk="0" fontAlgn="base" hangingPunct="0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5pPr>
      <a:lvl6pPr marL="180518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6pPr>
      <a:lvl7pPr marL="361036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7pPr>
      <a:lvl8pPr marL="541554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8pPr>
      <a:lvl9pPr marL="722072" algn="ctr" defTabSz="511468" rtl="0" fontAlgn="base">
        <a:spcBef>
          <a:spcPct val="0"/>
        </a:spcBef>
        <a:spcAft>
          <a:spcPct val="0"/>
        </a:spcAft>
        <a:defRPr sz="2471">
          <a:solidFill>
            <a:schemeClr val="tx1"/>
          </a:solidFill>
          <a:latin typeface="Calibri" pitchFamily="34" charset="0"/>
        </a:defRPr>
      </a:lvl9pPr>
    </p:titleStyle>
    <p:bodyStyle>
      <a:lvl1pPr marL="191389" indent="-191389" algn="l" defTabSz="511009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748" kern="1200">
          <a:solidFill>
            <a:schemeClr val="tx1"/>
          </a:solidFill>
          <a:latin typeface="+mn-lt"/>
          <a:ea typeface="+mn-ea"/>
          <a:cs typeface="+mn-cs"/>
        </a:defRPr>
      </a:lvl1pPr>
      <a:lvl2pPr marL="415314" indent="-159810" algn="l" defTabSz="511009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567" kern="1200">
          <a:solidFill>
            <a:schemeClr val="tx1"/>
          </a:solidFill>
          <a:latin typeface="+mn-lt"/>
          <a:ea typeface="+mn-ea"/>
          <a:cs typeface="+mn-cs"/>
        </a:defRPr>
      </a:lvl2pPr>
      <a:lvl3pPr marL="639239" indent="-127274" algn="l" defTabSz="511009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326" kern="1200">
          <a:solidFill>
            <a:schemeClr val="tx1"/>
          </a:solidFill>
          <a:latin typeface="+mn-lt"/>
          <a:ea typeface="+mn-ea"/>
          <a:cs typeface="+mn-cs"/>
        </a:defRPr>
      </a:lvl3pPr>
      <a:lvl4pPr marL="894744" indent="-127274" algn="l" defTabSz="511009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150248" indent="-127274" algn="l" defTabSz="511009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07265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6pPr>
      <a:lvl7pPr marL="1663131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7pPr>
      <a:lvl8pPr marL="1918998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8pPr>
      <a:lvl9pPr marL="2174864" indent="-127933" algn="l" defTabSz="511733" rtl="0" eaLnBrk="1" latinLnBrk="0" hangingPunct="1">
        <a:spcBef>
          <a:spcPct val="20000"/>
        </a:spcBef>
        <a:buFont typeface="Arial" pitchFamily="34" charset="0"/>
        <a:buChar char="•"/>
        <a:defRPr sz="108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1pPr>
      <a:lvl2pPr marL="255866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2pPr>
      <a:lvl3pPr marL="511733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3pPr>
      <a:lvl4pPr marL="767599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4pPr>
      <a:lvl5pPr marL="1023465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5pPr>
      <a:lvl6pPr marL="1279331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6pPr>
      <a:lvl7pPr marL="1535198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7pPr>
      <a:lvl8pPr marL="1791065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8pPr>
      <a:lvl9pPr marL="2046931" algn="l" defTabSz="511733" rtl="0" eaLnBrk="1" latinLnBrk="0" hangingPunct="1">
        <a:defRPr sz="102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g"/><Relationship Id="rId5" Type="http://schemas.openxmlformats.org/officeDocument/2006/relationships/image" Target="../media/image6.jpg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7" Type="http://schemas.openxmlformats.org/officeDocument/2006/relationships/image" Target="../media/image26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g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g"/><Relationship Id="rId3" Type="http://schemas.openxmlformats.org/officeDocument/2006/relationships/image" Target="../media/image27.jpg"/><Relationship Id="rId7" Type="http://schemas.openxmlformats.org/officeDocument/2006/relationships/image" Target="../media/image31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g"/><Relationship Id="rId5" Type="http://schemas.openxmlformats.org/officeDocument/2006/relationships/image" Target="../media/image29.jpg"/><Relationship Id="rId10" Type="http://schemas.openxmlformats.org/officeDocument/2006/relationships/image" Target="../media/image34.jpg"/><Relationship Id="rId4" Type="http://schemas.openxmlformats.org/officeDocument/2006/relationships/image" Target="../media/image28.jpg"/><Relationship Id="rId9" Type="http://schemas.openxmlformats.org/officeDocument/2006/relationships/image" Target="../media/image33.jp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g"/><Relationship Id="rId3" Type="http://schemas.openxmlformats.org/officeDocument/2006/relationships/image" Target="../media/image35.jpg"/><Relationship Id="rId7" Type="http://schemas.openxmlformats.org/officeDocument/2006/relationships/image" Target="../media/image33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g"/><Relationship Id="rId5" Type="http://schemas.openxmlformats.org/officeDocument/2006/relationships/image" Target="../media/image37.jpg"/><Relationship Id="rId4" Type="http://schemas.openxmlformats.org/officeDocument/2006/relationships/image" Target="../media/image36.jp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jpg"/><Relationship Id="rId7" Type="http://schemas.openxmlformats.org/officeDocument/2006/relationships/image" Target="../media/image4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g"/><Relationship Id="rId5" Type="http://schemas.openxmlformats.org/officeDocument/2006/relationships/image" Target="../media/image41.jpg"/><Relationship Id="rId10" Type="http://schemas.openxmlformats.org/officeDocument/2006/relationships/image" Target="../media/image46.jpg"/><Relationship Id="rId4" Type="http://schemas.openxmlformats.org/officeDocument/2006/relationships/image" Target="../media/image40.jpg"/><Relationship Id="rId9" Type="http://schemas.openxmlformats.org/officeDocument/2006/relationships/image" Target="../media/image4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-1" y="3060000"/>
            <a:ext cx="1980000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400" b="1" dirty="0">
                <a:solidFill>
                  <a:srgbClr val="FFFF00"/>
                </a:solidFill>
                <a:latin typeface="Script MT Bold" panose="03040602040607080904" pitchFamily="66" charset="0"/>
              </a:rPr>
              <a:t>Chanté par Joe Dassin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400" b="1" dirty="0">
                <a:solidFill>
                  <a:srgbClr val="FFFF00"/>
                </a:solidFill>
                <a:latin typeface="Script MT Bold" panose="03040602040607080904" pitchFamily="66" charset="0"/>
              </a:rPr>
              <a:t>Diaporama © Apex</a:t>
            </a:r>
          </a:p>
        </p:txBody>
      </p:sp>
      <p:sp>
        <p:nvSpPr>
          <p:cNvPr id="2" name="Rectangle 1"/>
          <p:cNvSpPr/>
          <p:nvPr/>
        </p:nvSpPr>
        <p:spPr>
          <a:xfrm>
            <a:off x="1080000" y="0"/>
            <a:ext cx="7560000" cy="1800000"/>
          </a:xfrm>
          <a:prstGeom prst="rect">
            <a:avLst/>
          </a:prstGeom>
          <a:noFill/>
        </p:spPr>
        <p:txBody>
          <a:bodyPr spcFirstLastPara="1" wrap="none">
            <a:prstTxWarp prst="textDeflateBottom">
              <a:avLst/>
            </a:prstTxWarp>
            <a:spAutoFit/>
          </a:bodyPr>
          <a:lstStyle/>
          <a:p>
            <a:pPr algn="ctr">
              <a:defRPr/>
            </a:pPr>
            <a:r>
              <a:rPr lang="fr-FR" sz="3255" b="1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 panose="020B0604020202020204" charset="0"/>
              </a:rPr>
              <a:t>L’été indien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000">
        <p:sndAc>
          <p:stSnd>
            <p:snd r:embed="rId2" name="L_été-indien-2.wav"/>
          </p:stSnd>
        </p:sndAc>
      </p:transition>
    </mc:Choice>
    <mc:Fallback xmlns="">
      <p:transition advClick="0" advTm="11000">
        <p:sndAc>
          <p:stSnd>
            <p:snd r:embed="rId5" name="L_été-indien-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4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">
            <a:extLst>
              <a:ext uri="{FF2B5EF4-FFF2-40B4-BE49-F238E27FC236}">
                <a16:creationId xmlns:a16="http://schemas.microsoft.com/office/drawing/2014/main" id="{E86B9FD6-89A6-4E09-B46F-4DE2BD04EA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19997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427F97A-65B9-42C9-A369-FB718F991F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" y="3060000"/>
            <a:ext cx="1980000" cy="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400" b="1" dirty="0">
                <a:solidFill>
                  <a:srgbClr val="FFFF00"/>
                </a:solidFill>
                <a:latin typeface="Script MT Bold" panose="03040602040607080904" pitchFamily="66" charset="0"/>
              </a:rPr>
              <a:t>Chanté par Joe Dassin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1400" b="1" dirty="0">
                <a:solidFill>
                  <a:srgbClr val="FFFF00"/>
                </a:solidFill>
                <a:latin typeface="Script MT Bold" panose="03040602040607080904" pitchFamily="66" charset="0"/>
              </a:rPr>
              <a:t>Diaporama © Apex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4783B99-6C0F-4F86-9523-5A245119DADB}"/>
              </a:ext>
            </a:extLst>
          </p:cNvPr>
          <p:cNvSpPr/>
          <p:nvPr/>
        </p:nvSpPr>
        <p:spPr>
          <a:xfrm>
            <a:off x="1079999" y="0"/>
            <a:ext cx="7560000" cy="1800000"/>
          </a:xfrm>
          <a:prstGeom prst="rect">
            <a:avLst/>
          </a:prstGeom>
          <a:noFill/>
          <a:ln>
            <a:noFill/>
          </a:ln>
        </p:spPr>
        <p:txBody>
          <a:bodyPr spcFirstLastPara="1" wrap="none">
            <a:prstTxWarp prst="textDeflateBottom">
              <a:avLst/>
            </a:prstTxWarp>
            <a:spAutoFit/>
          </a:bodyPr>
          <a:lstStyle/>
          <a:p>
            <a:pPr algn="ctr">
              <a:defRPr/>
            </a:pPr>
            <a:r>
              <a:rPr lang="fr-FR" sz="3255" b="1" dirty="0">
                <a:ln w="17780" cmpd="sng">
                  <a:solidFill>
                    <a:schemeClr val="tx1"/>
                  </a:solidFill>
                  <a:prstDash val="solid"/>
                  <a:miter lim="800000"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dy" panose="020B0604020202020204" charset="0"/>
              </a:rPr>
              <a:t>L’été indien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80B07F50-BF2E-4FAA-9FC7-8363E02AFC10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6000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F3BCA8C2-AE9E-4FB3-9DB8-83F1C344D5D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1" cy="3600097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5FCE254C-1664-4AC7-A1BF-E598BC1BF7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CF2CC662-A612-4E06-A952-AEABEAAF842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14125C49-B841-453F-B59C-D8E75B47571D}"/>
              </a:ext>
            </a:extLst>
          </p:cNvPr>
          <p:cNvSpPr txBox="1"/>
          <p:nvPr/>
        </p:nvSpPr>
        <p:spPr>
          <a:xfrm>
            <a:off x="0" y="0"/>
            <a:ext cx="39056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latin typeface="Monotype Corsiva" panose="03010101010201010101" pitchFamily="66" charset="0"/>
              </a:rPr>
              <a:t>Tu sais, je n'ai jamais été aussi heureux que ce matin-là</a:t>
            </a:r>
          </a:p>
          <a:p>
            <a:r>
              <a:rPr lang="fr-FR" sz="1200" dirty="0">
                <a:latin typeface="Monotype Corsiva" panose="03010101010201010101" pitchFamily="66" charset="0"/>
              </a:rPr>
              <a:t>Nous marchions sur une plage un peu comme celle-ci</a:t>
            </a:r>
          </a:p>
          <a:p>
            <a:r>
              <a:rPr lang="fr-FR" sz="1200" dirty="0">
                <a:latin typeface="Monotype Corsiva" panose="03010101010201010101" pitchFamily="66" charset="0"/>
              </a:rPr>
              <a:t>C'était l'automne, un automne où il faisait beau</a:t>
            </a:r>
          </a:p>
          <a:p>
            <a:r>
              <a:rPr lang="fr-FR" sz="1200" dirty="0">
                <a:latin typeface="Monotype Corsiva" panose="03010101010201010101" pitchFamily="66" charset="0"/>
              </a:rPr>
              <a:t>Une saison qui n'existe que dans le Nord de l'Amérique	</a:t>
            </a:r>
          </a:p>
          <a:p>
            <a:r>
              <a:rPr lang="fr-FR" sz="1200" dirty="0">
                <a:latin typeface="Monotype Corsiva" panose="03010101010201010101" pitchFamily="66" charset="0"/>
              </a:rPr>
              <a:t>Là-bas on l'appelle l'été indien</a:t>
            </a:r>
          </a:p>
          <a:p>
            <a:r>
              <a:rPr lang="fr-FR" sz="1200" dirty="0">
                <a:latin typeface="Monotype Corsiva" panose="03010101010201010101" pitchFamily="66" charset="0"/>
              </a:rPr>
              <a:t>Mais c'était tout simplement le nôtre</a:t>
            </a:r>
          </a:p>
        </p:txBody>
      </p:sp>
    </p:spTree>
    <p:extLst>
      <p:ext uri="{BB962C8B-B14F-4D97-AF65-F5344CB8AC3E}">
        <p14:creationId xmlns:p14="http://schemas.microsoft.com/office/powerpoint/2010/main" val="3704577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7000"/>
    </mc:Choice>
    <mc:Fallback xmlns="">
      <p:transition advClick="0" advTm="2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6E49EF72-8094-4B77-83FB-14EAA2FAD8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642"/>
            <a:ext cx="9720261" cy="3600096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9537FEF1-9CFB-450E-8657-412146C62782}"/>
              </a:ext>
            </a:extLst>
          </p:cNvPr>
          <p:cNvSpPr txBox="1"/>
          <p:nvPr/>
        </p:nvSpPr>
        <p:spPr>
          <a:xfrm>
            <a:off x="0" y="0"/>
            <a:ext cx="385201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latin typeface="Monotype Corsiva" panose="03010101010201010101" pitchFamily="66" charset="0"/>
              </a:rPr>
              <a:t>Tu sais, je n'ai jamais été aussi heureux que ce matin-là</a:t>
            </a:r>
          </a:p>
          <a:p>
            <a:r>
              <a:rPr lang="fr-FR" sz="1200" dirty="0">
                <a:latin typeface="Monotype Corsiva" panose="03010101010201010101" pitchFamily="66" charset="0"/>
              </a:rPr>
              <a:t>Nous marchions sur une plage un peu comme celle-ci</a:t>
            </a:r>
          </a:p>
          <a:p>
            <a:r>
              <a:rPr lang="fr-FR" sz="1200" dirty="0">
                <a:latin typeface="Monotype Corsiva" panose="03010101010201010101" pitchFamily="66" charset="0"/>
              </a:rPr>
              <a:t>C'était l'automne, un automne où il faisait beau</a:t>
            </a:r>
          </a:p>
          <a:p>
            <a:r>
              <a:rPr lang="fr-FR" sz="1200" dirty="0">
                <a:latin typeface="Monotype Corsiva" panose="03010101010201010101" pitchFamily="66" charset="0"/>
              </a:rPr>
              <a:t>Une saison qui n'existe que dans le Nord de l'Amérique	</a:t>
            </a:r>
          </a:p>
          <a:p>
            <a:r>
              <a:rPr lang="fr-FR" sz="1200" dirty="0">
                <a:latin typeface="Monotype Corsiva" panose="03010101010201010101" pitchFamily="66" charset="0"/>
              </a:rPr>
              <a:t>Là-bas on l'appelle l'été indien</a:t>
            </a:r>
          </a:p>
          <a:p>
            <a:r>
              <a:rPr lang="fr-FR" sz="1200" dirty="0">
                <a:latin typeface="Monotype Corsiva" panose="03010101010201010101" pitchFamily="66" charset="0"/>
              </a:rPr>
              <a:t>Mais c'était tout simplement le nôtre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397E6388-B39D-457C-B4EE-76CD8DAFE4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000" cy="3600000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04B03467-A62B-48CF-AF57-511FBC39DEA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36000" y="25"/>
            <a:ext cx="9756000" cy="3600000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167B04C9-12CB-4350-BA8C-31010A352AB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56000" cy="3600000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DE85F0C0-D8CE-4D2F-AA56-82B408E495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005470" cy="1029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itchFamily="66" charset="0"/>
              </a:rPr>
              <a:t>Avec ta robe longue tu ressemblais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itchFamily="66" charset="0"/>
              </a:rPr>
              <a:t>À une aquarelle de Marie Laurencin	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itchFamily="66" charset="0"/>
              </a:rPr>
              <a:t>Et je me souviens, je me souviens très bien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itchFamily="66" charset="0"/>
              </a:rPr>
              <a:t>De ce que je t'ai dit ce matin-là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itchFamily="66" charset="0"/>
              </a:rPr>
              <a:t>Il y a un an, y a un siècle, y a une éternité </a:t>
            </a:r>
          </a:p>
        </p:txBody>
      </p:sp>
    </p:spTree>
    <p:extLst>
      <p:ext uri="{BB962C8B-B14F-4D97-AF65-F5344CB8AC3E}">
        <p14:creationId xmlns:p14="http://schemas.microsoft.com/office/powerpoint/2010/main" val="2220096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7000"/>
    </mc:Choice>
    <mc:Fallback xmlns="">
      <p:transition advClick="0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56000" cy="3599998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5CA56C8-2DB1-4423-94D3-A51A4A844EB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005470" cy="1029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itchFamily="66" charset="0"/>
              </a:rPr>
              <a:t>Avec ta robe longue tu ressemblais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itchFamily="66" charset="0"/>
              </a:rPr>
              <a:t>À une aquarelle de Marie Laurencin	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itchFamily="66" charset="0"/>
              </a:rPr>
              <a:t>Et je me souviens, je me souviens très bien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itchFamily="66" charset="0"/>
              </a:rPr>
              <a:t>De ce que je t'ai dit ce matin-là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solidFill>
                  <a:schemeClr val="bg1"/>
                </a:solidFill>
                <a:latin typeface="Monotype Corsiva" pitchFamily="66" charset="0"/>
              </a:rPr>
              <a:t>Il y a un an, y a un siècle, y a une éternité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656993C-B83F-4908-93B9-8BED28C7CA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1" cy="3600096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7DE92C19-0346-4149-984E-E845DDB930B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9D5C7268-9AB6-48C7-B4E8-1E785FA4CF7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706848D5-00F4-4E18-905C-3C42F0FC783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261" cy="3600097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0" y="0"/>
            <a:ext cx="3441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On ira où tu voudras, quand tu voudras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Et l'on s'aimera encore, lorsque l'amour sera mort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Toute la vie sera pareille à ce matin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Aux couleurs de l'été indien	</a:t>
            </a:r>
          </a:p>
        </p:txBody>
      </p:sp>
    </p:spTree>
    <p:extLst>
      <p:ext uri="{BB962C8B-B14F-4D97-AF65-F5344CB8AC3E}">
        <p14:creationId xmlns:p14="http://schemas.microsoft.com/office/powerpoint/2010/main" val="1633447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36500"/>
    </mc:Choice>
    <mc:Fallback>
      <p:transition advClick="0" advTm="36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>
            <a:extLst>
              <a:ext uri="{FF2B5EF4-FFF2-40B4-BE49-F238E27FC236}">
                <a16:creationId xmlns:a16="http://schemas.microsoft.com/office/drawing/2014/main" id="{0D237702-988B-4F2F-A6FB-02FE83BF00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261" y="0"/>
            <a:ext cx="9720253" cy="3600094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B22B7735-D326-440E-95CB-75EC315A08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4733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On ira où tu voudras, quand tu voudras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Et l'on s'aimera encore, lorsque l'amour sera mort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Toute la vie sera pareille à ce matin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Aux couleurs de l'été indien	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0" y="25"/>
            <a:ext cx="9719997" cy="3599998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9C55B798-D2E9-48BE-B10C-B55E8AD16E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9720263" cy="3600097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14430DC3-92DF-40C2-B5F3-7C526DA430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2459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321FC5CE-48F9-4B8A-98D4-0B8ADDB293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430264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Aujourd'hui, je suis très loin de ce matin d'automne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Mais c'est comme si j'y étais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Je pense à toi, où es-tu, que fais-tu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Est-ce que j'existe encore pour toi			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Je regarde cette vague qui n'atteindra jamais la dune</a:t>
            </a:r>
          </a:p>
        </p:txBody>
      </p:sp>
    </p:spTree>
    <p:extLst>
      <p:ext uri="{BB962C8B-B14F-4D97-AF65-F5344CB8AC3E}">
        <p14:creationId xmlns:p14="http://schemas.microsoft.com/office/powerpoint/2010/main" val="801880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2460"/>
          </a:xfrm>
          <a:prstGeom prst="rect">
            <a:avLst/>
          </a:prstGeom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0" y="0"/>
            <a:ext cx="4212059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Aujourd'hui, je suis très loin de ce matin d'automne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Mais c'est comme si j'y étais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Je pense à toi, où es-tu, que fais-tu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Est-ce que j'existe encore pour toi			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Je regarde cette vague qui n'atteindra jamais la dune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867A39F5-A426-4219-96AC-1C7BA3FB6B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19997" cy="3599999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70ECCDFD-A419-454B-A685-8B44CE4C06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B6178FBB-F0C3-4ACD-AB1A-054E9FFB7E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0" y="0"/>
            <a:ext cx="392402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Tu vois, comme elle, je reviens en arrière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Comme elle je me couche sur le sable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Et je me souviens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Je me souviens des marées hautes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Du soleil et du bonheur qui passaient sur la mer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Il y a une éternité, un siècle, il y a un an</a:t>
            </a:r>
          </a:p>
        </p:txBody>
      </p:sp>
    </p:spTree>
    <p:extLst>
      <p:ext uri="{BB962C8B-B14F-4D97-AF65-F5344CB8AC3E}">
        <p14:creationId xmlns:p14="http://schemas.microsoft.com/office/powerpoint/2010/main" val="301663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1000"/>
    </mc:Choice>
    <mc:Fallback xmlns="">
      <p:transition advClick="0" advTm="2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1"/>
            <a:ext cx="9719997" cy="3599999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85DD548-33AF-4BB6-A92A-6F13F9C90C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92402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Tu vois, comme elle, je reviens en arrière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Comme elle je me couche sur le sable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Et je me souviens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Je me souviens des marées hautes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Du soleil et du bonheur qui passaient sur la mer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Il y a une éternité, un siècle, il y a un an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10F97269-C83D-4D94-B656-8F263CEC55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1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432A8D6-7F22-470B-BAAC-7D99C2EF17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2F8370D5-9037-4A8B-8184-16343DAABA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53"/>
            <a:ext cx="9720261" cy="3600097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A13D996A-A563-4CE1-B72B-0FC28DDA80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A3F5201D-BDBB-4BFA-8A51-B058F12FE2D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600097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E65ADDA-5EFA-4CCC-AA14-D60D7F85D8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441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On ira où tu voudras, quand tu voudras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Et l'on s'aimera encore, lorsque l'amour sera mort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Toute la vie sera pareille à ce matin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Aux couleurs de l'été indien	</a:t>
            </a:r>
          </a:p>
        </p:txBody>
      </p:sp>
    </p:spTree>
    <p:extLst>
      <p:ext uri="{BB962C8B-B14F-4D97-AF65-F5344CB8AC3E}">
        <p14:creationId xmlns:p14="http://schemas.microsoft.com/office/powerpoint/2010/main" val="2484018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3000"/>
    </mc:Choice>
    <mc:Fallback xmlns="">
      <p:transition advClick="0" advTm="3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3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98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2C0B37C6-B21A-4451-BEE8-F72A248EBD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600097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2DF8336C-BF4A-470B-9746-3BF8B25408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441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On ira où tu voudras, quand tu voudras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Et l'on s'aimera encore, lorsque l'amour sera mort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Toute la vie sera pareille à ce matin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Aux couleurs de l'été indien	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395D8BC5-7877-4C65-AD8E-6EA059D373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"/>
            <a:ext cx="9720263" cy="3600097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CC9058F4-D7CE-4579-BA9F-7F6E48F347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1" cy="3600097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7DD4C0A-CD5D-4E59-8935-60EC3886F19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600097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0A8E3CC9-8F85-478A-9118-C28328E1A1C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720261" cy="3600097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C23931D5-2C7F-4EF9-90D9-35678AD5A22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756000" cy="3600097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6A1264D6-A5DA-4C25-9AC8-09A47A93A86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600097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0FC26F1-D5EE-4B3B-8856-63AC72DB3D7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600097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2A0023D9-D7CA-44B5-B251-513DA15DD40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600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70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58000"/>
    </mc:Choice>
    <mc:Fallback xmlns="">
      <p:transition advClick="0" advTm="5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17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6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43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50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>
            <a:extLst>
              <a:ext uri="{FF2B5EF4-FFF2-40B4-BE49-F238E27FC236}">
                <a16:creationId xmlns:a16="http://schemas.microsoft.com/office/drawing/2014/main" id="{96C56F99-FED9-4C10-B6ED-B0D81E4B15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"/>
            <a:ext cx="9720263" cy="3600097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C1163DF5-1B4F-45C7-AA51-D2F81C149F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600097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8E5D77C4-49FD-43E5-A705-6316E318D4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600097"/>
          </a:xfrm>
          <a:prstGeom prst="rect">
            <a:avLst/>
          </a:prstGeom>
        </p:spPr>
      </p:pic>
      <p:pic>
        <p:nvPicPr>
          <p:cNvPr id="18" name="Image 17">
            <a:extLst>
              <a:ext uri="{FF2B5EF4-FFF2-40B4-BE49-F238E27FC236}">
                <a16:creationId xmlns:a16="http://schemas.microsoft.com/office/drawing/2014/main" id="{9CE52F4E-2012-40DA-8592-FA8C891713D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92996E6B-16CC-4195-9F54-ABCE1FB019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600097"/>
          </a:xfrm>
          <a:prstGeom prst="rect">
            <a:avLst/>
          </a:prstGeom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A7EE7D4D-53B4-4C35-BE6F-9864B98F70A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" y="0"/>
            <a:ext cx="9720261" cy="3600096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7024386-A952-4D81-90CF-762985E3EAF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6"/>
            <a:ext cx="9720263" cy="3600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283839"/>
      </p:ext>
    </p:extLst>
  </p:cSld>
  <p:clrMapOvr>
    <a:masterClrMapping/>
  </p:clrMapOvr>
  <p:transition spd="slow" advClick="0" advTm="4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2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2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791A97BB-BF65-4ABD-B89F-7E1C9B963C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720261" cy="3600097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9BB2679-4B27-4C11-9684-D016F46ED33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18CFE33D-B37D-47B4-8896-6814E7FC2C6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263" cy="3600097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CF812F4D-EB93-4DED-AC3B-A26A39CA96E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85168C1-DA8E-400A-9A09-B56B8F5B2D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441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29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6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defTabSz="847725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On ira où tu voudras, quand tu voudras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Et l'on s'aimera encore, lorsque l'amour sera mort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Toute la vie sera pareille à ce matin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1200" dirty="0">
                <a:latin typeface="Monotype Corsiva" pitchFamily="66" charset="0"/>
              </a:rPr>
              <a:t>Aux couleurs de l'été indien	</a:t>
            </a:r>
          </a:p>
        </p:txBody>
      </p:sp>
      <p:pic>
        <p:nvPicPr>
          <p:cNvPr id="19" name="Image 18">
            <a:extLst>
              <a:ext uri="{FF2B5EF4-FFF2-40B4-BE49-F238E27FC236}">
                <a16:creationId xmlns:a16="http://schemas.microsoft.com/office/drawing/2014/main" id="{9A1CB4ED-90DD-41AE-AF65-CDAD081882F2}"/>
              </a:ext>
            </a:extLst>
          </p:cNvPr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0"/>
            <a:ext cx="9720000" cy="3599626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DBE065A5-7B07-40E1-96D1-80164E21CBD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558000"/>
            <a:ext cx="2520000" cy="2520327"/>
          </a:xfrm>
          <a:prstGeom prst="rect">
            <a:avLst/>
          </a:prstGeom>
        </p:spPr>
      </p:pic>
      <p:sp>
        <p:nvSpPr>
          <p:cNvPr id="21" name="ZoneTexte 20">
            <a:extLst>
              <a:ext uri="{FF2B5EF4-FFF2-40B4-BE49-F238E27FC236}">
                <a16:creationId xmlns:a16="http://schemas.microsoft.com/office/drawing/2014/main" id="{F72374D7-921F-48FF-8F8B-61E0920FBB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00000" y="3168000"/>
            <a:ext cx="2520000" cy="273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462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462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22" name="Image 3">
            <a:extLst>
              <a:ext uri="{FF2B5EF4-FFF2-40B4-BE49-F238E27FC236}">
                <a16:creationId xmlns:a16="http://schemas.microsoft.com/office/drawing/2014/main" id="{698DDE5A-750E-4E44-A29E-595834271C9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40000" y="1080000"/>
            <a:ext cx="1440000" cy="14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65949CE9-DBF9-4571-B065-C93F91233A4E}"/>
              </a:ext>
            </a:extLst>
          </p:cNvPr>
          <p:cNvSpPr/>
          <p:nvPr/>
        </p:nvSpPr>
        <p:spPr>
          <a:xfrm>
            <a:off x="3448611" y="-376431"/>
            <a:ext cx="2823237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10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3300987609"/>
      </p:ext>
    </p:extLst>
  </p:cSld>
  <p:clrMapOvr>
    <a:masterClrMapping/>
  </p:clrMapOvr>
  <p:transition spd="slow" advClick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8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2450"/>
                            </p:stCondLst>
                            <p:childTnLst>
                              <p:par>
                                <p:cTn id="40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1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2838</TotalTime>
  <Words>575</Words>
  <Application>Microsoft Office PowerPoint</Application>
  <PresentationFormat>Personnalisé</PresentationFormat>
  <Paragraphs>74</Paragraphs>
  <Slides>10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7" baseType="lpstr">
      <vt:lpstr>Script MT Bold</vt:lpstr>
      <vt:lpstr>Andy</vt:lpstr>
      <vt:lpstr>Arial</vt:lpstr>
      <vt:lpstr>Algerian</vt:lpstr>
      <vt:lpstr>Calibri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208</cp:revision>
  <dcterms:created xsi:type="dcterms:W3CDTF">2013-03-26T08:13:36Z</dcterms:created>
  <dcterms:modified xsi:type="dcterms:W3CDTF">2025-11-10T08:39:41Z</dcterms:modified>
</cp:coreProperties>
</file>