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70" r:id="rId13"/>
    <p:sldId id="269" r:id="rId14"/>
    <p:sldId id="271" r:id="rId15"/>
    <p:sldId id="268" r:id="rId16"/>
    <p:sldId id="267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207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393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972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73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951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91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407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408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021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33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038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88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059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942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009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92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21249E0-0804-47D3-AF0E-D17FE19987E7}" type="datetimeFigureOut">
              <a:rPr lang="fr-FR" smtClean="0"/>
              <a:t>25/02/2026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3C1D8521-CC4D-466D-9893-39CB235F77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99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303" y="2099733"/>
            <a:ext cx="4777189" cy="393371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0127" y="1088571"/>
            <a:ext cx="87964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N°193</a:t>
            </a:r>
            <a:endParaRPr lang="fr-FR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791" y="4669287"/>
            <a:ext cx="1542097" cy="136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19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12" y="390557"/>
            <a:ext cx="55054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985" y="1236618"/>
            <a:ext cx="8131628" cy="47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53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097" y="505097"/>
            <a:ext cx="5904412" cy="59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84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13" y="522513"/>
            <a:ext cx="5834743" cy="58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36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223" y="531223"/>
            <a:ext cx="591312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34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342" y="-261529"/>
            <a:ext cx="501015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5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065" y="618309"/>
            <a:ext cx="7883797" cy="589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77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177" y="-365624"/>
            <a:ext cx="5010150" cy="67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53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03" y="539931"/>
            <a:ext cx="5577024" cy="557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3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977" y="679269"/>
            <a:ext cx="9126817" cy="562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36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805" y="459377"/>
            <a:ext cx="4535533" cy="571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452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482" y="400594"/>
            <a:ext cx="6591936" cy="589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31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36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981" y="435429"/>
            <a:ext cx="5980616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576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674" y="738187"/>
            <a:ext cx="5188676" cy="577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15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23" y="694509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38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91" y="1044348"/>
            <a:ext cx="5415643" cy="509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08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389" y="738187"/>
            <a:ext cx="4942386" cy="556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61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73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89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17" y="548640"/>
            <a:ext cx="4969601" cy="49696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92137" y="6008914"/>
            <a:ext cx="2980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95000"/>
                  </a:schemeClr>
                </a:solidFill>
              </a:rPr>
              <a:t>LA ROUILLE ET LE HASARD</a:t>
            </a:r>
            <a:endParaRPr lang="fr-FR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410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84" y="1146402"/>
            <a:ext cx="6869837" cy="685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79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70" y="-357052"/>
            <a:ext cx="5000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6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74" y="452846"/>
            <a:ext cx="6267610" cy="59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30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1" y="762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47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91" y="195294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26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94" y="400594"/>
            <a:ext cx="5533481" cy="553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9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909" y="753727"/>
            <a:ext cx="6392091" cy="511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5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711005"/>
            <a:ext cx="5455104" cy="545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33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003" y="583474"/>
            <a:ext cx="614684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36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74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5287"/>
            <a:ext cx="5010150" cy="60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90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57" y="496389"/>
            <a:ext cx="6211148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60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48" y="583474"/>
            <a:ext cx="5451427" cy="526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795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76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006" y="902561"/>
            <a:ext cx="8339818" cy="83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6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313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25" y="468222"/>
            <a:ext cx="5236981" cy="581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47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184" y="1038224"/>
            <a:ext cx="5913691" cy="503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96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432" y="531222"/>
            <a:ext cx="6261613" cy="56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07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527" y="348344"/>
            <a:ext cx="4745370" cy="606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619125"/>
            <a:ext cx="48387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60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891" y="135528"/>
            <a:ext cx="4551589" cy="612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23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839" y="365760"/>
            <a:ext cx="5780211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90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71" y="538843"/>
            <a:ext cx="3607254" cy="517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54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43" y="923925"/>
            <a:ext cx="5433332" cy="543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68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6" y="547415"/>
            <a:ext cx="4098743" cy="538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093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289" y="-148046"/>
            <a:ext cx="4601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908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71" y="583474"/>
            <a:ext cx="4666530" cy="583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0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49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N°193</dc:title>
  <dc:creator>Perroquet34740</dc:creator>
  <cp:lastModifiedBy>user</cp:lastModifiedBy>
  <cp:revision>8</cp:revision>
  <dcterms:created xsi:type="dcterms:W3CDTF">2026-02-24T16:10:55Z</dcterms:created>
  <dcterms:modified xsi:type="dcterms:W3CDTF">2026-02-25T13:46:28Z</dcterms:modified>
  <cp:contentStatus/>
</cp:coreProperties>
</file>