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36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757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499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97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36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673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931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81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5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37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818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FEAD8-14B6-4A7C-8A83-16347FD533F8}" type="datetimeFigureOut">
              <a:rPr lang="fr-FR" smtClean="0"/>
              <a:t>22/02/2026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412C6-C528-41A2-A0A1-FA235C89C1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656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236" y="-451270"/>
            <a:ext cx="6158753" cy="76763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448" y="5054414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2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243" y="0"/>
            <a:ext cx="5911474" cy="6882900"/>
          </a:xfrm>
        </p:spPr>
      </p:pic>
    </p:spTree>
    <p:extLst>
      <p:ext uri="{BB962C8B-B14F-4D97-AF65-F5344CB8AC3E}">
        <p14:creationId xmlns:p14="http://schemas.microsoft.com/office/powerpoint/2010/main" val="11634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527" y="0"/>
            <a:ext cx="6675434" cy="7772400"/>
          </a:xfrm>
        </p:spPr>
      </p:pic>
    </p:spTree>
    <p:extLst>
      <p:ext uri="{BB962C8B-B14F-4D97-AF65-F5344CB8AC3E}">
        <p14:creationId xmlns:p14="http://schemas.microsoft.com/office/powerpoint/2010/main" val="842492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527" y="0"/>
            <a:ext cx="6675434" cy="7772400"/>
          </a:xfrm>
        </p:spPr>
      </p:pic>
    </p:spTree>
    <p:extLst>
      <p:ext uri="{BB962C8B-B14F-4D97-AF65-F5344CB8AC3E}">
        <p14:creationId xmlns:p14="http://schemas.microsoft.com/office/powerpoint/2010/main" val="1022565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75" y="0"/>
            <a:ext cx="9507549" cy="7516906"/>
          </a:xfrm>
        </p:spPr>
      </p:pic>
    </p:spTree>
    <p:extLst>
      <p:ext uri="{BB962C8B-B14F-4D97-AF65-F5344CB8AC3E}">
        <p14:creationId xmlns:p14="http://schemas.microsoft.com/office/powerpoint/2010/main" val="4119936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433" y="0"/>
            <a:ext cx="5797695" cy="6750424"/>
          </a:xfrm>
        </p:spPr>
      </p:pic>
    </p:spTree>
    <p:extLst>
      <p:ext uri="{BB962C8B-B14F-4D97-AF65-F5344CB8AC3E}">
        <p14:creationId xmlns:p14="http://schemas.microsoft.com/office/powerpoint/2010/main" val="2971167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642" y="0"/>
            <a:ext cx="6032715" cy="6858000"/>
          </a:xfrm>
        </p:spPr>
      </p:pic>
    </p:spTree>
    <p:extLst>
      <p:ext uri="{BB962C8B-B14F-4D97-AF65-F5344CB8AC3E}">
        <p14:creationId xmlns:p14="http://schemas.microsoft.com/office/powerpoint/2010/main" val="713837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868" y="0"/>
            <a:ext cx="6013919" cy="7002180"/>
          </a:xfrm>
        </p:spPr>
      </p:pic>
    </p:spTree>
    <p:extLst>
      <p:ext uri="{BB962C8B-B14F-4D97-AF65-F5344CB8AC3E}">
        <p14:creationId xmlns:p14="http://schemas.microsoft.com/office/powerpoint/2010/main" val="66660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388" y="1479177"/>
            <a:ext cx="7973542" cy="5803030"/>
          </a:xfrm>
        </p:spPr>
      </p:pic>
    </p:spTree>
    <p:extLst>
      <p:ext uri="{BB962C8B-B14F-4D97-AF65-F5344CB8AC3E}">
        <p14:creationId xmlns:p14="http://schemas.microsoft.com/office/powerpoint/2010/main" val="981202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27" y="0"/>
            <a:ext cx="5817345" cy="6773303"/>
          </a:xfrm>
        </p:spPr>
      </p:pic>
    </p:spTree>
    <p:extLst>
      <p:ext uri="{BB962C8B-B14F-4D97-AF65-F5344CB8AC3E}">
        <p14:creationId xmlns:p14="http://schemas.microsoft.com/office/powerpoint/2010/main" val="1752647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244" y="-1"/>
            <a:ext cx="5729685" cy="7275791"/>
          </a:xfrm>
        </p:spPr>
      </p:pic>
    </p:spTree>
    <p:extLst>
      <p:ext uri="{BB962C8B-B14F-4D97-AF65-F5344CB8AC3E}">
        <p14:creationId xmlns:p14="http://schemas.microsoft.com/office/powerpoint/2010/main" val="417993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0"/>
            <a:ext cx="7625331" cy="7799294"/>
          </a:xfrm>
        </p:spPr>
      </p:pic>
    </p:spTree>
    <p:extLst>
      <p:ext uri="{BB962C8B-B14F-4D97-AF65-F5344CB8AC3E}">
        <p14:creationId xmlns:p14="http://schemas.microsoft.com/office/powerpoint/2010/main" val="2983603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686" y="0"/>
            <a:ext cx="5973014" cy="7422776"/>
          </a:xfrm>
        </p:spPr>
      </p:pic>
    </p:spTree>
    <p:extLst>
      <p:ext uri="{BB962C8B-B14F-4D97-AF65-F5344CB8AC3E}">
        <p14:creationId xmlns:p14="http://schemas.microsoft.com/office/powerpoint/2010/main" val="3701239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7218311" cy="7355541"/>
          </a:xfrm>
        </p:spPr>
      </p:pic>
    </p:spTree>
    <p:extLst>
      <p:ext uri="{BB962C8B-B14F-4D97-AF65-F5344CB8AC3E}">
        <p14:creationId xmlns:p14="http://schemas.microsoft.com/office/powerpoint/2010/main" val="72076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568" y="365125"/>
            <a:ext cx="7907126" cy="6655165"/>
          </a:xfrm>
        </p:spPr>
      </p:pic>
    </p:spTree>
    <p:extLst>
      <p:ext uri="{BB962C8B-B14F-4D97-AF65-F5344CB8AC3E}">
        <p14:creationId xmlns:p14="http://schemas.microsoft.com/office/powerpoint/2010/main" val="336584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610" y="0"/>
            <a:ext cx="8473204" cy="6858000"/>
          </a:xfrm>
        </p:spPr>
      </p:pic>
    </p:spTree>
    <p:extLst>
      <p:ext uri="{BB962C8B-B14F-4D97-AF65-F5344CB8AC3E}">
        <p14:creationId xmlns:p14="http://schemas.microsoft.com/office/powerpoint/2010/main" val="2979137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786" y="0"/>
            <a:ext cx="6033061" cy="7024467"/>
          </a:xfrm>
        </p:spPr>
      </p:pic>
    </p:spTree>
    <p:extLst>
      <p:ext uri="{BB962C8B-B14F-4D97-AF65-F5344CB8AC3E}">
        <p14:creationId xmlns:p14="http://schemas.microsoft.com/office/powerpoint/2010/main" val="2258973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6" y="0"/>
            <a:ext cx="5938368" cy="6914213"/>
          </a:xfrm>
        </p:spPr>
      </p:pic>
    </p:spTree>
    <p:extLst>
      <p:ext uri="{BB962C8B-B14F-4D97-AF65-F5344CB8AC3E}">
        <p14:creationId xmlns:p14="http://schemas.microsoft.com/office/powerpoint/2010/main" val="3592120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203" y="0"/>
            <a:ext cx="5816409" cy="7371292"/>
          </a:xfrm>
        </p:spPr>
      </p:pic>
    </p:spTree>
    <p:extLst>
      <p:ext uri="{BB962C8B-B14F-4D97-AF65-F5344CB8AC3E}">
        <p14:creationId xmlns:p14="http://schemas.microsoft.com/office/powerpoint/2010/main" val="3727633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344" y="0"/>
            <a:ext cx="7511855" cy="7426170"/>
          </a:xfrm>
        </p:spPr>
      </p:pic>
    </p:spTree>
    <p:extLst>
      <p:ext uri="{BB962C8B-B14F-4D97-AF65-F5344CB8AC3E}">
        <p14:creationId xmlns:p14="http://schemas.microsoft.com/office/powerpoint/2010/main" val="1044494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326" y="0"/>
            <a:ext cx="6086286" cy="7086438"/>
          </a:xfrm>
        </p:spPr>
      </p:pic>
    </p:spTree>
    <p:extLst>
      <p:ext uri="{BB962C8B-B14F-4D97-AF65-F5344CB8AC3E}">
        <p14:creationId xmlns:p14="http://schemas.microsoft.com/office/powerpoint/2010/main" val="3841812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54" y="-1"/>
            <a:ext cx="5683621" cy="7004865"/>
          </a:xfrm>
        </p:spPr>
      </p:pic>
    </p:spTree>
    <p:extLst>
      <p:ext uri="{BB962C8B-B14F-4D97-AF65-F5344CB8AC3E}">
        <p14:creationId xmlns:p14="http://schemas.microsoft.com/office/powerpoint/2010/main" val="2872723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5103157" cy="7261412"/>
          </a:xfrm>
        </p:spPr>
      </p:pic>
    </p:spTree>
    <p:extLst>
      <p:ext uri="{BB962C8B-B14F-4D97-AF65-F5344CB8AC3E}">
        <p14:creationId xmlns:p14="http://schemas.microsoft.com/office/powerpoint/2010/main" val="10183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93" y="-551329"/>
            <a:ext cx="6131814" cy="7557247"/>
          </a:xfrm>
        </p:spPr>
      </p:pic>
    </p:spTree>
    <p:extLst>
      <p:ext uri="{BB962C8B-B14F-4D97-AF65-F5344CB8AC3E}">
        <p14:creationId xmlns:p14="http://schemas.microsoft.com/office/powerpoint/2010/main" val="1148140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382" y="134471"/>
            <a:ext cx="6325096" cy="6723529"/>
          </a:xfrm>
        </p:spPr>
      </p:pic>
    </p:spTree>
    <p:extLst>
      <p:ext uri="{BB962C8B-B14F-4D97-AF65-F5344CB8AC3E}">
        <p14:creationId xmlns:p14="http://schemas.microsoft.com/office/powerpoint/2010/main" val="2398379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012" y="0"/>
            <a:ext cx="5579976" cy="6877126"/>
          </a:xfrm>
        </p:spPr>
      </p:pic>
    </p:spTree>
    <p:extLst>
      <p:ext uri="{BB962C8B-B14F-4D97-AF65-F5344CB8AC3E}">
        <p14:creationId xmlns:p14="http://schemas.microsoft.com/office/powerpoint/2010/main" val="1701964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423" y="0"/>
            <a:ext cx="5595330" cy="6896050"/>
          </a:xfrm>
        </p:spPr>
      </p:pic>
    </p:spTree>
    <p:extLst>
      <p:ext uri="{BB962C8B-B14F-4D97-AF65-F5344CB8AC3E}">
        <p14:creationId xmlns:p14="http://schemas.microsoft.com/office/powerpoint/2010/main" val="1479083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222" y="117334"/>
            <a:ext cx="8987555" cy="6740666"/>
          </a:xfrm>
        </p:spPr>
      </p:pic>
    </p:spTree>
    <p:extLst>
      <p:ext uri="{BB962C8B-B14F-4D97-AF65-F5344CB8AC3E}">
        <p14:creationId xmlns:p14="http://schemas.microsoft.com/office/powerpoint/2010/main" val="2622905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423" y="0"/>
            <a:ext cx="6917384" cy="8525435"/>
          </a:xfrm>
        </p:spPr>
      </p:pic>
    </p:spTree>
    <p:extLst>
      <p:ext uri="{BB962C8B-B14F-4D97-AF65-F5344CB8AC3E}">
        <p14:creationId xmlns:p14="http://schemas.microsoft.com/office/powerpoint/2010/main" val="369349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18" y="174812"/>
            <a:ext cx="7506494" cy="7506494"/>
          </a:xfrm>
        </p:spPr>
      </p:pic>
    </p:spTree>
    <p:extLst>
      <p:ext uri="{BB962C8B-B14F-4D97-AF65-F5344CB8AC3E}">
        <p14:creationId xmlns:p14="http://schemas.microsoft.com/office/powerpoint/2010/main" val="914980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688" y="524435"/>
            <a:ext cx="9349197" cy="6804212"/>
          </a:xfrm>
        </p:spPr>
      </p:pic>
    </p:spTree>
    <p:extLst>
      <p:ext uri="{BB962C8B-B14F-4D97-AF65-F5344CB8AC3E}">
        <p14:creationId xmlns:p14="http://schemas.microsoft.com/office/powerpoint/2010/main" val="3466836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166" y="121024"/>
            <a:ext cx="5676316" cy="7075164"/>
          </a:xfrm>
        </p:spPr>
      </p:pic>
    </p:spTree>
    <p:extLst>
      <p:ext uri="{BB962C8B-B14F-4D97-AF65-F5344CB8AC3E}">
        <p14:creationId xmlns:p14="http://schemas.microsoft.com/office/powerpoint/2010/main" val="512355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518" y="0"/>
            <a:ext cx="6138603" cy="7651376"/>
          </a:xfrm>
        </p:spPr>
      </p:pic>
    </p:spTree>
    <p:extLst>
      <p:ext uri="{BB962C8B-B14F-4D97-AF65-F5344CB8AC3E}">
        <p14:creationId xmlns:p14="http://schemas.microsoft.com/office/powerpoint/2010/main" val="4074771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952257" cy="7411371"/>
          </a:xfrm>
        </p:spPr>
      </p:pic>
    </p:spTree>
    <p:extLst>
      <p:ext uri="{BB962C8B-B14F-4D97-AF65-F5344CB8AC3E}">
        <p14:creationId xmlns:p14="http://schemas.microsoft.com/office/powerpoint/2010/main" val="1528248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653" y="-142645"/>
            <a:ext cx="5983476" cy="7457845"/>
          </a:xfrm>
        </p:spPr>
      </p:pic>
    </p:spTree>
    <p:extLst>
      <p:ext uri="{BB962C8B-B14F-4D97-AF65-F5344CB8AC3E}">
        <p14:creationId xmlns:p14="http://schemas.microsoft.com/office/powerpoint/2010/main" val="428877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726" y="0"/>
            <a:ext cx="6840010" cy="8525435"/>
          </a:xfrm>
        </p:spPr>
      </p:pic>
    </p:spTree>
    <p:extLst>
      <p:ext uri="{BB962C8B-B14F-4D97-AF65-F5344CB8AC3E}">
        <p14:creationId xmlns:p14="http://schemas.microsoft.com/office/powerpoint/2010/main" val="3696619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776" y="-1"/>
            <a:ext cx="7035847" cy="7035847"/>
          </a:xfrm>
        </p:spPr>
      </p:pic>
    </p:spTree>
    <p:extLst>
      <p:ext uri="{BB962C8B-B14F-4D97-AF65-F5344CB8AC3E}">
        <p14:creationId xmlns:p14="http://schemas.microsoft.com/office/powerpoint/2010/main" val="2217936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280" y="365125"/>
            <a:ext cx="5875308" cy="6612648"/>
          </a:xfrm>
        </p:spPr>
      </p:pic>
    </p:spTree>
    <p:extLst>
      <p:ext uri="{BB962C8B-B14F-4D97-AF65-F5344CB8AC3E}">
        <p14:creationId xmlns:p14="http://schemas.microsoft.com/office/powerpoint/2010/main" val="1661887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17" y="121024"/>
            <a:ext cx="6486575" cy="7315200"/>
          </a:xfrm>
        </p:spPr>
      </p:pic>
    </p:spTree>
    <p:extLst>
      <p:ext uri="{BB962C8B-B14F-4D97-AF65-F5344CB8AC3E}">
        <p14:creationId xmlns:p14="http://schemas.microsoft.com/office/powerpoint/2010/main" val="106763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17" y="121024"/>
            <a:ext cx="6486575" cy="7315200"/>
          </a:xfrm>
        </p:spPr>
      </p:pic>
    </p:spTree>
    <p:extLst>
      <p:ext uri="{BB962C8B-B14F-4D97-AF65-F5344CB8AC3E}">
        <p14:creationId xmlns:p14="http://schemas.microsoft.com/office/powerpoint/2010/main" val="853998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85" y="-847166"/>
            <a:ext cx="6313229" cy="7868851"/>
          </a:xfrm>
        </p:spPr>
      </p:pic>
    </p:spTree>
    <p:extLst>
      <p:ext uri="{BB962C8B-B14F-4D97-AF65-F5344CB8AC3E}">
        <p14:creationId xmlns:p14="http://schemas.microsoft.com/office/powerpoint/2010/main" val="2457776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96" y="-1"/>
            <a:ext cx="6386887" cy="7960659"/>
          </a:xfrm>
        </p:spPr>
      </p:pic>
    </p:spTree>
    <p:extLst>
      <p:ext uri="{BB962C8B-B14F-4D97-AF65-F5344CB8AC3E}">
        <p14:creationId xmlns:p14="http://schemas.microsoft.com/office/powerpoint/2010/main" val="3449097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94" y="-174812"/>
            <a:ext cx="7170318" cy="7170318"/>
          </a:xfrm>
        </p:spPr>
      </p:pic>
    </p:spTree>
    <p:extLst>
      <p:ext uri="{BB962C8B-B14F-4D97-AF65-F5344CB8AC3E}">
        <p14:creationId xmlns:p14="http://schemas.microsoft.com/office/powerpoint/2010/main" val="1584158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329" y="-228600"/>
            <a:ext cx="5769318" cy="7190916"/>
          </a:xfrm>
        </p:spPr>
      </p:pic>
    </p:spTree>
    <p:extLst>
      <p:ext uri="{BB962C8B-B14F-4D97-AF65-F5344CB8AC3E}">
        <p14:creationId xmlns:p14="http://schemas.microsoft.com/office/powerpoint/2010/main" val="2317369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007" y="0"/>
            <a:ext cx="7282345" cy="9076765"/>
          </a:xfrm>
        </p:spPr>
      </p:pic>
    </p:spTree>
    <p:extLst>
      <p:ext uri="{BB962C8B-B14F-4D97-AF65-F5344CB8AC3E}">
        <p14:creationId xmlns:p14="http://schemas.microsoft.com/office/powerpoint/2010/main" val="1968173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737" y="0"/>
            <a:ext cx="5502216" cy="6858000"/>
          </a:xfrm>
        </p:spPr>
      </p:pic>
    </p:spTree>
    <p:extLst>
      <p:ext uri="{BB962C8B-B14F-4D97-AF65-F5344CB8AC3E}">
        <p14:creationId xmlns:p14="http://schemas.microsoft.com/office/powerpoint/2010/main" val="397911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164" y="0"/>
            <a:ext cx="6180747" cy="7221071"/>
          </a:xfrm>
        </p:spPr>
      </p:pic>
    </p:spTree>
    <p:extLst>
      <p:ext uri="{BB962C8B-B14F-4D97-AF65-F5344CB8AC3E}">
        <p14:creationId xmlns:p14="http://schemas.microsoft.com/office/powerpoint/2010/main" val="240360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073" y="0"/>
            <a:ext cx="9043853" cy="10473201"/>
          </a:xfrm>
        </p:spPr>
      </p:pic>
    </p:spTree>
    <p:extLst>
      <p:ext uri="{BB962C8B-B14F-4D97-AF65-F5344CB8AC3E}">
        <p14:creationId xmlns:p14="http://schemas.microsoft.com/office/powerpoint/2010/main" val="60992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884" y="0"/>
            <a:ext cx="6238959" cy="6858000"/>
          </a:xfrm>
        </p:spPr>
      </p:pic>
    </p:spTree>
    <p:extLst>
      <p:ext uri="{BB962C8B-B14F-4D97-AF65-F5344CB8AC3E}">
        <p14:creationId xmlns:p14="http://schemas.microsoft.com/office/powerpoint/2010/main" val="695586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996" y="-1"/>
            <a:ext cx="6181903" cy="7705165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509" y="5265644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95" y="5688456"/>
            <a:ext cx="1871162" cy="105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0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N°128</dc:title>
  <dc:creator>Perroquet34740</dc:creator>
  <cp:lastModifiedBy>user</cp:lastModifiedBy>
  <cp:revision>10</cp:revision>
  <dcterms:created xsi:type="dcterms:W3CDTF">2026-02-21T20:30:21Z</dcterms:created>
  <dcterms:modified xsi:type="dcterms:W3CDTF">2026-02-22T17:04:59Z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