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51"/>
  </p:notesMasterIdLst>
  <p:sldIdLst>
    <p:sldId id="286" r:id="rId2"/>
    <p:sldId id="325" r:id="rId3"/>
    <p:sldId id="272" r:id="rId4"/>
    <p:sldId id="369" r:id="rId5"/>
    <p:sldId id="396" r:id="rId6"/>
    <p:sldId id="349" r:id="rId7"/>
    <p:sldId id="401" r:id="rId8"/>
    <p:sldId id="375" r:id="rId9"/>
    <p:sldId id="402" r:id="rId10"/>
    <p:sldId id="373" r:id="rId11"/>
    <p:sldId id="387" r:id="rId12"/>
    <p:sldId id="386" r:id="rId13"/>
    <p:sldId id="408" r:id="rId14"/>
    <p:sldId id="404" r:id="rId15"/>
    <p:sldId id="407" r:id="rId16"/>
    <p:sldId id="448" r:id="rId17"/>
    <p:sldId id="434" r:id="rId18"/>
    <p:sldId id="445" r:id="rId19"/>
    <p:sldId id="422" r:id="rId20"/>
    <p:sldId id="452" r:id="rId21"/>
    <p:sldId id="459" r:id="rId22"/>
    <p:sldId id="355" r:id="rId23"/>
    <p:sldId id="461" r:id="rId24"/>
    <p:sldId id="464" r:id="rId25"/>
    <p:sldId id="379" r:id="rId26"/>
    <p:sldId id="343" r:id="rId27"/>
    <p:sldId id="344" r:id="rId28"/>
    <p:sldId id="341" r:id="rId29"/>
    <p:sldId id="342" r:id="rId30"/>
    <p:sldId id="457" r:id="rId31"/>
    <p:sldId id="338" r:id="rId32"/>
    <p:sldId id="414" r:id="rId33"/>
    <p:sldId id="409" r:id="rId34"/>
    <p:sldId id="415" r:id="rId35"/>
    <p:sldId id="345" r:id="rId36"/>
    <p:sldId id="385" r:id="rId37"/>
    <p:sldId id="353" r:id="rId38"/>
    <p:sldId id="346" r:id="rId39"/>
    <p:sldId id="364" r:id="rId40"/>
    <p:sldId id="350" r:id="rId41"/>
    <p:sldId id="351" r:id="rId42"/>
    <p:sldId id="463" r:id="rId43"/>
    <p:sldId id="428" r:id="rId44"/>
    <p:sldId id="424" r:id="rId45"/>
    <p:sldId id="391" r:id="rId46"/>
    <p:sldId id="357" r:id="rId47"/>
    <p:sldId id="460" r:id="rId48"/>
    <p:sldId id="354" r:id="rId49"/>
    <p:sldId id="281" r:id="rId50"/>
  </p:sldIdLst>
  <p:sldSz cx="12192000" cy="6858000"/>
  <p:notesSz cx="6858000" cy="9144000"/>
  <p:embeddedFontLst>
    <p:embeddedFont>
      <p:font typeface="AbottOldStyle" pitchFamily="2" charset="0"/>
      <p:regular r:id="rId52"/>
      <p:bold r:id="rId53"/>
      <p:italic r:id="rId54"/>
      <p:boldItalic r:id="rId55"/>
    </p:embeddedFont>
    <p:embeddedFont>
      <p:font typeface="JasmineUPC" panose="02020603050405020304" pitchFamily="18" charset="-18"/>
      <p:regular r:id="rId56"/>
      <p:bold r:id="rId57"/>
      <p:italic r:id="rId58"/>
      <p:boldItalic r:id="rId59"/>
    </p:embeddedFont>
    <p:embeddedFont>
      <p:font typeface="Nadianne" panose="03020902050305070206" pitchFamily="66" charset="-18"/>
      <p:boldItalic r:id="rId60"/>
    </p:embeddedFont>
    <p:embeddedFont>
      <p:font typeface="Tekton Pro" panose="020F0603020208020904" pitchFamily="34" charset="-18"/>
      <p:bold r:id="rId61"/>
      <p:boldItalic r:id="rId62"/>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M9S3ORlerdQw880ecRqrw==" hashData="haIciC5j1LUfKqBxgmtUQmKk1VUxbZOKkXiXBPjI8/DQlnCATZ3k1EAyYReQVjxt8mKBQT3PSF98sNekTTDAb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AA53"/>
    <a:srgbClr val="BF8F2F"/>
    <a:srgbClr val="946F24"/>
    <a:srgbClr val="A77D29"/>
    <a:srgbClr val="DBB76E"/>
    <a:srgbClr val="989494"/>
    <a:srgbClr val="938D8D"/>
    <a:srgbClr val="7296AA"/>
    <a:srgbClr val="0066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35" autoAdjust="0"/>
    <p:restoredTop sz="94604" autoAdjust="0"/>
  </p:normalViewPr>
  <p:slideViewPr>
    <p:cSldViewPr snapToGrid="0">
      <p:cViewPr varScale="1">
        <p:scale>
          <a:sx n="66" d="100"/>
          <a:sy n="66" d="100"/>
        </p:scale>
        <p:origin x="72" y="58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4.fntdata"/><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font" Target="fonts/font10.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4. 1. 2026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CA2D0-67E2-6FA5-1DF8-5B4F8D774EA3}"/>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26936072-E7FC-E8DF-1E27-7DAA6D6ACA1B}"/>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160DBADB-E5B6-B60D-D24F-B50457FF9A48}"/>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C74C0C44-5458-F78A-9ECB-06AC7E948064}"/>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414639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04.01.2026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10"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5.jp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7.jpg"/></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8.jpg"/></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0.jpg"/></Relationships>
</file>

<file path=ppt/slides/_rels/slide23.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30.jpg"/><Relationship Id="rId7"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1.jpg"/><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4.jpg"/><Relationship Id="rId7"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35.jp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2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3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3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3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3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3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3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3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0.jp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1.jpg"/></Relationships>
</file>

<file path=ppt/slides/_rels/slide39.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2.jpg"/></Relationships>
</file>

<file path=ppt/slides/_rels/slide4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41.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42.xml.rels><?xml version="1.0" encoding="UTF-8" standalone="yes"?>
<Relationships xmlns="http://schemas.openxmlformats.org/package/2006/relationships"><Relationship Id="rId8" Type="http://schemas.openxmlformats.org/officeDocument/2006/relationships/image" Target="../media/image57.jpg"/><Relationship Id="rId3" Type="http://schemas.openxmlformats.org/officeDocument/2006/relationships/image" Target="../media/image54.jpg"/><Relationship Id="rId7"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32.png"/><Relationship Id="rId5" Type="http://schemas.openxmlformats.org/officeDocument/2006/relationships/image" Target="../media/image55.jpg"/><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8.jpg"/></Relationships>
</file>

<file path=ppt/slides/_rels/slide44.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45.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46.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1.jpg"/></Relationships>
</file>

<file path=ppt/slides/_rels/slide47.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2.jpg"/></Relationships>
</file>

<file path=ppt/slides/_rels/slide4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3.jpg"/></Relationships>
</file>

<file path=ppt/slides/_rels/slide4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5.jpg"/><Relationship Id="rId7" Type="http://schemas.openxmlformats.org/officeDocument/2006/relationships/image" Target="../media/image68.png"/><Relationship Id="rId2" Type="http://schemas.openxmlformats.org/officeDocument/2006/relationships/image" Target="../media/image64.jpg"/><Relationship Id="rId1" Type="http://schemas.openxmlformats.org/officeDocument/2006/relationships/slideLayout" Target="../slideLayouts/slideLayout1.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3.png"/><Relationship Id="rId9"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83D06-561F-B8FF-7ED5-34C02BE11907}"/>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AC591F72-3B45-19DD-35E5-1791A5A4A5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99FB9CA5-1C75-1CED-4D2B-ED9FD19D210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3ADBCEC0-7011-E4EE-694E-39A665CCEA28}"/>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BB11860-587A-C933-01AE-5A6A0FB288B5}"/>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C17C8D8B-A609-AED3-4A19-00EF06903725}"/>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E1795FD1-AD73-9336-94A1-C14B04B1A4F7}"/>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10" name="Krajina">
            <a:extLst>
              <a:ext uri="{FF2B5EF4-FFF2-40B4-BE49-F238E27FC236}">
                <a16:creationId xmlns:a16="http://schemas.microsoft.com/office/drawing/2014/main" id="{37FC7223-5BEC-606F-9248-BCCB8F163883}"/>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Maroc</a:t>
            </a:r>
          </a:p>
        </p:txBody>
      </p:sp>
      <p:sp>
        <p:nvSpPr>
          <p:cNvPr id="6" name="Nadpis">
            <a:extLst>
              <a:ext uri="{FF2B5EF4-FFF2-40B4-BE49-F238E27FC236}">
                <a16:creationId xmlns:a16="http://schemas.microsoft.com/office/drawing/2014/main" id="{C8EB4459-C36B-2854-503A-E8350F391347}"/>
              </a:ext>
            </a:extLst>
          </p:cNvPr>
          <p:cNvSpPr/>
          <p:nvPr/>
        </p:nvSpPr>
        <p:spPr>
          <a:xfrm>
            <a:off x="2863271" y="331403"/>
            <a:ext cx="7675419" cy="905164"/>
          </a:xfrm>
          <a:prstGeom prst="roundRect">
            <a:avLst/>
          </a:prstGeom>
          <a:gradFill flip="none" rotWithShape="1">
            <a:gsLst>
              <a:gs pos="0">
                <a:srgbClr val="5B0613"/>
              </a:gs>
              <a:gs pos="50000">
                <a:srgbClr val="5B0613">
                  <a:tint val="44500"/>
                  <a:satMod val="160000"/>
                </a:srgbClr>
              </a:gs>
              <a:gs pos="100000">
                <a:srgbClr val="5B0613"/>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9C7A9AC4-5327-D08A-FFB3-7C9532B02157}"/>
              </a:ext>
            </a:extLst>
          </p:cNvPr>
          <p:cNvSpPr/>
          <p:nvPr/>
        </p:nvSpPr>
        <p:spPr>
          <a:xfrm>
            <a:off x="3290499" y="456094"/>
            <a:ext cx="5523346" cy="655782"/>
          </a:xfrm>
          <a:prstGeom prst="rect">
            <a:avLst/>
          </a:prstGeom>
          <a:gradFill flip="none" rotWithShape="1">
            <a:gsLst>
              <a:gs pos="0">
                <a:srgbClr val="5B0613"/>
              </a:gs>
              <a:gs pos="50000">
                <a:srgbClr val="5B0613">
                  <a:tint val="44500"/>
                  <a:satMod val="160000"/>
                </a:srgbClr>
              </a:gs>
              <a:gs pos="100000">
                <a:srgbClr val="5B0613"/>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512507"/>
                </a:solidFill>
                <a:effectLst>
                  <a:outerShdw blurRad="50800" dist="38100" dir="2700000" algn="tl" rotWithShape="0">
                    <a:schemeClr val="bg1">
                      <a:alpha val="40000"/>
                    </a:schemeClr>
                  </a:outerShdw>
                </a:effectLst>
                <a:latin typeface="AbottOldStyle" pitchFamily="2" charset="0"/>
              </a:rPr>
              <a:t>Montagnes de l'Atlas</a:t>
            </a:r>
          </a:p>
        </p:txBody>
      </p:sp>
      <p:pic>
        <p:nvPicPr>
          <p:cNvPr id="2" name="Vlajka FRA">
            <a:hlinkClick r:id="" action="ppaction://noaction"/>
            <a:extLst>
              <a:ext uri="{FF2B5EF4-FFF2-40B4-BE49-F238E27FC236}">
                <a16:creationId xmlns:a16="http://schemas.microsoft.com/office/drawing/2014/main" id="{075B89ED-2073-F2D3-E4CA-E4D40AFDA6D3}"/>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5" name="Vlajka MAR">
            <a:extLst>
              <a:ext uri="{FF2B5EF4-FFF2-40B4-BE49-F238E27FC236}">
                <a16:creationId xmlns:a16="http://schemas.microsoft.com/office/drawing/2014/main" id="{DDBC4D90-B07B-5801-F39F-525EAD90E8D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825759">
            <a:off x="480842" y="5370639"/>
            <a:ext cx="1347304" cy="1023952"/>
          </a:xfrm>
          <a:prstGeom prst="rect">
            <a:avLst/>
          </a:prstGeom>
        </p:spPr>
      </p:pic>
    </p:spTree>
    <p:extLst>
      <p:ext uri="{BB962C8B-B14F-4D97-AF65-F5344CB8AC3E}">
        <p14:creationId xmlns:p14="http://schemas.microsoft.com/office/powerpoint/2010/main" val="1337173956"/>
      </p:ext>
    </p:extLst>
  </p:cSld>
  <p:clrMapOvr>
    <a:masterClrMapping/>
  </p:clrMapOvr>
  <mc:AlternateContent xmlns:mc="http://schemas.openxmlformats.org/markup-compatibility/2006" xmlns:p14="http://schemas.microsoft.com/office/powerpoint/2010/main">
    <mc:Choice Requires="p14">
      <p:transition spd="slow" p14:dur="2000" advClick="0" advTm="16000">
        <p:fade/>
        <p:sndAc>
          <p:stSnd loop="1">
            <p:snd r:embed="rId3" name="Naseer Shamma - Cities of Daffodils.wav"/>
          </p:stSnd>
        </p:sndAc>
      </p:transition>
    </mc:Choice>
    <mc:Fallback xmlns="">
      <p:transition spd="slow" advClick="0" advTm="16000">
        <p:fade/>
        <p:sndAc>
          <p:stSnd loop="1">
            <p:snd r:embed="rId10" name="Naseer Shamma - Cities of Daffodil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1500" fill="hold"/>
                                        <p:tgtEl>
                                          <p:spTgt spid="10"/>
                                        </p:tgtEl>
                                        <p:attrNameLst>
                                          <p:attrName>ppt_x</p:attrName>
                                        </p:attrNameLst>
                                      </p:cBhvr>
                                      <p:tavLst>
                                        <p:tav tm="0">
                                          <p:val>
                                            <p:strVal val="1+#ppt_w/2"/>
                                          </p:val>
                                        </p:tav>
                                        <p:tav tm="100000">
                                          <p:val>
                                            <p:strVal val="#ppt_x"/>
                                          </p:val>
                                        </p:tav>
                                      </p:tavLst>
                                    </p:anim>
                                    <p:anim calcmode="lin" valueType="num">
                                      <p:cBhvr additive="base">
                                        <p:cTn id="22" dur="1500" fill="hold"/>
                                        <p:tgtEl>
                                          <p:spTgt spid="10"/>
                                        </p:tgtEl>
                                        <p:attrNameLst>
                                          <p:attrName>ppt_y</p:attrName>
                                        </p:attrNameLst>
                                      </p:cBhvr>
                                      <p:tavLst>
                                        <p:tav tm="0">
                                          <p:val>
                                            <p:strVal val="#ppt_y"/>
                                          </p:val>
                                        </p:tav>
                                        <p:tav tm="100000">
                                          <p:val>
                                            <p:strVal val="#ppt_y"/>
                                          </p:val>
                                        </p:tav>
                                      </p:tavLst>
                                    </p:anim>
                                  </p:childTnLst>
                                </p:cTn>
                              </p:par>
                            </p:childTnLst>
                          </p:cTn>
                        </p:par>
                        <p:par>
                          <p:cTn id="23" fill="hold">
                            <p:stCondLst>
                              <p:cond delay="760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960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par>
                                <p:cTn id="31" presetID="10" presetClass="entr" presetSubtype="0" fill="hold" nodeType="withEffect">
                                  <p:stCondLst>
                                    <p:cond delay="125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childTnLst>
                                </p:cTn>
                              </p:par>
                            </p:childTnLst>
                          </p:cTn>
                        </p:par>
                        <p:par>
                          <p:cTn id="34" fill="hold">
                            <p:stCondLst>
                              <p:cond delay="11850"/>
                            </p:stCondLst>
                            <p:childTnLst>
                              <p:par>
                                <p:cTn id="35" presetID="30" presetClass="entr" presetSubtype="0"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800" decel="100000"/>
                                        <p:tgtEl>
                                          <p:spTgt spid="2"/>
                                        </p:tgtEl>
                                      </p:cBhvr>
                                    </p:animEffect>
                                    <p:anim calcmode="lin" valueType="num">
                                      <p:cBhvr>
                                        <p:cTn id="38" dur="800" decel="100000" fill="hold"/>
                                        <p:tgtEl>
                                          <p:spTgt spid="2"/>
                                        </p:tgtEl>
                                        <p:attrNameLst>
                                          <p:attrName>style.rotation</p:attrName>
                                        </p:attrNameLst>
                                      </p:cBhvr>
                                      <p:tavLst>
                                        <p:tav tm="0">
                                          <p:val>
                                            <p:fltVal val="-90"/>
                                          </p:val>
                                        </p:tav>
                                        <p:tav tm="100000">
                                          <p:val>
                                            <p:fltVal val="0"/>
                                          </p:val>
                                        </p:tav>
                                      </p:tavLst>
                                    </p:anim>
                                    <p:anim calcmode="lin" valueType="num">
                                      <p:cBhvr>
                                        <p:cTn id="39" dur="800" decel="100000" fill="hold"/>
                                        <p:tgtEl>
                                          <p:spTgt spid="2"/>
                                        </p:tgtEl>
                                        <p:attrNameLst>
                                          <p:attrName>ppt_x</p:attrName>
                                        </p:attrNameLst>
                                      </p:cBhvr>
                                      <p:tavLst>
                                        <p:tav tm="0">
                                          <p:val>
                                            <p:strVal val="#ppt_x+0.4"/>
                                          </p:val>
                                        </p:tav>
                                        <p:tav tm="100000">
                                          <p:val>
                                            <p:strVal val="#ppt_x-0.05"/>
                                          </p:val>
                                        </p:tav>
                                      </p:tavLst>
                                    </p:anim>
                                    <p:anim calcmode="lin" valueType="num">
                                      <p:cBhvr>
                                        <p:cTn id="40" dur="800" decel="100000" fill="hold"/>
                                        <p:tgtEl>
                                          <p:spTgt spid="2"/>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3" fill="hold">
                            <p:stCondLst>
                              <p:cond delay="1285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0" grpId="0"/>
      <p:bldP spid="6" grpId="0" animBg="1"/>
      <p:bldP spid="7" grpId="0"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A3838-4737-BEED-D88B-BC130BC649CD}"/>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55EAC9DE-3FC9-2E84-BA5D-4BCC713BE17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4" name="Rám">
            <a:extLst>
              <a:ext uri="{FF2B5EF4-FFF2-40B4-BE49-F238E27FC236}">
                <a16:creationId xmlns:a16="http://schemas.microsoft.com/office/drawing/2014/main" id="{03354735-B174-AC2A-43F8-B6350D1404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Miesto">
            <a:extLst>
              <a:ext uri="{FF2B5EF4-FFF2-40B4-BE49-F238E27FC236}">
                <a16:creationId xmlns:a16="http://schemas.microsoft.com/office/drawing/2014/main" id="{E7F4C9D0-0F4D-0315-1F66-57CE2924438A}"/>
              </a:ext>
            </a:extLst>
          </p:cNvPr>
          <p:cNvSpPr txBox="1"/>
          <p:nvPr/>
        </p:nvSpPr>
        <p:spPr>
          <a:xfrm>
            <a:off x="5714773" y="2254875"/>
            <a:ext cx="1501276" cy="234938"/>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a:defRPr/>
            </a:pPr>
            <a:r>
              <a:rPr lang="sk-SK" sz="1000" b="1" i="1">
                <a:solidFill>
                  <a:prstClr val="black"/>
                </a:solidFill>
                <a:latin typeface="Arial" panose="020B0604020202020204" pitchFamily="34" charset="0"/>
                <a:cs typeface="Arial" panose="020B0604020202020204" pitchFamily="34" charset="0"/>
              </a:rPr>
              <a:t>Montagnes de l'Atlas</a:t>
            </a:r>
            <a:endParaRPr kumimoji="0" lang="sk-SK" sz="10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Hviezda">
            <a:extLst>
              <a:ext uri="{FF2B5EF4-FFF2-40B4-BE49-F238E27FC236}">
                <a16:creationId xmlns:a16="http://schemas.microsoft.com/office/drawing/2014/main" id="{147819C1-FA8A-EE27-74A7-B3E6A85EBB2C}"/>
              </a:ext>
            </a:extLst>
          </p:cNvPr>
          <p:cNvSpPr/>
          <p:nvPr/>
        </p:nvSpPr>
        <p:spPr>
          <a:xfrm>
            <a:off x="5852994" y="1853193"/>
            <a:ext cx="375767" cy="380168"/>
          </a:xfrm>
          <a:prstGeom prst="star4">
            <a:avLst>
              <a:gd name="adj" fmla="val 14116"/>
            </a:avLst>
          </a:prstGeom>
          <a:solidFill>
            <a:srgbClr val="FF0000"/>
          </a:solidFill>
          <a:ln w="31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942"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7" name="Šípka GLOB">
            <a:extLst>
              <a:ext uri="{FF2B5EF4-FFF2-40B4-BE49-F238E27FC236}">
                <a16:creationId xmlns:a16="http://schemas.microsoft.com/office/drawing/2014/main" id="{2460EADF-40A6-C81D-64B5-5D7662420D05}"/>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1043838" y="1692146"/>
            <a:ext cx="858918" cy="322094"/>
          </a:xfrm>
          <a:prstGeom prst="rect">
            <a:avLst/>
          </a:prstGeom>
          <a:noFill/>
        </p:spPr>
      </p:pic>
      <p:sp>
        <p:nvSpPr>
          <p:cNvPr id="10" name="Krajina GLOB">
            <a:extLst>
              <a:ext uri="{FF2B5EF4-FFF2-40B4-BE49-F238E27FC236}">
                <a16:creationId xmlns:a16="http://schemas.microsoft.com/office/drawing/2014/main" id="{FF60303C-3DEA-E4F0-D0EE-06D29D2CD443}"/>
              </a:ext>
            </a:extLst>
          </p:cNvPr>
          <p:cNvSpPr txBox="1"/>
          <p:nvPr/>
        </p:nvSpPr>
        <p:spPr>
          <a:xfrm>
            <a:off x="1926829" y="1767673"/>
            <a:ext cx="695185" cy="204345"/>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lvl="0" algn="ctr" defTabSz="917805">
              <a:defRPr/>
            </a:pPr>
            <a:r>
              <a:rPr lang="sk-SK" sz="952" b="1" i="1">
                <a:solidFill>
                  <a:prstClr val="black"/>
                </a:solidFill>
                <a:latin typeface="Arial" panose="020B0604020202020204" pitchFamily="34" charset="0"/>
                <a:cs typeface="Arial" panose="020B0604020202020204" pitchFamily="34" charset="0"/>
              </a:rPr>
              <a:t>MAROC</a:t>
            </a:r>
            <a:endPar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2" name="Krajina">
            <a:extLst>
              <a:ext uri="{FF2B5EF4-FFF2-40B4-BE49-F238E27FC236}">
                <a16:creationId xmlns:a16="http://schemas.microsoft.com/office/drawing/2014/main" id="{9D9D5D16-D8AB-1717-42AA-3BEF47F52718}"/>
              </a:ext>
            </a:extLst>
          </p:cNvPr>
          <p:cNvSpPr txBox="1"/>
          <p:nvPr/>
        </p:nvSpPr>
        <p:spPr>
          <a:xfrm>
            <a:off x="4949880" y="5468357"/>
            <a:ext cx="3031061" cy="863711"/>
          </a:xfrm>
          <a:prstGeom prst="rect">
            <a:avLst/>
          </a:prstGeom>
          <a:noFill/>
          <a:effectLst>
            <a:glow rad="88900">
              <a:schemeClr val="bg1">
                <a:alpha val="78000"/>
              </a:schemeClr>
            </a:glow>
          </a:effectLst>
        </p:spPr>
        <p:txBody>
          <a:bodyPr wrap="none" lIns="0" tIns="0" rIns="0" bIns="0" rtlCol="0">
            <a:prstTxWarp prst="textArchUp">
              <a:avLst/>
            </a:prstTxWarp>
            <a:noAutofit/>
            <a:scene3d>
              <a:camera prst="orthographicFront"/>
              <a:lightRig rig="threePt" dir="t"/>
            </a:scene3d>
            <a:sp3d prstMaterial="matte"/>
          </a:bodyPr>
          <a:lstStyle/>
          <a:p>
            <a:pPr lvl="0" algn="ctr"/>
            <a:r>
              <a:rPr lang="sk-SK" sz="6000" i="1" u="sng">
                <a:ln w="0">
                  <a:solidFill>
                    <a:prstClr val="black">
                      <a:alpha val="71000"/>
                    </a:prstClr>
                  </a:solidFill>
                </a:ln>
                <a:solidFill>
                  <a:srgbClr val="ED7D31">
                    <a:lumMod val="40000"/>
                    <a:lumOff val="60000"/>
                  </a:srgbClr>
                </a:solidFill>
                <a:effectLst>
                  <a:glow rad="38100">
                    <a:prstClr val="white">
                      <a:alpha val="57000"/>
                    </a:prstClr>
                  </a:glow>
                  <a:outerShdw blurRad="38100" dist="38100" dir="2700000" algn="tl">
                    <a:srgbClr val="000000">
                      <a:alpha val="43137"/>
                    </a:srgbClr>
                  </a:outerShdw>
                </a:effectLst>
                <a:latin typeface="AbottOldStyle" pitchFamily="2" charset="0"/>
              </a:rPr>
              <a:t>Maroc</a:t>
            </a:r>
            <a:endParaRPr kumimoji="0" lang="sk-SK" sz="6000" b="0" i="1" u="sng" strike="noStrike" kern="1200" cap="none" spc="0" normalizeH="0" baseline="0" noProof="0">
              <a:ln w="0">
                <a:solidFill>
                  <a:prstClr val="black">
                    <a:alpha val="71000"/>
                  </a:prstClr>
                </a:solidFill>
              </a:ln>
              <a:solidFill>
                <a:srgbClr val="ED7D31">
                  <a:lumMod val="40000"/>
                  <a:lumOff val="60000"/>
                </a:srgbClr>
              </a:solidFill>
              <a:effectLst>
                <a:glow rad="38100">
                  <a:prstClr val="white">
                    <a:alpha val="57000"/>
                  </a:prstClr>
                </a:glow>
                <a:outerShdw blurRad="38100" dist="38100" dir="2700000" algn="tl">
                  <a:srgbClr val="000000">
                    <a:alpha val="43137"/>
                  </a:srgbClr>
                </a:outerShdw>
              </a:effectLst>
              <a:uLnTx/>
              <a:uFillTx/>
              <a:latin typeface="AbottOldStyle" pitchFamily="2" charset="0"/>
              <a:ea typeface="+mn-ea"/>
              <a:cs typeface="+mn-cs"/>
            </a:endParaRPr>
          </a:p>
        </p:txBody>
      </p:sp>
      <p:pic>
        <p:nvPicPr>
          <p:cNvPr id="2" name="Vlajka ANG">
            <a:hlinkClick r:id="" action="ppaction://noaction"/>
            <a:extLst>
              <a:ext uri="{FF2B5EF4-FFF2-40B4-BE49-F238E27FC236}">
                <a16:creationId xmlns:a16="http://schemas.microsoft.com/office/drawing/2014/main" id="{31AF9E21-6941-6910-6E52-BEB3D5730E1F}"/>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814449396"/>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150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par>
                          <p:cTn id="11" fill="hold">
                            <p:stCondLst>
                              <p:cond delay="25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500"/>
                                        <p:tgtEl>
                                          <p:spTgt spid="7"/>
                                        </p:tgtEl>
                                      </p:cBhvr>
                                    </p:animEffect>
                                  </p:childTnLst>
                                </p:cTn>
                              </p:par>
                            </p:childTnLst>
                          </p:cTn>
                        </p:par>
                        <p:par>
                          <p:cTn id="15" fill="hold">
                            <p:stCondLst>
                              <p:cond delay="40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5500"/>
                            </p:stCondLst>
                            <p:childTnLst>
                              <p:par>
                                <p:cTn id="20" presetID="42"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anim calcmode="lin" valueType="num">
                                      <p:cBhvr>
                                        <p:cTn id="23" dur="1500" fill="hold"/>
                                        <p:tgtEl>
                                          <p:spTgt spid="12"/>
                                        </p:tgtEl>
                                        <p:attrNameLst>
                                          <p:attrName>ppt_x</p:attrName>
                                        </p:attrNameLst>
                                      </p:cBhvr>
                                      <p:tavLst>
                                        <p:tav tm="0">
                                          <p:val>
                                            <p:strVal val="#ppt_x"/>
                                          </p:val>
                                        </p:tav>
                                        <p:tav tm="100000">
                                          <p:val>
                                            <p:strVal val="#ppt_x"/>
                                          </p:val>
                                        </p:tav>
                                      </p:tavLst>
                                    </p:anim>
                                    <p:anim calcmode="lin" valueType="num">
                                      <p:cBhvr>
                                        <p:cTn id="24" dur="1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26"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80">
                                          <p:stCondLst>
                                            <p:cond delay="0"/>
                                          </p:stCondLst>
                                        </p:cTn>
                                        <p:tgtEl>
                                          <p:spTgt spid="6"/>
                                        </p:tgtEl>
                                      </p:cBhvr>
                                    </p:animEffect>
                                    <p:anim calcmode="lin" valueType="num">
                                      <p:cBhvr>
                                        <p:cTn id="29"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4" dur="26">
                                          <p:stCondLst>
                                            <p:cond delay="650"/>
                                          </p:stCondLst>
                                        </p:cTn>
                                        <p:tgtEl>
                                          <p:spTgt spid="6"/>
                                        </p:tgtEl>
                                      </p:cBhvr>
                                      <p:to x="100000" y="60000"/>
                                    </p:animScale>
                                    <p:animScale>
                                      <p:cBhvr>
                                        <p:cTn id="35" dur="166" decel="50000">
                                          <p:stCondLst>
                                            <p:cond delay="676"/>
                                          </p:stCondLst>
                                        </p:cTn>
                                        <p:tgtEl>
                                          <p:spTgt spid="6"/>
                                        </p:tgtEl>
                                      </p:cBhvr>
                                      <p:to x="100000" y="100000"/>
                                    </p:animScale>
                                    <p:animScale>
                                      <p:cBhvr>
                                        <p:cTn id="36" dur="26">
                                          <p:stCondLst>
                                            <p:cond delay="1312"/>
                                          </p:stCondLst>
                                        </p:cTn>
                                        <p:tgtEl>
                                          <p:spTgt spid="6"/>
                                        </p:tgtEl>
                                      </p:cBhvr>
                                      <p:to x="100000" y="80000"/>
                                    </p:animScale>
                                    <p:animScale>
                                      <p:cBhvr>
                                        <p:cTn id="37" dur="166" decel="50000">
                                          <p:stCondLst>
                                            <p:cond delay="1338"/>
                                          </p:stCondLst>
                                        </p:cTn>
                                        <p:tgtEl>
                                          <p:spTgt spid="6"/>
                                        </p:tgtEl>
                                      </p:cBhvr>
                                      <p:to x="100000" y="100000"/>
                                    </p:animScale>
                                    <p:animScale>
                                      <p:cBhvr>
                                        <p:cTn id="38" dur="26">
                                          <p:stCondLst>
                                            <p:cond delay="1642"/>
                                          </p:stCondLst>
                                        </p:cTn>
                                        <p:tgtEl>
                                          <p:spTgt spid="6"/>
                                        </p:tgtEl>
                                      </p:cBhvr>
                                      <p:to x="100000" y="90000"/>
                                    </p:animScale>
                                    <p:animScale>
                                      <p:cBhvr>
                                        <p:cTn id="39" dur="166" decel="50000">
                                          <p:stCondLst>
                                            <p:cond delay="1668"/>
                                          </p:stCondLst>
                                        </p:cTn>
                                        <p:tgtEl>
                                          <p:spTgt spid="6"/>
                                        </p:tgtEl>
                                      </p:cBhvr>
                                      <p:to x="100000" y="100000"/>
                                    </p:animScale>
                                    <p:animScale>
                                      <p:cBhvr>
                                        <p:cTn id="40" dur="26">
                                          <p:stCondLst>
                                            <p:cond delay="1808"/>
                                          </p:stCondLst>
                                        </p:cTn>
                                        <p:tgtEl>
                                          <p:spTgt spid="6"/>
                                        </p:tgtEl>
                                      </p:cBhvr>
                                      <p:to x="100000" y="95000"/>
                                    </p:animScale>
                                    <p:animScale>
                                      <p:cBhvr>
                                        <p:cTn id="41" dur="166" decel="50000">
                                          <p:stCondLst>
                                            <p:cond delay="1834"/>
                                          </p:stCondLst>
                                        </p:cTn>
                                        <p:tgtEl>
                                          <p:spTgt spid="6"/>
                                        </p:tgtEl>
                                      </p:cBhvr>
                                      <p:to x="100000" y="100000"/>
                                    </p:animScale>
                                  </p:childTnLst>
                                </p:cTn>
                              </p:par>
                              <p:par>
                                <p:cTn id="42" presetID="10" presetClass="entr" presetSubtype="0" fill="hold" grpId="0" nodeType="withEffect">
                                  <p:stCondLst>
                                    <p:cond delay="175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0"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875D3-73C9-8FC2-277B-3A31079F9F78}"/>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50FEB15F-16C2-868D-5D0A-3A5CDB61F5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C4C3C461-5702-E3EA-FB24-A68CB1D47920}"/>
              </a:ext>
            </a:extLst>
          </p:cNvPr>
          <p:cNvSpPr/>
          <p:nvPr/>
        </p:nvSpPr>
        <p:spPr>
          <a:xfrm>
            <a:off x="762407" y="1289403"/>
            <a:ext cx="10471759" cy="4516733"/>
          </a:xfrm>
          <a:prstGeom prst="roundRect">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54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L</a:t>
            </a:r>
            <a:r>
              <a:rPr lang="fr-FR" sz="2000" i="1" kern="0">
                <a:latin typeface="Tekton Pro" panose="020F0603020208020904" pitchFamily="34" charset="-18"/>
              </a:rPr>
              <a:t>e Maroc est un pays d'Afrique du Nord. Sa population est d'environ 32 millions d'habitants. La chaîne de l'Atlas s'étend sur près de 2 500 km à travers le Maroc, l'Algérie et la Tunisie. Elle sépare le Sahara de la mer Méditerranée et de l'océan Atlantique. Le Maroc abrite quatre massifs montagneux principaux dans la partie occidentale de l'Atlas : l'Atlas du Rif, le Moyen Atlas, le Haut Atlas et l'Anti-Atlas. Le plus imposant est le Haut Atlas, qui s'étend sur environ 800 km. Ses hautes falaises sont enneigées la majeure partie de l'année. Les transports à travers les montagnes, du nord au sud, sont difficiles. Seuls quelques cols permettent des passages praticables. Ailleurs, les routes serpentent jusqu'à 3 000 mètres d'altitude. Le point culminant est le Toubkal, au centre du Maroc, qui s'élève à 4 167 mètres. L'Atlas est principalement peuplé de Berbères vivant dans de petits villages et pratiquant l'agriculture.</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01D82491-3D69-F230-9CC0-3FB32A5C4572}"/>
              </a:ext>
            </a:extLst>
          </p:cNvPr>
          <p:cNvSpPr/>
          <p:nvPr/>
        </p:nvSpPr>
        <p:spPr>
          <a:xfrm>
            <a:off x="11234166" y="6015216"/>
            <a:ext cx="513199" cy="485888"/>
          </a:xfrm>
          <a:prstGeom prst="ellipse">
            <a:avLst/>
          </a:prstGeom>
          <a:solidFill>
            <a:srgbClr val="ED7D31">
              <a:lumMod val="20000"/>
              <a:lumOff val="80000"/>
            </a:srgbClr>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35CA9BAA-03E5-4CE0-0CF8-FD956D58D8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ANG">
            <a:hlinkClick r:id="" action="ppaction://noaction"/>
            <a:extLst>
              <a:ext uri="{FF2B5EF4-FFF2-40B4-BE49-F238E27FC236}">
                <a16:creationId xmlns:a16="http://schemas.microsoft.com/office/drawing/2014/main" id="{F6AE8543-03A5-C65C-B6BD-71FFFC397B23}"/>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8" name="Čítanie">
            <a:extLst>
              <a:ext uri="{FF2B5EF4-FFF2-40B4-BE49-F238E27FC236}">
                <a16:creationId xmlns:a16="http://schemas.microsoft.com/office/drawing/2014/main" id="{3636D351-A161-EF7E-C904-80F39428D24F}"/>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A33F71C1-D681-D8AB-FA12-6EF650821397}"/>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i="1">
                  <a:solidFill>
                    <a:srgbClr val="542708"/>
                  </a:solidFill>
                </a:rPr>
                <a:t>Cliquez pour lire</a:t>
              </a:r>
            </a:p>
            <a:p>
              <a:pPr algn="ctr"/>
              <a:r>
                <a:rPr lang="fr-FR" sz="1200" i="1">
                  <a:solidFill>
                    <a:srgbClr val="542708"/>
                  </a:solidFill>
                </a:rPr>
                <a:t>le texte</a:t>
              </a:r>
              <a:endParaRPr lang="sk-SK" sz="1200" i="1">
                <a:solidFill>
                  <a:srgbClr val="542708"/>
                </a:solidFill>
              </a:endParaRPr>
            </a:p>
          </p:txBody>
        </p:sp>
        <p:sp>
          <p:nvSpPr>
            <p:cNvPr id="10" name="Bod">
              <a:hlinkClick r:id="" action="ppaction://noaction">
                <a:snd r:embed="rId5" name="FRA Atlas.wav"/>
              </a:hlinkClick>
              <a:extLst>
                <a:ext uri="{FF2B5EF4-FFF2-40B4-BE49-F238E27FC236}">
                  <a16:creationId xmlns:a16="http://schemas.microsoft.com/office/drawing/2014/main" id="{1469051F-AD3C-69BA-271D-BDE83090FCF1}"/>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24516843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1+#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4210C3B8-D3DE-16C8-3C34-A399910CC06B}"/>
            </a:ext>
          </a:extLst>
        </p:cNvPr>
        <p:cNvGrpSpPr/>
        <p:nvPr/>
      </p:nvGrpSpPr>
      <p:grpSpPr>
        <a:xfrm>
          <a:off x="0" y="0"/>
          <a:ext cx="0" cy="0"/>
          <a:chOff x="0" y="0"/>
          <a:chExt cx="0" cy="0"/>
        </a:xfrm>
      </p:grpSpPr>
      <p:pic>
        <p:nvPicPr>
          <p:cNvPr id="7" name="Foto">
            <a:extLst>
              <a:ext uri="{FF2B5EF4-FFF2-40B4-BE49-F238E27FC236}">
                <a16:creationId xmlns:a16="http://schemas.microsoft.com/office/drawing/2014/main" id="{941E838C-4A35-DC3A-8004-FA628C7B1CC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7EEFD873-0C91-A1E9-F756-79068EDF1C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EC943395-CED9-D634-59BB-ADC69D013574}"/>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06337231"/>
      </p:ext>
    </p:extLst>
  </p:cSld>
  <p:clrMapOvr>
    <a:masterClrMapping/>
  </p:clrMapOvr>
  <mc:AlternateContent xmlns:mc="http://schemas.openxmlformats.org/markup-compatibility/2006" xmlns:p14="http://schemas.microsoft.com/office/powerpoint/2010/main">
    <mc:Choice Requires="p14">
      <p:transition spd="slow" p14:dur="4000" advClick="0" advTm="4000">
        <p14:vortex dir="r"/>
        <p:sndAc>
          <p:stSnd loop="1">
            <p:snd r:embed="rId2" name="Naseer Shamma - Cities of Daffodils.wav"/>
          </p:stSnd>
        </p:sndAc>
      </p:transition>
    </mc:Choice>
    <mc:Fallback xmlns="">
      <p:transition spd="slow" advClick="0" advTm="4000">
        <p:fade/>
        <p:sndAc>
          <p:stSnd loop="1">
            <p:snd r:embed="rId6" name="Naseer Shamma - Cities of Daffodil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10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DA182B3-C748-D030-6EB3-E9DDAE9BDE7F}"/>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CADEBA3-7702-C881-CBF7-C6B95E938A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B479ACCE-1FC7-2707-561C-40802866B2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98DD0D3D-8E08-182D-2A61-4A0C62A1D32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CED3D3E9-6B9D-2B0E-58DC-B303DC1FBDC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D32E401E-282A-1E49-E0BE-3FA6912A6565}"/>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61107219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7E71725-0412-A5DD-A33E-49D035F2DC1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BE99F17-6EEF-CD32-00B9-A90776D185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CFCA9586-73BF-7B28-BDE7-7236A0F4BA2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1FCE3434-41D0-188A-3EDA-12B6C8B8F3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AC3DE7E-86C8-1935-33D5-E298163E67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22D4558-D85D-3EB1-FAC6-3F1FD104723C}"/>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05333987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73C6AE2-45B5-4E8B-B2E5-CFA4583EEEF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C74CF77-E354-EF9E-E04F-52DE6335B2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04F403A8-643A-14C0-D34E-32DAD94EF6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F24D3DBD-37C6-6448-EAF7-9F7EB1478E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1D785644-F687-41F8-9EB9-B249B0D2DB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703BB879-6CC8-E426-45BC-B5EF36A45B46}"/>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20723011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3E734D8-481C-713C-05E9-0FE23C7E3C68}"/>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3134EE0-61FA-2E05-EFD3-FAB0F682FC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F23043A4-5515-0E7C-352F-929B44D2F1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AE5A3D9D-C941-F97C-0247-08FCCDC7F6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01FFA0F9-C191-37C4-A6B4-0153E6B74AA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5DF9E641-27AF-1ED8-3AD5-97C8218F686F}"/>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77199110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E02DA0E-ECEB-08E9-1AC9-3A8A9E002F5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020B8E8-F783-91C7-A841-B47C575402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4DBA35CC-FFAE-85EB-D286-2295C37865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D1A25ADC-A968-F5BA-252A-F4EB45572CF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6DB5C6C5-2797-0D43-C879-130D6E341A8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19E222C-DA29-019C-B695-51BAD67B3D2E}"/>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11440670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2EC637A-0431-0D2A-C047-21593313414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A5B185A-B6F6-04DC-B6AC-079F0B82A0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371009A2-14C6-C725-F914-CC1ED1B6AD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BA2E950A-E1F7-EA3A-DE4C-9CCA37FEEF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72F8FBB-4996-CD00-67B0-70EE801F399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8DAB27E9-7FE9-51F8-5C79-C5D238CC31A7}"/>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62068141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6F522CB-0255-EF01-9A41-8549D0A80DD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A3F56E6A-0F0F-8434-3ECA-1FA961FE4F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75111D18-641C-E244-30AC-7778DB7E6B4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7C39753C-5A25-7601-846E-E489E3FCE9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039A9BD-6871-5603-078D-7E19419973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394B88DF-A927-A454-080C-FC718D31688B}"/>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68776930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11726DA-15C2-CC25-59E8-C87854A5B2E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74155A2-2589-635B-306E-86349A0201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53BF4C80-0888-E115-FFC2-E86E2B62EFB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DAC43851-2DB3-78AA-94C9-57EF39A6B9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9BABB3CC-8347-E562-B82B-B158EA16AF0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9C7DC20-54C0-0ABA-3CA8-895DF35EDC3C}"/>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9921377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21607E7-7F26-DFF1-5FEC-B083825D19D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AA83977-D329-66A2-D5DA-ECC25CB7552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802E42B8-1FA5-1D2A-2DAD-1D31505E24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21446ED6-A25C-E509-24D0-07ACABFA34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16E8C93C-BB1A-7491-715C-103B347FA54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9A1F48C2-91B2-2873-CC4B-59B14F6452EC}"/>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1374187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9C4FE41-A265-2439-D2AE-274F7744411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96023C2-AFDE-FBF2-BB76-391AED0DC1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329DC00C-96DC-C363-9B71-BA31A20E33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3F7E3D46-947B-AB2C-0F02-D98D24B8818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05019901-D0E6-CDAC-CB5B-5ED836F085C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1263EF8-F8BF-779D-6F6C-E3151C2445E4}"/>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162376535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C7CC618-AD49-BC8F-B1A8-46AF8E2E87E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3EDAEC3-DB64-6BE3-D55F-658D615316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32764F09-B8B8-244B-14B9-8FC17671E6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E93CF92E-7463-92DC-BEA0-E171EE483D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55F5006E-1045-6A23-BCD2-39D3C94F11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5B44927E-BC19-8B0A-E532-4C59C1319935}"/>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35081027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E6AB518-0420-F1F8-03A2-508592A7124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C00A619-C455-D30D-9BBF-8A246C23F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253BF23A-AA0D-3CE4-A81C-D3022138AA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270F6E20-D78C-3505-42C1-86C7BD7E600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725A6FC-5897-62B8-EA30-E1126F57399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68DA0F5-BCAC-5AA3-6569-1020605CD8D5}"/>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141134824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F0C8DCD-8DD3-2CBF-5F81-5230302E070C}"/>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3C4636D-A448-B593-7CF5-54F5099F4B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D95F4CD3-267D-6FFF-1502-6926B3C88E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51573D61-8F0B-90FA-391C-3A37CA07FA9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A26FF7D6-6D7A-F531-F984-41CE2614E0B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E8008B44-DEC8-EC51-EBAA-5784FEC2A9FD}"/>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8712400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EC172044-0D6E-1951-15B7-B5131BFA99A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BB17BA9-84E2-AFF3-3845-388F01A79A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05B02C7A-01DD-71A0-293A-9553959A9A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700EE725-C8C1-1253-8C5A-3F3B317098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3D1FF6BD-6E1D-1D28-8FA9-B7C1D0346D6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F743F141-FF19-C8E8-2371-FB8575926526}"/>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357153315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8F89EC2-72A6-D07E-DE32-739778B4568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F137674-20A7-A6F4-CE44-3AC1952AB75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C6D68905-AB35-0CD1-13D8-DB6D6F4808D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1FFB5A91-507A-AE9C-FCBC-8BA86688603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D55CC57-E91E-0716-C977-F13EEC37368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A285778E-FF07-1F47-E6AA-51BCC7CB9B4F}"/>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133376672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95B569D-9CF2-A631-19DA-0B5FC021177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E80D0E28-BE79-E65E-B806-55F60B8C50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4F20C0CA-D125-4AAA-9A53-BC92D46263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B8933F55-58B4-8CB5-CD8B-74851993C9C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8B984FE-A0F0-3CF4-F82E-3B99902BABD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0CABF4E9-82A9-5ED6-9C9B-795937741AA1}"/>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23169741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919E877-4400-64BE-8137-91BD04D5A234}"/>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8E407FCF-B9C3-122E-4B1C-A73A6728AF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07AA0F97-EE34-8090-E9F6-AF19F56C34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EE73E05F-F1A9-91F4-E4BD-ABB5BBB2EC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24AF7BAA-F000-5404-6235-62EB738A0A0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3FED1933-FBEF-D56F-05F4-62ED95CC8CF7}"/>
              </a:ext>
            </a:extLst>
          </p:cNvPr>
          <p:cNvSpPr/>
          <p:nvPr/>
        </p:nvSpPr>
        <p:spPr>
          <a:xfrm>
            <a:off x="699871" y="6160874"/>
            <a:ext cx="1963126"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Carola Bieniek</a:t>
            </a:r>
          </a:p>
        </p:txBody>
      </p:sp>
    </p:spTree>
    <p:extLst>
      <p:ext uri="{BB962C8B-B14F-4D97-AF65-F5344CB8AC3E}">
        <p14:creationId xmlns:p14="http://schemas.microsoft.com/office/powerpoint/2010/main" val="355624132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6AB4E92-908F-BE93-149F-FCAED2EDBC2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F7AADF6-1612-097E-E5A1-5C3C897AE87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5DCF71E1-895C-5B25-EE82-C9612CBC96C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A3A799EA-FC13-9CBF-931A-B7929C3330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F5B29A8B-F519-8DAC-FF2F-70759523135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3B954D6E-9E8D-9D87-C71E-8F6A2D9BA42B}"/>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3026223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5C1B97A-9C22-A549-2388-90FEA2B2B4B6}"/>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62A978B7-CA5F-F362-4542-36165A426B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9" name="Rám 0">
            <a:extLst>
              <a:ext uri="{FF2B5EF4-FFF2-40B4-BE49-F238E27FC236}">
                <a16:creationId xmlns:a16="http://schemas.microsoft.com/office/drawing/2014/main" id="{1E5BB99B-E7E9-AE84-5017-6FB0FB9C4D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pic>
        <p:nvPicPr>
          <p:cNvPr id="7" name="Foto A">
            <a:extLst>
              <a:ext uri="{FF2B5EF4-FFF2-40B4-BE49-F238E27FC236}">
                <a16:creationId xmlns:a16="http://schemas.microsoft.com/office/drawing/2014/main" id="{9D16B813-0CED-453E-06B0-EECB6201858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pic>
        <p:nvPicPr>
          <p:cNvPr id="3" name="Rám A">
            <a:extLst>
              <a:ext uri="{FF2B5EF4-FFF2-40B4-BE49-F238E27FC236}">
                <a16:creationId xmlns:a16="http://schemas.microsoft.com/office/drawing/2014/main" id="{2DC6276A-12DD-ADAA-22E5-CA3C4D6EB68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5943596" cy="6857995"/>
          </a:xfrm>
          <a:prstGeom prst="rect">
            <a:avLst/>
          </a:prstGeom>
        </p:spPr>
      </p:pic>
      <p:sp>
        <p:nvSpPr>
          <p:cNvPr id="2" name="Autor A">
            <a:extLst>
              <a:ext uri="{FF2B5EF4-FFF2-40B4-BE49-F238E27FC236}">
                <a16:creationId xmlns:a16="http://schemas.microsoft.com/office/drawing/2014/main" id="{F24D33A0-E18A-2541-350C-B8C90CFC0D4E}"/>
              </a:ext>
            </a:extLst>
          </p:cNvPr>
          <p:cNvSpPr/>
          <p:nvPr/>
        </p:nvSpPr>
        <p:spPr>
          <a:xfrm>
            <a:off x="699871" y="6160874"/>
            <a:ext cx="1963126"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Carola Bieniek</a:t>
            </a:r>
          </a:p>
        </p:txBody>
      </p:sp>
      <p:pic>
        <p:nvPicPr>
          <p:cNvPr id="4" name="Foto B">
            <a:extLst>
              <a:ext uri="{FF2B5EF4-FFF2-40B4-BE49-F238E27FC236}">
                <a16:creationId xmlns:a16="http://schemas.microsoft.com/office/drawing/2014/main" id="{F739F89A-FDB6-7A69-5E7C-EBD1B8E5E8C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4" y="1"/>
            <a:ext cx="5943595" cy="6857994"/>
          </a:xfrm>
          <a:prstGeom prst="rect">
            <a:avLst/>
          </a:prstGeom>
        </p:spPr>
      </p:pic>
      <p:pic>
        <p:nvPicPr>
          <p:cNvPr id="5" name="Rám B">
            <a:extLst>
              <a:ext uri="{FF2B5EF4-FFF2-40B4-BE49-F238E27FC236}">
                <a16:creationId xmlns:a16="http://schemas.microsoft.com/office/drawing/2014/main" id="{9BF5205B-737A-CFF1-562F-635387BBB17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3" y="4"/>
            <a:ext cx="5943596" cy="6857995"/>
          </a:xfrm>
          <a:prstGeom prst="rect">
            <a:avLst/>
          </a:prstGeom>
        </p:spPr>
      </p:pic>
      <p:sp>
        <p:nvSpPr>
          <p:cNvPr id="6" name="Autor B">
            <a:extLst>
              <a:ext uri="{FF2B5EF4-FFF2-40B4-BE49-F238E27FC236}">
                <a16:creationId xmlns:a16="http://schemas.microsoft.com/office/drawing/2014/main" id="{41DD0E20-89AD-7CEC-58BA-445CAD2A71E2}"/>
              </a:ext>
            </a:extLst>
          </p:cNvPr>
          <p:cNvSpPr/>
          <p:nvPr/>
        </p:nvSpPr>
        <p:spPr>
          <a:xfrm>
            <a:off x="6948274" y="6160874"/>
            <a:ext cx="1963126"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Carola Bieniek</a:t>
            </a:r>
          </a:p>
        </p:txBody>
      </p:sp>
      <p:pic>
        <p:nvPicPr>
          <p:cNvPr id="10" name="Foto 4">
            <a:extLst>
              <a:ext uri="{FF2B5EF4-FFF2-40B4-BE49-F238E27FC236}">
                <a16:creationId xmlns:a16="http://schemas.microsoft.com/office/drawing/2014/main" id="{BF1C1E26-F394-B404-B692-0A1184A8D2A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11" name="Rám 4">
            <a:extLst>
              <a:ext uri="{FF2B5EF4-FFF2-40B4-BE49-F238E27FC236}">
                <a16:creationId xmlns:a16="http://schemas.microsoft.com/office/drawing/2014/main" id="{1C0CC86C-9148-2E3A-A9A9-9724826FCFE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12" name="Autor 4">
            <a:extLst>
              <a:ext uri="{FF2B5EF4-FFF2-40B4-BE49-F238E27FC236}">
                <a16:creationId xmlns:a16="http://schemas.microsoft.com/office/drawing/2014/main" id="{DC3312CA-CA7E-988A-B8E5-649FC1862B3D}"/>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3437124384"/>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style.rotation</p:attrName>
                                        </p:attrNameLst>
                                      </p:cBhvr>
                                      <p:tavLst>
                                        <p:tav tm="0">
                                          <p:val>
                                            <p:fltVal val="0"/>
                                          </p:val>
                                        </p:tav>
                                        <p:tav tm="100000">
                                          <p:val>
                                            <p:fltVal val="90"/>
                                          </p:val>
                                        </p:tav>
                                      </p:tavLst>
                                    </p:anim>
                                    <p:animEffect transition="out" filter="fade">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3"/>
                                        </p:tgtEl>
                                        <p:attrNameLst>
                                          <p:attrName>ppt_w</p:attrName>
                                        </p:attrNameLst>
                                      </p:cBhvr>
                                      <p:tavLst>
                                        <p:tav tm="0">
                                          <p:val>
                                            <p:strVal val="ppt_w"/>
                                          </p:val>
                                        </p:tav>
                                        <p:tav tm="100000">
                                          <p:val>
                                            <p:fltVal val="0"/>
                                          </p:val>
                                        </p:tav>
                                      </p:tavLst>
                                    </p:anim>
                                    <p:anim calcmode="lin" valueType="num">
                                      <p:cBhvr>
                                        <p:cTn id="42" dur="2000"/>
                                        <p:tgtEl>
                                          <p:spTgt spid="3"/>
                                        </p:tgtEl>
                                        <p:attrNameLst>
                                          <p:attrName>ppt_h</p:attrName>
                                        </p:attrNameLst>
                                      </p:cBhvr>
                                      <p:tavLst>
                                        <p:tav tm="0">
                                          <p:val>
                                            <p:strVal val="ppt_h"/>
                                          </p:val>
                                        </p:tav>
                                        <p:tav tm="100000">
                                          <p:val>
                                            <p:fltVal val="0"/>
                                          </p:val>
                                        </p:tav>
                                      </p:tavLst>
                                    </p:anim>
                                    <p:anim calcmode="lin" valueType="num">
                                      <p:cBhvr>
                                        <p:cTn id="43" dur="2000"/>
                                        <p:tgtEl>
                                          <p:spTgt spid="3"/>
                                        </p:tgtEl>
                                        <p:attrNameLst>
                                          <p:attrName>style.rotation</p:attrName>
                                        </p:attrNameLst>
                                      </p:cBhvr>
                                      <p:tavLst>
                                        <p:tav tm="0">
                                          <p:val>
                                            <p:fltVal val="0"/>
                                          </p:val>
                                        </p:tav>
                                        <p:tav tm="100000">
                                          <p:val>
                                            <p:fltVal val="90"/>
                                          </p:val>
                                        </p:tav>
                                      </p:tavLst>
                                    </p:anim>
                                    <p:animEffect transition="out" filter="fade">
                                      <p:cBhvr>
                                        <p:cTn id="44" dur="2000"/>
                                        <p:tgtEl>
                                          <p:spTgt spid="3"/>
                                        </p:tgtEl>
                                      </p:cBhvr>
                                    </p:animEffect>
                                    <p:set>
                                      <p:cBhvr>
                                        <p:cTn id="45" dur="1" fill="hold">
                                          <p:stCondLst>
                                            <p:cond delay="1999"/>
                                          </p:stCondLst>
                                        </p:cTn>
                                        <p:tgtEl>
                                          <p:spTgt spid="3"/>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5"/>
                                        </p:tgtEl>
                                        <p:attrNameLst>
                                          <p:attrName>ppt_w</p:attrName>
                                        </p:attrNameLst>
                                      </p:cBhvr>
                                      <p:tavLst>
                                        <p:tav tm="0">
                                          <p:val>
                                            <p:strVal val="ppt_w"/>
                                          </p:val>
                                        </p:tav>
                                        <p:tav tm="100000">
                                          <p:val>
                                            <p:fltVal val="0"/>
                                          </p:val>
                                        </p:tav>
                                      </p:tavLst>
                                    </p:anim>
                                    <p:anim calcmode="lin" valueType="num">
                                      <p:cBhvr>
                                        <p:cTn id="54" dur="2000"/>
                                        <p:tgtEl>
                                          <p:spTgt spid="5"/>
                                        </p:tgtEl>
                                        <p:attrNameLst>
                                          <p:attrName>ppt_h</p:attrName>
                                        </p:attrNameLst>
                                      </p:cBhvr>
                                      <p:tavLst>
                                        <p:tav tm="0">
                                          <p:val>
                                            <p:strVal val="ppt_h"/>
                                          </p:val>
                                        </p:tav>
                                        <p:tav tm="100000">
                                          <p:val>
                                            <p:fltVal val="0"/>
                                          </p:val>
                                        </p:tav>
                                      </p:tavLst>
                                    </p:anim>
                                    <p:anim calcmode="lin" valueType="num">
                                      <p:cBhvr>
                                        <p:cTn id="55" dur="2000"/>
                                        <p:tgtEl>
                                          <p:spTgt spid="5"/>
                                        </p:tgtEl>
                                        <p:attrNameLst>
                                          <p:attrName>style.rotation</p:attrName>
                                        </p:attrNameLst>
                                      </p:cBhvr>
                                      <p:tavLst>
                                        <p:tav tm="0">
                                          <p:val>
                                            <p:fltVal val="0"/>
                                          </p:val>
                                        </p:tav>
                                        <p:tav tm="100000">
                                          <p:val>
                                            <p:fltVal val="90"/>
                                          </p:val>
                                        </p:tav>
                                      </p:tavLst>
                                    </p:anim>
                                    <p:animEffect transition="out" filter="fade">
                                      <p:cBhvr>
                                        <p:cTn id="56" dur="2000"/>
                                        <p:tgtEl>
                                          <p:spTgt spid="5"/>
                                        </p:tgtEl>
                                      </p:cBhvr>
                                    </p:animEffect>
                                    <p:set>
                                      <p:cBhvr>
                                        <p:cTn id="57" dur="1" fill="hold">
                                          <p:stCondLst>
                                            <p:cond delay="1999"/>
                                          </p:stCondLst>
                                        </p:cTn>
                                        <p:tgtEl>
                                          <p:spTgt spid="5"/>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2"/>
                                        </p:tgtEl>
                                      </p:cBhvr>
                                    </p:animEffect>
                                    <p:set>
                                      <p:cBhvr>
                                        <p:cTn id="60" dur="1" fill="hold">
                                          <p:stCondLst>
                                            <p:cond delay="999"/>
                                          </p:stCondLst>
                                        </p:cTn>
                                        <p:tgtEl>
                                          <p:spTgt spid="2"/>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6"/>
                                        </p:tgtEl>
                                      </p:cBhvr>
                                    </p:animEffect>
                                    <p:set>
                                      <p:cBhvr>
                                        <p:cTn id="63" dur="1" fill="hold">
                                          <p:stCondLst>
                                            <p:cond delay="999"/>
                                          </p:stCondLst>
                                        </p:cTn>
                                        <p:tgtEl>
                                          <p:spTgt spid="6"/>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2000"/>
                                        <p:tgtEl>
                                          <p:spTgt spid="10"/>
                                        </p:tgtEl>
                                      </p:cBhvr>
                                    </p:animEffect>
                                  </p:childTnLst>
                                </p:cTn>
                              </p:par>
                              <p:par>
                                <p:cTn id="67" presetID="10" presetClass="entr" presetSubtype="0" fill="hold" nodeType="withEffect">
                                  <p:stCondLst>
                                    <p:cond delay="500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2000"/>
                                        <p:tgtEl>
                                          <p:spTgt spid="11"/>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9A534F2-3D68-BBE5-B868-A7D3679B3EE5}"/>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B76DCD84-D775-77EC-FDCB-EA8BC0EBC16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9" name="Rám 0">
            <a:extLst>
              <a:ext uri="{FF2B5EF4-FFF2-40B4-BE49-F238E27FC236}">
                <a16:creationId xmlns:a16="http://schemas.microsoft.com/office/drawing/2014/main" id="{73DEB863-32F1-BBCF-6770-5CBA47B125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pic>
        <p:nvPicPr>
          <p:cNvPr id="7" name="Foto A">
            <a:extLst>
              <a:ext uri="{FF2B5EF4-FFF2-40B4-BE49-F238E27FC236}">
                <a16:creationId xmlns:a16="http://schemas.microsoft.com/office/drawing/2014/main" id="{9CF14FC7-BEA7-1DA7-8206-E295D8D1DCB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pic>
        <p:nvPicPr>
          <p:cNvPr id="3" name="Rám A">
            <a:extLst>
              <a:ext uri="{FF2B5EF4-FFF2-40B4-BE49-F238E27FC236}">
                <a16:creationId xmlns:a16="http://schemas.microsoft.com/office/drawing/2014/main" id="{4800626D-D23F-3017-A1B0-EFFB2AAF201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5943596" cy="6857995"/>
          </a:xfrm>
          <a:prstGeom prst="rect">
            <a:avLst/>
          </a:prstGeom>
        </p:spPr>
      </p:pic>
      <p:sp>
        <p:nvSpPr>
          <p:cNvPr id="2" name="Autor A">
            <a:extLst>
              <a:ext uri="{FF2B5EF4-FFF2-40B4-BE49-F238E27FC236}">
                <a16:creationId xmlns:a16="http://schemas.microsoft.com/office/drawing/2014/main" id="{D8DFEB7C-1B20-1DF0-4800-BDC7FD0F3C9A}"/>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pic>
        <p:nvPicPr>
          <p:cNvPr id="4" name="Foto B">
            <a:extLst>
              <a:ext uri="{FF2B5EF4-FFF2-40B4-BE49-F238E27FC236}">
                <a16:creationId xmlns:a16="http://schemas.microsoft.com/office/drawing/2014/main" id="{E1C1287B-6D1F-6601-0820-B4D339A7FE3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4" y="1"/>
            <a:ext cx="5943595" cy="6857994"/>
          </a:xfrm>
          <a:prstGeom prst="rect">
            <a:avLst/>
          </a:prstGeom>
        </p:spPr>
      </p:pic>
      <p:pic>
        <p:nvPicPr>
          <p:cNvPr id="5" name="Rám B">
            <a:extLst>
              <a:ext uri="{FF2B5EF4-FFF2-40B4-BE49-F238E27FC236}">
                <a16:creationId xmlns:a16="http://schemas.microsoft.com/office/drawing/2014/main" id="{084272DC-B002-352B-40B2-8A674546B34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3" y="4"/>
            <a:ext cx="5943596" cy="6857995"/>
          </a:xfrm>
          <a:prstGeom prst="rect">
            <a:avLst/>
          </a:prstGeom>
        </p:spPr>
      </p:pic>
      <p:sp>
        <p:nvSpPr>
          <p:cNvPr id="6" name="Autor B">
            <a:extLst>
              <a:ext uri="{FF2B5EF4-FFF2-40B4-BE49-F238E27FC236}">
                <a16:creationId xmlns:a16="http://schemas.microsoft.com/office/drawing/2014/main" id="{45E3BD66-E10E-BE7A-EBF7-82EB814CB850}"/>
              </a:ext>
            </a:extLst>
          </p:cNvPr>
          <p:cNvSpPr/>
          <p:nvPr/>
        </p:nvSpPr>
        <p:spPr>
          <a:xfrm>
            <a:off x="6948274"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pic>
        <p:nvPicPr>
          <p:cNvPr id="10" name="Foto 4">
            <a:extLst>
              <a:ext uri="{FF2B5EF4-FFF2-40B4-BE49-F238E27FC236}">
                <a16:creationId xmlns:a16="http://schemas.microsoft.com/office/drawing/2014/main" id="{874702D9-83DA-CEBC-9C79-E45BEC0C5A6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11" name="Rám 4">
            <a:extLst>
              <a:ext uri="{FF2B5EF4-FFF2-40B4-BE49-F238E27FC236}">
                <a16:creationId xmlns:a16="http://schemas.microsoft.com/office/drawing/2014/main" id="{6D5755C8-C125-F031-E946-CD3754EB551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12" name="Autor 4">
            <a:extLst>
              <a:ext uri="{FF2B5EF4-FFF2-40B4-BE49-F238E27FC236}">
                <a16:creationId xmlns:a16="http://schemas.microsoft.com/office/drawing/2014/main" id="{A6D40A18-B868-1393-0102-16E83F444028}"/>
              </a:ext>
            </a:extLst>
          </p:cNvPr>
          <p:cNvSpPr/>
          <p:nvPr/>
        </p:nvSpPr>
        <p:spPr>
          <a:xfrm>
            <a:off x="698400" y="6159600"/>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1669519623"/>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style.rotation</p:attrName>
                                        </p:attrNameLst>
                                      </p:cBhvr>
                                      <p:tavLst>
                                        <p:tav tm="0">
                                          <p:val>
                                            <p:fltVal val="0"/>
                                          </p:val>
                                        </p:tav>
                                        <p:tav tm="100000">
                                          <p:val>
                                            <p:fltVal val="90"/>
                                          </p:val>
                                        </p:tav>
                                      </p:tavLst>
                                    </p:anim>
                                    <p:animEffect transition="out" filter="fade">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3"/>
                                        </p:tgtEl>
                                        <p:attrNameLst>
                                          <p:attrName>ppt_w</p:attrName>
                                        </p:attrNameLst>
                                      </p:cBhvr>
                                      <p:tavLst>
                                        <p:tav tm="0">
                                          <p:val>
                                            <p:strVal val="ppt_w"/>
                                          </p:val>
                                        </p:tav>
                                        <p:tav tm="100000">
                                          <p:val>
                                            <p:fltVal val="0"/>
                                          </p:val>
                                        </p:tav>
                                      </p:tavLst>
                                    </p:anim>
                                    <p:anim calcmode="lin" valueType="num">
                                      <p:cBhvr>
                                        <p:cTn id="42" dur="2000"/>
                                        <p:tgtEl>
                                          <p:spTgt spid="3"/>
                                        </p:tgtEl>
                                        <p:attrNameLst>
                                          <p:attrName>ppt_h</p:attrName>
                                        </p:attrNameLst>
                                      </p:cBhvr>
                                      <p:tavLst>
                                        <p:tav tm="0">
                                          <p:val>
                                            <p:strVal val="ppt_h"/>
                                          </p:val>
                                        </p:tav>
                                        <p:tav tm="100000">
                                          <p:val>
                                            <p:fltVal val="0"/>
                                          </p:val>
                                        </p:tav>
                                      </p:tavLst>
                                    </p:anim>
                                    <p:anim calcmode="lin" valueType="num">
                                      <p:cBhvr>
                                        <p:cTn id="43" dur="2000"/>
                                        <p:tgtEl>
                                          <p:spTgt spid="3"/>
                                        </p:tgtEl>
                                        <p:attrNameLst>
                                          <p:attrName>style.rotation</p:attrName>
                                        </p:attrNameLst>
                                      </p:cBhvr>
                                      <p:tavLst>
                                        <p:tav tm="0">
                                          <p:val>
                                            <p:fltVal val="0"/>
                                          </p:val>
                                        </p:tav>
                                        <p:tav tm="100000">
                                          <p:val>
                                            <p:fltVal val="90"/>
                                          </p:val>
                                        </p:tav>
                                      </p:tavLst>
                                    </p:anim>
                                    <p:animEffect transition="out" filter="fade">
                                      <p:cBhvr>
                                        <p:cTn id="44" dur="2000"/>
                                        <p:tgtEl>
                                          <p:spTgt spid="3"/>
                                        </p:tgtEl>
                                      </p:cBhvr>
                                    </p:animEffect>
                                    <p:set>
                                      <p:cBhvr>
                                        <p:cTn id="45" dur="1" fill="hold">
                                          <p:stCondLst>
                                            <p:cond delay="1999"/>
                                          </p:stCondLst>
                                        </p:cTn>
                                        <p:tgtEl>
                                          <p:spTgt spid="3"/>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5"/>
                                        </p:tgtEl>
                                        <p:attrNameLst>
                                          <p:attrName>ppt_w</p:attrName>
                                        </p:attrNameLst>
                                      </p:cBhvr>
                                      <p:tavLst>
                                        <p:tav tm="0">
                                          <p:val>
                                            <p:strVal val="ppt_w"/>
                                          </p:val>
                                        </p:tav>
                                        <p:tav tm="100000">
                                          <p:val>
                                            <p:fltVal val="0"/>
                                          </p:val>
                                        </p:tav>
                                      </p:tavLst>
                                    </p:anim>
                                    <p:anim calcmode="lin" valueType="num">
                                      <p:cBhvr>
                                        <p:cTn id="54" dur="2000"/>
                                        <p:tgtEl>
                                          <p:spTgt spid="5"/>
                                        </p:tgtEl>
                                        <p:attrNameLst>
                                          <p:attrName>ppt_h</p:attrName>
                                        </p:attrNameLst>
                                      </p:cBhvr>
                                      <p:tavLst>
                                        <p:tav tm="0">
                                          <p:val>
                                            <p:strVal val="ppt_h"/>
                                          </p:val>
                                        </p:tav>
                                        <p:tav tm="100000">
                                          <p:val>
                                            <p:fltVal val="0"/>
                                          </p:val>
                                        </p:tav>
                                      </p:tavLst>
                                    </p:anim>
                                    <p:anim calcmode="lin" valueType="num">
                                      <p:cBhvr>
                                        <p:cTn id="55" dur="2000"/>
                                        <p:tgtEl>
                                          <p:spTgt spid="5"/>
                                        </p:tgtEl>
                                        <p:attrNameLst>
                                          <p:attrName>style.rotation</p:attrName>
                                        </p:attrNameLst>
                                      </p:cBhvr>
                                      <p:tavLst>
                                        <p:tav tm="0">
                                          <p:val>
                                            <p:fltVal val="0"/>
                                          </p:val>
                                        </p:tav>
                                        <p:tav tm="100000">
                                          <p:val>
                                            <p:fltVal val="90"/>
                                          </p:val>
                                        </p:tav>
                                      </p:tavLst>
                                    </p:anim>
                                    <p:animEffect transition="out" filter="fade">
                                      <p:cBhvr>
                                        <p:cTn id="56" dur="2000"/>
                                        <p:tgtEl>
                                          <p:spTgt spid="5"/>
                                        </p:tgtEl>
                                      </p:cBhvr>
                                    </p:animEffect>
                                    <p:set>
                                      <p:cBhvr>
                                        <p:cTn id="57" dur="1" fill="hold">
                                          <p:stCondLst>
                                            <p:cond delay="1999"/>
                                          </p:stCondLst>
                                        </p:cTn>
                                        <p:tgtEl>
                                          <p:spTgt spid="5"/>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2"/>
                                        </p:tgtEl>
                                      </p:cBhvr>
                                    </p:animEffect>
                                    <p:set>
                                      <p:cBhvr>
                                        <p:cTn id="60" dur="1" fill="hold">
                                          <p:stCondLst>
                                            <p:cond delay="999"/>
                                          </p:stCondLst>
                                        </p:cTn>
                                        <p:tgtEl>
                                          <p:spTgt spid="2"/>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6"/>
                                        </p:tgtEl>
                                      </p:cBhvr>
                                    </p:animEffect>
                                    <p:set>
                                      <p:cBhvr>
                                        <p:cTn id="63" dur="1" fill="hold">
                                          <p:stCondLst>
                                            <p:cond delay="999"/>
                                          </p:stCondLst>
                                        </p:cTn>
                                        <p:tgtEl>
                                          <p:spTgt spid="6"/>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2000"/>
                                        <p:tgtEl>
                                          <p:spTgt spid="10"/>
                                        </p:tgtEl>
                                      </p:cBhvr>
                                    </p:animEffect>
                                  </p:childTnLst>
                                </p:cTn>
                              </p:par>
                              <p:par>
                                <p:cTn id="67" presetID="10" presetClass="entr" presetSubtype="0" fill="hold" nodeType="withEffect">
                                  <p:stCondLst>
                                    <p:cond delay="500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2000"/>
                                        <p:tgtEl>
                                          <p:spTgt spid="11"/>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B71668-EE03-4046-3722-14333F45A356}"/>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015BEAE6-A315-07B1-E332-2C0A1CF41D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1262A09B-A712-DA8A-0408-C3A25CAA80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C7CDAC9E-C859-79E7-65D8-3BFBF1379C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D7448303-F74D-56A9-D456-0FFBA83E65A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F4184EF3-CC77-03DC-7043-356DA94840C7}"/>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24925086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5AACC74-0F9D-B3F5-1D43-76BADAE708F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7D0E14DC-52F2-DE4B-FE88-5837DD2938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7675669A-022C-7CD0-333A-29A05A105B3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9E2C719C-8EF5-1A88-5833-8A56E992AD5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FFCB9977-56BE-23B8-DE89-6372316A120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8BBE3649-AA76-7854-CCC3-6DAAF5BD3C75}"/>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07981239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45C33EC-A7B0-0172-7D46-29FB488E5BF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C6AD9BE-9A16-4F1C-11B6-2CCC0848A9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E905F672-A932-4A78-BA41-529890A0D1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F5B12D55-A590-4324-07DE-90418321F8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496D3DD-2248-D770-0E54-E01395FBAF6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AB986AC-FF80-0AAE-8AD5-9CCB616B5222}"/>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99069535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3505195-549B-4794-78B6-A17177EF2EC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77EAE37-DF2D-656E-36F2-8DEDE3DC27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DDDE1722-ECA5-27C3-B2DA-DDB8B457EA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7759DD3F-7EAF-90CB-8EFE-19B86199D5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A35DA815-FC86-E837-AA3D-C4A76E4B90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3CB410A5-BDAF-F957-89CC-AC3E820BF0B7}"/>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43708831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25AE069-AF63-FF6C-A907-ADC589B22AB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B419DCA-6916-0A77-7DA8-83C65013109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88D4C2FD-B782-A9C6-52B5-77E2E97AFC2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0C4BBA68-F71F-5363-4AD4-5231996C017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A6DE9DF2-0D6E-F36C-A51A-DDC8C33FDFB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7042F8DA-635C-DA46-5FAB-65B2943A6B7C}"/>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161491513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824E54E-E6CB-EF37-79D2-2E469E950CB9}"/>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38E7922E-26A4-6004-4465-6FA2494A6B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6046981D-B00E-89BE-9A27-9D62F90112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2" name="Foto 2">
            <a:extLst>
              <a:ext uri="{FF2B5EF4-FFF2-40B4-BE49-F238E27FC236}">
                <a16:creationId xmlns:a16="http://schemas.microsoft.com/office/drawing/2014/main" id="{EC99DF7C-B926-F9C7-95C6-4B9FD0024B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1F136458-8939-7E0F-C615-E0A9E4255FB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4" name="Autor">
            <a:extLst>
              <a:ext uri="{FF2B5EF4-FFF2-40B4-BE49-F238E27FC236}">
                <a16:creationId xmlns:a16="http://schemas.microsoft.com/office/drawing/2014/main" id="{514A2755-2ACF-438E-E31E-B0DEFAD8DD12}"/>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911887830"/>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2500"/>
                                        <p:tgtEl>
                                          <p:spTgt spid="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59AB2CF8-C9AA-FBE3-A7DB-B44FABCC150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B567948-3E74-681F-0891-321D29E3A5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45378E80-0F1A-92CE-96A2-3B8A80F548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8"/>
          </a:xfrm>
          <a:prstGeom prst="rect">
            <a:avLst/>
          </a:prstGeom>
        </p:spPr>
      </p:pic>
      <p:pic>
        <p:nvPicPr>
          <p:cNvPr id="4" name="Foto 2">
            <a:extLst>
              <a:ext uri="{FF2B5EF4-FFF2-40B4-BE49-F238E27FC236}">
                <a16:creationId xmlns:a16="http://schemas.microsoft.com/office/drawing/2014/main" id="{6DBB22FC-8FC1-3C8F-4C4D-2049D56E09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8"/>
          </a:xfrm>
          <a:prstGeom prst="rect">
            <a:avLst/>
          </a:prstGeom>
        </p:spPr>
      </p:pic>
      <p:pic>
        <p:nvPicPr>
          <p:cNvPr id="3" name="Rám">
            <a:extLst>
              <a:ext uri="{FF2B5EF4-FFF2-40B4-BE49-F238E27FC236}">
                <a16:creationId xmlns:a16="http://schemas.microsoft.com/office/drawing/2014/main" id="{42B71242-674F-F7C4-F8C5-3C8D3CB416C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4FE968B6-02E9-6523-8F9E-3C7EF333B8D8}"/>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490191008"/>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EF98632-4595-D19F-5D31-F17AB22A4F4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5E0C773-9D79-AB57-2062-CEE46CD77C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8"/>
          </a:xfrm>
          <a:prstGeom prst="rect">
            <a:avLst/>
          </a:prstGeom>
        </p:spPr>
      </p:pic>
      <p:pic>
        <p:nvPicPr>
          <p:cNvPr id="7" name="Foto 1">
            <a:extLst>
              <a:ext uri="{FF2B5EF4-FFF2-40B4-BE49-F238E27FC236}">
                <a16:creationId xmlns:a16="http://schemas.microsoft.com/office/drawing/2014/main" id="{96DFB153-0496-3929-8EE9-AFD6409486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07BE0F30-5263-9D22-BF4C-E18046521AC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BAF37DA-8BBD-4450-0CC6-FCD3E72F84C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E8EDF3E8-F25E-1D7E-34DD-242AB900668F}"/>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190667098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D9B5FC7-86F5-3FAB-7C68-B982ABA2715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7F694A3-6432-529F-721C-C8BD9864A1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10DFFBF4-3AD5-3B2C-D4E8-EDA7528C24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57796966-CBF8-F89C-0A70-8515358320C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BC37ABD-6E0D-A200-9917-6A3C215537B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52EA340-7F19-9BD4-A175-B87FF6DC236C}"/>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212495656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0050830-8A25-5D30-ABDF-7293DF9EC2C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7C25630-6614-3794-25BA-26972983531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54D8769A-78FD-5950-AF55-F8D0A0355F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7D771B83-9EDF-4450-D839-17F5B27FBB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F434F13D-AA7F-85CD-DA6E-D28486829B4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00DFF65B-6151-3843-87EC-4B86BEE6F774}"/>
              </a:ext>
            </a:extLst>
          </p:cNvPr>
          <p:cNvSpPr/>
          <p:nvPr/>
        </p:nvSpPr>
        <p:spPr>
          <a:xfrm>
            <a:off x="699871" y="6160874"/>
            <a:ext cx="1719479"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Michel Six</a:t>
            </a:r>
          </a:p>
        </p:txBody>
      </p:sp>
    </p:spTree>
    <p:extLst>
      <p:ext uri="{BB962C8B-B14F-4D97-AF65-F5344CB8AC3E}">
        <p14:creationId xmlns:p14="http://schemas.microsoft.com/office/powerpoint/2010/main" val="324280827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3910731-8790-0A6D-DA9B-F6B6F764E13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CBB14438-85D0-5D52-5924-85E4258724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C25E81F0-0AD1-8B04-B24E-B013C2AC0E1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287A59EB-BBD0-9D7E-D4D1-7BB766F0DE3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3263FE42-15BD-08F9-E58F-6D84FE2DC2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059C9DDD-A985-6EF3-6979-81B90EFE235B}"/>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01512739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D0D0A94-946F-2338-7154-31C15852668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97B7D27E-DA35-779C-C917-B3A4CE4685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FE706332-1FAA-1CF3-EE04-A2ACB5629C4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02C2629F-7711-62CD-FEF0-672F60CA1E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8D077111-900C-12C8-9737-7525598F9FB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04CF9AA4-BBAA-DED4-5519-7B658842403F}"/>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416736959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98ACC2F-FF67-DA00-23C6-8E2ED4A85AFF}"/>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29A9D42B-CFC4-2917-0B1B-37FBFECFDE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68E85B2A-8102-038E-3A00-E155921366F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F31FEFCA-84E8-3659-AA47-FB539CB719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9310D811-7C79-AC7C-6786-F1780D2A171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E14627C-D7BA-AF7E-0B61-C5914782331C}"/>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886358229"/>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6889E4D-072E-0B64-06DE-986DC43A9FB2}"/>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436B4216-F69C-E79B-B039-55A4A56F8B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DA3A0440-1294-3936-A611-6B8BCF1ED39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4C3DE8C0-8C95-DB88-B175-6054A54934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5F531603-B53F-D692-6EA0-FD47D071348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A5BBF505-E167-DB48-1A7F-B87550A3D8AF}"/>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139505065"/>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2C7307D-F748-F87D-98D4-9833F4BE929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8003921-56B2-17E8-A3E5-C3D31DA652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A5483249-632E-7D55-79DE-BD0B34B3BD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6C10A05E-CBDB-2874-72B2-4EDC9FF876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96643823-D89B-3FB7-FF55-14D4BEC0BE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45194D08-1098-FCC8-ED83-EE4EBB2D87AD}"/>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6664627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FA7B0E2-9E98-489A-FD52-52463D9D27D0}"/>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18CB3C1A-DAA7-32E3-255E-6F43AA305EA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27DA936B-1E40-BCC5-0E50-B287210E61B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B708E5DC-0FC3-9ACD-3828-56C2181759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31595BD2-FC53-DD22-88FA-8D4E049B25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10026252-A0DC-3100-3247-A6B47A58D35E}"/>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719204651"/>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2E686A7-797C-8B2E-EF21-F08752CC020A}"/>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BD4831C4-15E9-30AE-4DBA-2260A20567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F12D8245-D58E-A318-C3B7-816E9C701ED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C0234DC2-C9CE-1432-7D0F-76D992B346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49F3CD5E-8F3A-4237-577D-EC59481AF2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AAEBBD74-3FDF-26F1-593A-EFB090759A3F}"/>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77718041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4D6BD5-03F4-45BB-FADE-75236617AC9F}"/>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174E74E3-E519-57D8-4AFA-97111D7350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9" name="Rám 0">
            <a:extLst>
              <a:ext uri="{FF2B5EF4-FFF2-40B4-BE49-F238E27FC236}">
                <a16:creationId xmlns:a16="http://schemas.microsoft.com/office/drawing/2014/main" id="{67FFD30C-6BBA-73E2-6B96-2F53942264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pic>
        <p:nvPicPr>
          <p:cNvPr id="7" name="Foto A">
            <a:extLst>
              <a:ext uri="{FF2B5EF4-FFF2-40B4-BE49-F238E27FC236}">
                <a16:creationId xmlns:a16="http://schemas.microsoft.com/office/drawing/2014/main" id="{B4918AFC-B303-532A-FC65-0F82A7C049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5" cy="6857994"/>
          </a:xfrm>
          <a:prstGeom prst="rect">
            <a:avLst/>
          </a:prstGeom>
        </p:spPr>
      </p:pic>
      <p:pic>
        <p:nvPicPr>
          <p:cNvPr id="3" name="Rám A">
            <a:extLst>
              <a:ext uri="{FF2B5EF4-FFF2-40B4-BE49-F238E27FC236}">
                <a16:creationId xmlns:a16="http://schemas.microsoft.com/office/drawing/2014/main" id="{51DE9944-4B2D-B96E-E3C5-1BA0E6BDC48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5943596" cy="6857995"/>
          </a:xfrm>
          <a:prstGeom prst="rect">
            <a:avLst/>
          </a:prstGeom>
        </p:spPr>
      </p:pic>
      <p:sp>
        <p:nvSpPr>
          <p:cNvPr id="2" name="Autor A">
            <a:extLst>
              <a:ext uri="{FF2B5EF4-FFF2-40B4-BE49-F238E27FC236}">
                <a16:creationId xmlns:a16="http://schemas.microsoft.com/office/drawing/2014/main" id="{A677F5C7-35A2-BFEC-9FAA-4B547EE0CDBB}"/>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pic>
        <p:nvPicPr>
          <p:cNvPr id="4" name="Foto B">
            <a:extLst>
              <a:ext uri="{FF2B5EF4-FFF2-40B4-BE49-F238E27FC236}">
                <a16:creationId xmlns:a16="http://schemas.microsoft.com/office/drawing/2014/main" id="{7851C0DA-B84E-BFD6-45EA-CF6203D5F02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4" y="1"/>
            <a:ext cx="5943595" cy="6857994"/>
          </a:xfrm>
          <a:prstGeom prst="rect">
            <a:avLst/>
          </a:prstGeom>
        </p:spPr>
      </p:pic>
      <p:pic>
        <p:nvPicPr>
          <p:cNvPr id="5" name="Rám B">
            <a:extLst>
              <a:ext uri="{FF2B5EF4-FFF2-40B4-BE49-F238E27FC236}">
                <a16:creationId xmlns:a16="http://schemas.microsoft.com/office/drawing/2014/main" id="{7B455396-79B3-E507-6F78-1BBAD7F0DD1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3" y="4"/>
            <a:ext cx="5943596" cy="6857995"/>
          </a:xfrm>
          <a:prstGeom prst="rect">
            <a:avLst/>
          </a:prstGeom>
        </p:spPr>
      </p:pic>
      <p:sp>
        <p:nvSpPr>
          <p:cNvPr id="6" name="Autor B">
            <a:extLst>
              <a:ext uri="{FF2B5EF4-FFF2-40B4-BE49-F238E27FC236}">
                <a16:creationId xmlns:a16="http://schemas.microsoft.com/office/drawing/2014/main" id="{04547730-EEE3-D1FC-6FF8-B6C57005D91D}"/>
              </a:ext>
            </a:extLst>
          </p:cNvPr>
          <p:cNvSpPr/>
          <p:nvPr/>
        </p:nvSpPr>
        <p:spPr>
          <a:xfrm>
            <a:off x="6948274"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pic>
        <p:nvPicPr>
          <p:cNvPr id="10" name="Foto 4">
            <a:extLst>
              <a:ext uri="{FF2B5EF4-FFF2-40B4-BE49-F238E27FC236}">
                <a16:creationId xmlns:a16="http://schemas.microsoft.com/office/drawing/2014/main" id="{722C3ACF-B76F-DF65-EBA0-EB07A3437B9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11" name="Rám 4">
            <a:extLst>
              <a:ext uri="{FF2B5EF4-FFF2-40B4-BE49-F238E27FC236}">
                <a16:creationId xmlns:a16="http://schemas.microsoft.com/office/drawing/2014/main" id="{CD398615-DBF3-4C2D-FD46-56A52809C9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12" name="Autor 4">
            <a:extLst>
              <a:ext uri="{FF2B5EF4-FFF2-40B4-BE49-F238E27FC236}">
                <a16:creationId xmlns:a16="http://schemas.microsoft.com/office/drawing/2014/main" id="{9FE48417-60D8-88B9-0D66-C40B6EC49302}"/>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3292950872"/>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childTnLst>
                                </p:cTn>
                              </p:par>
                            </p:childTnLst>
                          </p:cTn>
                        </p:par>
                        <p:par>
                          <p:cTn id="33" fill="hold">
                            <p:stCondLst>
                              <p:cond delay="3500"/>
                            </p:stCondLst>
                            <p:childTnLst>
                              <p:par>
                                <p:cTn id="34" presetID="31" presetClass="exit" presetSubtype="0" fill="hold" nodeType="afterEffect">
                                  <p:stCondLst>
                                    <p:cond delay="5000"/>
                                  </p:stCondLst>
                                  <p:childTnLst>
                                    <p:anim calcmode="lin" valueType="num">
                                      <p:cBhvr>
                                        <p:cTn id="35" dur="2000"/>
                                        <p:tgtEl>
                                          <p:spTgt spid="7"/>
                                        </p:tgtEl>
                                        <p:attrNameLst>
                                          <p:attrName>ppt_w</p:attrName>
                                        </p:attrNameLst>
                                      </p:cBhvr>
                                      <p:tavLst>
                                        <p:tav tm="0">
                                          <p:val>
                                            <p:strVal val="ppt_w"/>
                                          </p:val>
                                        </p:tav>
                                        <p:tav tm="100000">
                                          <p:val>
                                            <p:fltVal val="0"/>
                                          </p:val>
                                        </p:tav>
                                      </p:tavLst>
                                    </p:anim>
                                    <p:anim calcmode="lin" valueType="num">
                                      <p:cBhvr>
                                        <p:cTn id="36" dur="2000"/>
                                        <p:tgtEl>
                                          <p:spTgt spid="7"/>
                                        </p:tgtEl>
                                        <p:attrNameLst>
                                          <p:attrName>ppt_h</p:attrName>
                                        </p:attrNameLst>
                                      </p:cBhvr>
                                      <p:tavLst>
                                        <p:tav tm="0">
                                          <p:val>
                                            <p:strVal val="ppt_h"/>
                                          </p:val>
                                        </p:tav>
                                        <p:tav tm="100000">
                                          <p:val>
                                            <p:fltVal val="0"/>
                                          </p:val>
                                        </p:tav>
                                      </p:tavLst>
                                    </p:anim>
                                    <p:anim calcmode="lin" valueType="num">
                                      <p:cBhvr>
                                        <p:cTn id="37" dur="2000"/>
                                        <p:tgtEl>
                                          <p:spTgt spid="7"/>
                                        </p:tgtEl>
                                        <p:attrNameLst>
                                          <p:attrName>style.rotation</p:attrName>
                                        </p:attrNameLst>
                                      </p:cBhvr>
                                      <p:tavLst>
                                        <p:tav tm="0">
                                          <p:val>
                                            <p:fltVal val="0"/>
                                          </p:val>
                                        </p:tav>
                                        <p:tav tm="100000">
                                          <p:val>
                                            <p:fltVal val="90"/>
                                          </p:val>
                                        </p:tav>
                                      </p:tavLst>
                                    </p:anim>
                                    <p:animEffect transition="out" filter="fade">
                                      <p:cBhvr>
                                        <p:cTn id="38" dur="2000"/>
                                        <p:tgtEl>
                                          <p:spTgt spid="7"/>
                                        </p:tgtEl>
                                      </p:cBhvr>
                                    </p:animEffect>
                                    <p:set>
                                      <p:cBhvr>
                                        <p:cTn id="39" dur="1" fill="hold">
                                          <p:stCondLst>
                                            <p:cond delay="1999"/>
                                          </p:stCondLst>
                                        </p:cTn>
                                        <p:tgtEl>
                                          <p:spTgt spid="7"/>
                                        </p:tgtEl>
                                        <p:attrNameLst>
                                          <p:attrName>style.visibility</p:attrName>
                                        </p:attrNameLst>
                                      </p:cBhvr>
                                      <p:to>
                                        <p:strVal val="hidden"/>
                                      </p:to>
                                    </p:set>
                                  </p:childTnLst>
                                </p:cTn>
                              </p:par>
                              <p:par>
                                <p:cTn id="40" presetID="31" presetClass="exit" presetSubtype="0" fill="hold" nodeType="withEffect">
                                  <p:stCondLst>
                                    <p:cond delay="5000"/>
                                  </p:stCondLst>
                                  <p:childTnLst>
                                    <p:anim calcmode="lin" valueType="num">
                                      <p:cBhvr>
                                        <p:cTn id="41" dur="2000"/>
                                        <p:tgtEl>
                                          <p:spTgt spid="3"/>
                                        </p:tgtEl>
                                        <p:attrNameLst>
                                          <p:attrName>ppt_w</p:attrName>
                                        </p:attrNameLst>
                                      </p:cBhvr>
                                      <p:tavLst>
                                        <p:tav tm="0">
                                          <p:val>
                                            <p:strVal val="ppt_w"/>
                                          </p:val>
                                        </p:tav>
                                        <p:tav tm="100000">
                                          <p:val>
                                            <p:fltVal val="0"/>
                                          </p:val>
                                        </p:tav>
                                      </p:tavLst>
                                    </p:anim>
                                    <p:anim calcmode="lin" valueType="num">
                                      <p:cBhvr>
                                        <p:cTn id="42" dur="2000"/>
                                        <p:tgtEl>
                                          <p:spTgt spid="3"/>
                                        </p:tgtEl>
                                        <p:attrNameLst>
                                          <p:attrName>ppt_h</p:attrName>
                                        </p:attrNameLst>
                                      </p:cBhvr>
                                      <p:tavLst>
                                        <p:tav tm="0">
                                          <p:val>
                                            <p:strVal val="ppt_h"/>
                                          </p:val>
                                        </p:tav>
                                        <p:tav tm="100000">
                                          <p:val>
                                            <p:fltVal val="0"/>
                                          </p:val>
                                        </p:tav>
                                      </p:tavLst>
                                    </p:anim>
                                    <p:anim calcmode="lin" valueType="num">
                                      <p:cBhvr>
                                        <p:cTn id="43" dur="2000"/>
                                        <p:tgtEl>
                                          <p:spTgt spid="3"/>
                                        </p:tgtEl>
                                        <p:attrNameLst>
                                          <p:attrName>style.rotation</p:attrName>
                                        </p:attrNameLst>
                                      </p:cBhvr>
                                      <p:tavLst>
                                        <p:tav tm="0">
                                          <p:val>
                                            <p:fltVal val="0"/>
                                          </p:val>
                                        </p:tav>
                                        <p:tav tm="100000">
                                          <p:val>
                                            <p:fltVal val="90"/>
                                          </p:val>
                                        </p:tav>
                                      </p:tavLst>
                                    </p:anim>
                                    <p:animEffect transition="out" filter="fade">
                                      <p:cBhvr>
                                        <p:cTn id="44" dur="2000"/>
                                        <p:tgtEl>
                                          <p:spTgt spid="3"/>
                                        </p:tgtEl>
                                      </p:cBhvr>
                                    </p:animEffect>
                                    <p:set>
                                      <p:cBhvr>
                                        <p:cTn id="45" dur="1" fill="hold">
                                          <p:stCondLst>
                                            <p:cond delay="1999"/>
                                          </p:stCondLst>
                                        </p:cTn>
                                        <p:tgtEl>
                                          <p:spTgt spid="3"/>
                                        </p:tgtEl>
                                        <p:attrNameLst>
                                          <p:attrName>style.visibility</p:attrName>
                                        </p:attrNameLst>
                                      </p:cBhvr>
                                      <p:to>
                                        <p:strVal val="hidden"/>
                                      </p:to>
                                    </p:set>
                                  </p:childTnLst>
                                </p:cTn>
                              </p:par>
                              <p:par>
                                <p:cTn id="46" presetID="31" presetClass="exit" presetSubtype="0" fill="hold" nodeType="withEffect">
                                  <p:stCondLst>
                                    <p:cond delay="5000"/>
                                  </p:stCondLst>
                                  <p:childTnLst>
                                    <p:anim calcmode="lin" valueType="num">
                                      <p:cBhvr>
                                        <p:cTn id="47" dur="2000"/>
                                        <p:tgtEl>
                                          <p:spTgt spid="4"/>
                                        </p:tgtEl>
                                        <p:attrNameLst>
                                          <p:attrName>ppt_w</p:attrName>
                                        </p:attrNameLst>
                                      </p:cBhvr>
                                      <p:tavLst>
                                        <p:tav tm="0">
                                          <p:val>
                                            <p:strVal val="ppt_w"/>
                                          </p:val>
                                        </p:tav>
                                        <p:tav tm="100000">
                                          <p:val>
                                            <p:fltVal val="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style.rotation</p:attrName>
                                        </p:attrNameLst>
                                      </p:cBhvr>
                                      <p:tavLst>
                                        <p:tav tm="0">
                                          <p:val>
                                            <p:fltVal val="0"/>
                                          </p:val>
                                        </p:tav>
                                        <p:tav tm="100000">
                                          <p:val>
                                            <p:fltVal val="90"/>
                                          </p:val>
                                        </p:tav>
                                      </p:tavLst>
                                    </p:anim>
                                    <p:animEffect transition="out" filter="fade">
                                      <p:cBhvr>
                                        <p:cTn id="50" dur="2000"/>
                                        <p:tgtEl>
                                          <p:spTgt spid="4"/>
                                        </p:tgtEl>
                                      </p:cBhvr>
                                    </p:animEffect>
                                    <p:set>
                                      <p:cBhvr>
                                        <p:cTn id="51" dur="1" fill="hold">
                                          <p:stCondLst>
                                            <p:cond delay="1999"/>
                                          </p:stCondLst>
                                        </p:cTn>
                                        <p:tgtEl>
                                          <p:spTgt spid="4"/>
                                        </p:tgtEl>
                                        <p:attrNameLst>
                                          <p:attrName>style.visibility</p:attrName>
                                        </p:attrNameLst>
                                      </p:cBhvr>
                                      <p:to>
                                        <p:strVal val="hidden"/>
                                      </p:to>
                                    </p:set>
                                  </p:childTnLst>
                                </p:cTn>
                              </p:par>
                              <p:par>
                                <p:cTn id="52" presetID="31" presetClass="exit" presetSubtype="0" fill="hold" nodeType="withEffect">
                                  <p:stCondLst>
                                    <p:cond delay="5000"/>
                                  </p:stCondLst>
                                  <p:childTnLst>
                                    <p:anim calcmode="lin" valueType="num">
                                      <p:cBhvr>
                                        <p:cTn id="53" dur="2000"/>
                                        <p:tgtEl>
                                          <p:spTgt spid="5"/>
                                        </p:tgtEl>
                                        <p:attrNameLst>
                                          <p:attrName>ppt_w</p:attrName>
                                        </p:attrNameLst>
                                      </p:cBhvr>
                                      <p:tavLst>
                                        <p:tav tm="0">
                                          <p:val>
                                            <p:strVal val="ppt_w"/>
                                          </p:val>
                                        </p:tav>
                                        <p:tav tm="100000">
                                          <p:val>
                                            <p:fltVal val="0"/>
                                          </p:val>
                                        </p:tav>
                                      </p:tavLst>
                                    </p:anim>
                                    <p:anim calcmode="lin" valueType="num">
                                      <p:cBhvr>
                                        <p:cTn id="54" dur="2000"/>
                                        <p:tgtEl>
                                          <p:spTgt spid="5"/>
                                        </p:tgtEl>
                                        <p:attrNameLst>
                                          <p:attrName>ppt_h</p:attrName>
                                        </p:attrNameLst>
                                      </p:cBhvr>
                                      <p:tavLst>
                                        <p:tav tm="0">
                                          <p:val>
                                            <p:strVal val="ppt_h"/>
                                          </p:val>
                                        </p:tav>
                                        <p:tav tm="100000">
                                          <p:val>
                                            <p:fltVal val="0"/>
                                          </p:val>
                                        </p:tav>
                                      </p:tavLst>
                                    </p:anim>
                                    <p:anim calcmode="lin" valueType="num">
                                      <p:cBhvr>
                                        <p:cTn id="55" dur="2000"/>
                                        <p:tgtEl>
                                          <p:spTgt spid="5"/>
                                        </p:tgtEl>
                                        <p:attrNameLst>
                                          <p:attrName>style.rotation</p:attrName>
                                        </p:attrNameLst>
                                      </p:cBhvr>
                                      <p:tavLst>
                                        <p:tav tm="0">
                                          <p:val>
                                            <p:fltVal val="0"/>
                                          </p:val>
                                        </p:tav>
                                        <p:tav tm="100000">
                                          <p:val>
                                            <p:fltVal val="90"/>
                                          </p:val>
                                        </p:tav>
                                      </p:tavLst>
                                    </p:anim>
                                    <p:animEffect transition="out" filter="fade">
                                      <p:cBhvr>
                                        <p:cTn id="56" dur="2000"/>
                                        <p:tgtEl>
                                          <p:spTgt spid="5"/>
                                        </p:tgtEl>
                                      </p:cBhvr>
                                    </p:animEffect>
                                    <p:set>
                                      <p:cBhvr>
                                        <p:cTn id="57" dur="1" fill="hold">
                                          <p:stCondLst>
                                            <p:cond delay="1999"/>
                                          </p:stCondLst>
                                        </p:cTn>
                                        <p:tgtEl>
                                          <p:spTgt spid="5"/>
                                        </p:tgtEl>
                                        <p:attrNameLst>
                                          <p:attrName>style.visibility</p:attrName>
                                        </p:attrNameLst>
                                      </p:cBhvr>
                                      <p:to>
                                        <p:strVal val="hidden"/>
                                      </p:to>
                                    </p:set>
                                  </p:childTnLst>
                                </p:cTn>
                              </p:par>
                              <p:par>
                                <p:cTn id="58" presetID="10" presetClass="exit" presetSubtype="0" fill="hold" grpId="1" nodeType="withEffect">
                                  <p:stCondLst>
                                    <p:cond delay="4500"/>
                                  </p:stCondLst>
                                  <p:childTnLst>
                                    <p:animEffect transition="out" filter="fade">
                                      <p:cBhvr>
                                        <p:cTn id="59" dur="1000"/>
                                        <p:tgtEl>
                                          <p:spTgt spid="2"/>
                                        </p:tgtEl>
                                      </p:cBhvr>
                                    </p:animEffect>
                                    <p:set>
                                      <p:cBhvr>
                                        <p:cTn id="60" dur="1" fill="hold">
                                          <p:stCondLst>
                                            <p:cond delay="999"/>
                                          </p:stCondLst>
                                        </p:cTn>
                                        <p:tgtEl>
                                          <p:spTgt spid="2"/>
                                        </p:tgtEl>
                                        <p:attrNameLst>
                                          <p:attrName>style.visibility</p:attrName>
                                        </p:attrNameLst>
                                      </p:cBhvr>
                                      <p:to>
                                        <p:strVal val="hidden"/>
                                      </p:to>
                                    </p:set>
                                  </p:childTnLst>
                                </p:cTn>
                              </p:par>
                              <p:par>
                                <p:cTn id="61" presetID="10" presetClass="exit" presetSubtype="0" fill="hold" grpId="1" nodeType="withEffect">
                                  <p:stCondLst>
                                    <p:cond delay="4500"/>
                                  </p:stCondLst>
                                  <p:childTnLst>
                                    <p:animEffect transition="out" filter="fade">
                                      <p:cBhvr>
                                        <p:cTn id="62" dur="1000"/>
                                        <p:tgtEl>
                                          <p:spTgt spid="6"/>
                                        </p:tgtEl>
                                      </p:cBhvr>
                                    </p:animEffect>
                                    <p:set>
                                      <p:cBhvr>
                                        <p:cTn id="63" dur="1" fill="hold">
                                          <p:stCondLst>
                                            <p:cond delay="999"/>
                                          </p:stCondLst>
                                        </p:cTn>
                                        <p:tgtEl>
                                          <p:spTgt spid="6"/>
                                        </p:tgtEl>
                                        <p:attrNameLst>
                                          <p:attrName>style.visibility</p:attrName>
                                        </p:attrNameLst>
                                      </p:cBhvr>
                                      <p:to>
                                        <p:strVal val="hidden"/>
                                      </p:to>
                                    </p:set>
                                  </p:childTnLst>
                                </p:cTn>
                              </p:par>
                              <p:par>
                                <p:cTn id="64" presetID="10" presetClass="entr" presetSubtype="0" fill="hold" nodeType="withEffect">
                                  <p:stCondLst>
                                    <p:cond delay="500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2000"/>
                                        <p:tgtEl>
                                          <p:spTgt spid="10"/>
                                        </p:tgtEl>
                                      </p:cBhvr>
                                    </p:animEffect>
                                  </p:childTnLst>
                                </p:cTn>
                              </p:par>
                              <p:par>
                                <p:cTn id="67" presetID="10" presetClass="entr" presetSubtype="0" fill="hold" nodeType="withEffect">
                                  <p:stCondLst>
                                    <p:cond delay="500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2000"/>
                                        <p:tgtEl>
                                          <p:spTgt spid="11"/>
                                        </p:tgtEl>
                                      </p:cBhvr>
                                    </p:animEffect>
                                  </p:childTnLst>
                                </p:cTn>
                              </p:par>
                              <p:par>
                                <p:cTn id="70" presetID="10" presetClass="entr" presetSubtype="0" fill="hold" grpId="0" nodeType="withEffect">
                                  <p:stCondLst>
                                    <p:cond delay="650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17A6AB2-D64E-9DDF-2F1F-5A006840E7E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57FE4F81-E49C-3071-9E21-8AD43C7F8A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A6328A14-CC29-ADDA-74F1-3B793F4E34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BFDC9861-225B-0D4E-19B3-65EAA31C2D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9EE68FFB-AA45-5400-1006-78736F8C4DE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CA558A34-73FC-A354-5E5D-99C4FC3AB0DE}"/>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409956304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09DAE64-24D4-5976-A26D-DB34C2E21F7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2B02D0DA-C5E7-4E69-8B61-A41254F923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67B6FEF7-675D-3CE1-3333-387A78C46B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5D0E7604-85B2-D1D9-D39F-D2B70CB178F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520C6D44-B068-9AF0-E836-ED0AD2D0DD4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DAC822B4-B5EF-9B8C-5F93-6CE388494A9D}"/>
              </a:ext>
            </a:extLst>
          </p:cNvPr>
          <p:cNvSpPr/>
          <p:nvPr/>
        </p:nvSpPr>
        <p:spPr>
          <a:xfrm>
            <a:off x="699871" y="6160874"/>
            <a:ext cx="2829824"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Santiago Cordero Guerrero</a:t>
            </a:r>
          </a:p>
        </p:txBody>
      </p:sp>
    </p:spTree>
    <p:extLst>
      <p:ext uri="{BB962C8B-B14F-4D97-AF65-F5344CB8AC3E}">
        <p14:creationId xmlns:p14="http://schemas.microsoft.com/office/powerpoint/2010/main" val="3411287422"/>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D4BFE27-143A-26AD-F97C-042C6B47CA4D}"/>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6A06E67B-7B0C-4987-F29D-B3BBEE4DE0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D50CF9EF-030A-AF35-3C03-EC593046E75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D380D127-33FB-1BCC-42EE-06DA4AE5C2A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33204E1C-92D2-B2D0-9B46-436FEF94F5B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F02F349E-7D23-2578-546E-B98837EE3E83}"/>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51437848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E4D1BBB-4266-1CC6-1C79-C71080B3BA51}"/>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FDF12F70-FC95-F978-E361-FDA8B50F27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831D29D3-F997-9576-97B6-6044C9A4E4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0A03C66A-0442-F521-7AC5-40E58B2B58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03500FA0-9A95-C574-6EE4-6372D9951AB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B8266BAF-E891-F9AC-F2B4-1FEB1996BC26}"/>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383199721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A2C8B43-FD64-D012-A43B-4C3C7C0566E3}"/>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2305402-FAE4-B807-9D4B-58FB1FB999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1D69729A-ACE0-5F0A-2B18-2A85E67BC7C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9A45835A-DE23-2E4F-0737-8D5641B4E4F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7FE6C59F-D6BE-C72B-1D30-2A3CA28A212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1B57D2D-AB37-CE63-498B-FA8B86B3A7E7}"/>
              </a:ext>
            </a:extLst>
          </p:cNvPr>
          <p:cNvSpPr/>
          <p:nvPr/>
        </p:nvSpPr>
        <p:spPr>
          <a:xfrm>
            <a:off x="699871" y="6160874"/>
            <a:ext cx="1963126"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Carola Bieniek</a:t>
            </a:r>
          </a:p>
        </p:txBody>
      </p:sp>
    </p:spTree>
    <p:extLst>
      <p:ext uri="{BB962C8B-B14F-4D97-AF65-F5344CB8AC3E}">
        <p14:creationId xmlns:p14="http://schemas.microsoft.com/office/powerpoint/2010/main" val="1607294437"/>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094812B-AB7E-4910-826E-C27478922837}"/>
            </a:ext>
          </a:extLst>
        </p:cNvPr>
        <p:cNvGrpSpPr/>
        <p:nvPr/>
      </p:nvGrpSpPr>
      <p:grpSpPr>
        <a:xfrm>
          <a:off x="0" y="0"/>
          <a:ext cx="0" cy="0"/>
          <a:chOff x="0" y="0"/>
          <a:chExt cx="0" cy="0"/>
        </a:xfrm>
      </p:grpSpPr>
      <p:pic>
        <p:nvPicPr>
          <p:cNvPr id="6" name="Foto 0">
            <a:extLst>
              <a:ext uri="{FF2B5EF4-FFF2-40B4-BE49-F238E27FC236}">
                <a16:creationId xmlns:a16="http://schemas.microsoft.com/office/drawing/2014/main" id="{D45E1190-6419-91C5-099D-A2C61712FB8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7" name="Foto 1">
            <a:extLst>
              <a:ext uri="{FF2B5EF4-FFF2-40B4-BE49-F238E27FC236}">
                <a16:creationId xmlns:a16="http://schemas.microsoft.com/office/drawing/2014/main" id="{61F418D8-5A0F-987D-F1B2-AC7AEC4A8D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4" name="Foto 2">
            <a:extLst>
              <a:ext uri="{FF2B5EF4-FFF2-40B4-BE49-F238E27FC236}">
                <a16:creationId xmlns:a16="http://schemas.microsoft.com/office/drawing/2014/main" id="{A1EA5645-6789-7135-EEAB-3571386B4F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6" cy="6857997"/>
          </a:xfrm>
          <a:prstGeom prst="rect">
            <a:avLst/>
          </a:prstGeom>
        </p:spPr>
      </p:pic>
      <p:pic>
        <p:nvPicPr>
          <p:cNvPr id="3" name="Rám">
            <a:extLst>
              <a:ext uri="{FF2B5EF4-FFF2-40B4-BE49-F238E27FC236}">
                <a16:creationId xmlns:a16="http://schemas.microsoft.com/office/drawing/2014/main" id="{EE681C79-5353-722D-AEDD-5E9D3FF144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 y="0"/>
            <a:ext cx="12191994" cy="6857997"/>
          </a:xfrm>
          <a:prstGeom prst="rect">
            <a:avLst/>
          </a:prstGeom>
        </p:spPr>
      </p:pic>
      <p:sp>
        <p:nvSpPr>
          <p:cNvPr id="2" name="Autor">
            <a:extLst>
              <a:ext uri="{FF2B5EF4-FFF2-40B4-BE49-F238E27FC236}">
                <a16:creationId xmlns:a16="http://schemas.microsoft.com/office/drawing/2014/main" id="{69C09548-7D95-51DE-4C8D-7060C3264381}"/>
              </a:ext>
            </a:extLst>
          </p:cNvPr>
          <p:cNvSpPr/>
          <p:nvPr/>
        </p:nvSpPr>
        <p:spPr>
          <a:xfrm>
            <a:off x="699871" y="6160874"/>
            <a:ext cx="2795835" cy="255248"/>
          </a:xfrm>
          <a:prstGeom prst="snip1Rect">
            <a:avLst>
              <a:gd name="adj" fmla="val 41523"/>
            </a:avLst>
          </a:prstGeom>
          <a:gradFill flip="none" rotWithShape="1">
            <a:gsLst>
              <a:gs pos="90000">
                <a:srgbClr val="946F24"/>
              </a:gs>
              <a:gs pos="52000">
                <a:srgbClr val="BF8F2F"/>
              </a:gs>
              <a:gs pos="0">
                <a:srgbClr val="D5AA53"/>
              </a:gs>
            </a:gsLst>
            <a:path path="circle">
              <a:fillToRect l="50000" t="50000" r="50000" b="50000"/>
            </a:path>
            <a:tileRect/>
          </a:gra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36000" rtlCol="0" anchor="ctr">
            <a:spAutoFit/>
          </a:bodyPr>
          <a:lstStyle/>
          <a:p>
            <a:pPr marL="0" marR="0" lvl="0" indent="0" algn="l" defTabSz="400370" rtl="0" eaLnBrk="0" fontAlgn="base" latinLnBrk="0" hangingPunct="0">
              <a:lnSpc>
                <a:spcPct val="100000"/>
              </a:lnSpc>
              <a:spcBef>
                <a:spcPct val="0"/>
              </a:spcBef>
              <a:spcAft>
                <a:spcPct val="0"/>
              </a:spcAft>
              <a:buClrTx/>
              <a:buSzTx/>
              <a:buFontTx/>
              <a:buNone/>
              <a:tabLst/>
              <a:defRPr/>
            </a:pPr>
            <a:r>
              <a:rPr kumimoji="0" lang="sk-SK" sz="1089" b="1" i="1" u="none" strike="noStrike" kern="1200" cap="none" spc="0" normalizeH="0" baseline="0" noProof="0">
                <a:ln>
                  <a:noFill/>
                </a:ln>
                <a:solidFill>
                  <a:prstClr val="white"/>
                </a:solidFill>
                <a:effectLst/>
                <a:uLnTx/>
                <a:uFillTx/>
                <a:latin typeface="JasmineUPC" panose="02020603050405020304" pitchFamily="18" charset="-18"/>
                <a:ea typeface="+mn-ea"/>
                <a:cs typeface="+mn-cs"/>
              </a:rPr>
              <a:t>Photo</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a:t>
            </a:r>
            <a:r>
              <a:rPr kumimoji="0" lang="sk-SK" sz="1089" b="1" i="1" u="none" strike="noStrike" kern="1200" cap="none" spc="0" normalizeH="0" baseline="0" noProof="0">
                <a:ln>
                  <a:noFill/>
                </a:ln>
                <a:solidFill>
                  <a:prstClr val="black"/>
                </a:solidFill>
                <a:effectLst/>
                <a:uLnTx/>
                <a:uFillTx/>
                <a:latin typeface="Arial" panose="020B0604020202020204"/>
                <a:ea typeface="+mn-ea"/>
                <a:cs typeface="+mn-cs"/>
              </a:rPr>
              <a:t>©</a:t>
            </a:r>
            <a:r>
              <a:rPr kumimoji="0" lang="sk-SK" sz="1089" b="1" i="1" u="none" strike="noStrike" kern="1200" cap="none" spc="0" normalizeH="0" baseline="0" noProof="0">
                <a:ln>
                  <a:noFill/>
                </a:ln>
                <a:solidFill>
                  <a:prstClr val="black"/>
                </a:solidFill>
                <a:effectLst/>
                <a:uLnTx/>
                <a:uFillTx/>
                <a:latin typeface="JasmineUPC" panose="02020603050405020304" pitchFamily="18" charset="-18"/>
                <a:ea typeface="+mn-ea"/>
                <a:cs typeface="+mn-cs"/>
              </a:rPr>
              <a:t> Groundhopping Merseburg</a:t>
            </a:r>
          </a:p>
        </p:txBody>
      </p:sp>
    </p:spTree>
    <p:extLst>
      <p:ext uri="{BB962C8B-B14F-4D97-AF65-F5344CB8AC3E}">
        <p14:creationId xmlns:p14="http://schemas.microsoft.com/office/powerpoint/2010/main" val="29247795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2500"/>
                                        <p:tgtEl>
                                          <p:spTgt spid="7"/>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C9294-E88D-644B-4DF9-12B216CDB677}"/>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0BA69FF2-FAC0-D6B1-BE39-99475EBDAEDA}"/>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AA361544-4D22-B13E-2B93-32522E921A64}"/>
              </a:ext>
            </a:extLst>
          </p:cNvPr>
          <p:cNvSpPr txBox="1"/>
          <p:nvPr/>
        </p:nvSpPr>
        <p:spPr>
          <a:xfrm>
            <a:off x="-776177" y="5940000"/>
            <a:ext cx="13737264"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37A2348F-10ED-865F-6671-FA93150FA97D}"/>
              </a:ext>
            </a:extLst>
          </p:cNvPr>
          <p:cNvSpPr txBox="1"/>
          <p:nvPr/>
        </p:nvSpPr>
        <p:spPr>
          <a:xfrm>
            <a:off x="-776177" y="5940000"/>
            <a:ext cx="13737265" cy="523220"/>
          </a:xfrm>
          <a:prstGeom prst="rect">
            <a:avLst/>
          </a:prstGeom>
          <a:solidFill>
            <a:srgbClr val="FFC000"/>
          </a:solidFill>
        </p:spPr>
        <p:txBody>
          <a:bodyPr wrap="square" rtlCol="0">
            <a:spAutoFit/>
          </a:bodyPr>
          <a:lstStyle/>
          <a:p>
            <a:pPr algn="ctr"/>
            <a:r>
              <a:rPr lang="fr-FR" sz="2800" b="1" i="1">
                <a:latin typeface="Tekton Pro" panose="020F0603020208020904" pitchFamily="34" charset="-18"/>
              </a:rPr>
              <a:t>Ce PPS vous a plu? Écrivez-moi. Je vous en enverrai d’autres gratuitement. Merci. Steve / Slovaquie</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9DB85648-0A2A-19C9-8D9A-00727AABBC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A74FF39F-7E86-48F2-1FAE-6329B038C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6CFCBE25-CD3F-0137-9944-EB86108D7F5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8D980C9A-39A2-770F-7A41-31BEC1B8C51F}"/>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sk-SK" kern="0">
                <a:solidFill>
                  <a:schemeClr val="accent2">
                    <a:lumMod val="50000"/>
                  </a:schemeClr>
                </a:solidFill>
                <a:latin typeface="Nadianne" panose="03020902050305070206" pitchFamily="66" charset="-18"/>
              </a:rPr>
              <a:t>Groundhopping Merseburg  (Germany)		Michel Six  (Belgium)</a:t>
            </a:r>
          </a:p>
          <a:p>
            <a:pPr algn="just"/>
            <a:r>
              <a:rPr lang="sk-SK" kern="0">
                <a:solidFill>
                  <a:schemeClr val="accent2">
                    <a:lumMod val="50000"/>
                  </a:schemeClr>
                </a:solidFill>
                <a:latin typeface="Nadianne" panose="03020902050305070206" pitchFamily="66" charset="-18"/>
              </a:rPr>
              <a:t>Santiago Cordero Guerrero  (Spain)			Carola Bieniek  (Germany)</a:t>
            </a:r>
            <a:endParaRPr lang="sk-SK" kern="0">
              <a:ln w="0">
                <a:noFill/>
              </a:ln>
              <a:solidFill>
                <a:srgbClr val="FF0000"/>
              </a:solidFill>
              <a:latin typeface="Nadianne" panose="03020902050305070206" pitchFamily="66" charset="-18"/>
            </a:endParaRPr>
          </a:p>
          <a:p>
            <a:pPr algn="just"/>
            <a:endParaRPr lang="sk-SK" kern="0">
              <a:solidFill>
                <a:srgbClr val="FF0000"/>
              </a:solidFill>
              <a:latin typeface="Nadianne" panose="03020902050305070206" pitchFamily="66" charset="-18"/>
            </a:endParaRPr>
          </a:p>
          <a:p>
            <a:pPr algn="just"/>
            <a:endParaRPr lang="sk-SK" kern="0">
              <a:solidFill>
                <a:srgbClr val="FF0000"/>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fr-FR" kern="0">
                <a:solidFill>
                  <a:srgbClr val="0066FF"/>
                </a:solidFill>
                <a:latin typeface="Nadianne" panose="03020902050305070206" pitchFamily="66" charset="-18"/>
              </a:rPr>
              <a:t>Merci aux propriétaires des photos pour leur coopération.</a:t>
            </a:r>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93DDC901-EFEE-E58A-5F21-2B9152311BEB}"/>
              </a:ext>
            </a:extLst>
          </p:cNvPr>
          <p:cNvSpPr txBox="1"/>
          <p:nvPr/>
        </p:nvSpPr>
        <p:spPr>
          <a:xfrm>
            <a:off x="2530188" y="484958"/>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5128D5FA-1A79-C2F7-77FE-C6093A3F4689}"/>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en-US" sz="2000" kern="0">
                <a:solidFill>
                  <a:schemeClr val="accent2">
                    <a:lumMod val="50000"/>
                  </a:schemeClr>
                </a:solidFill>
                <a:latin typeface="Nadianne" panose="03020902050305070206" pitchFamily="66" charset="-18"/>
              </a:rPr>
              <a:t>Naseer Shamma - Cities of Daffodils</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E487A642-AACB-197E-6FAF-00D877748893}"/>
              </a:ext>
            </a:extLst>
          </p:cNvPr>
          <p:cNvSpPr txBox="1"/>
          <p:nvPr/>
        </p:nvSpPr>
        <p:spPr>
          <a:xfrm>
            <a:off x="6877847" y="2996078"/>
            <a:ext cx="3049542" cy="369332"/>
          </a:xfrm>
          <a:prstGeom prst="rect">
            <a:avLst/>
          </a:prstGeom>
          <a:noFill/>
        </p:spPr>
        <p:txBody>
          <a:bodyPr wrap="none" rtlCol="0">
            <a:noAutofit/>
          </a:bodyPr>
          <a:lstStyle/>
          <a:p>
            <a:pPr algn="ctr"/>
            <a:r>
              <a:rPr lang="sk-SK" kern="0">
                <a:ln>
                  <a:solidFill>
                    <a:prstClr val="black"/>
                  </a:solidFill>
                </a:ln>
                <a:solidFill>
                  <a:schemeClr val="bg1"/>
                </a:solidFill>
                <a:latin typeface="Nadianne" panose="03020902050305070206" pitchFamily="66" charset="-18"/>
              </a:rPr>
              <a:t>Musique</a:t>
            </a:r>
          </a:p>
        </p:txBody>
      </p:sp>
      <p:pic>
        <p:nvPicPr>
          <p:cNvPr id="7" name="Kruh - šípka">
            <a:extLst>
              <a:ext uri="{FF2B5EF4-FFF2-40B4-BE49-F238E27FC236}">
                <a16:creationId xmlns:a16="http://schemas.microsoft.com/office/drawing/2014/main" id="{C77F55EB-6458-3DF1-4F23-EDE78091B1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7EF00699-4691-026E-61B9-FB5F9D4D716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55CC900D-67CD-C5F3-C07F-F36317D6190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ANG">
            <a:hlinkClick r:id="" action="ppaction://noaction"/>
            <a:extLst>
              <a:ext uri="{FF2B5EF4-FFF2-40B4-BE49-F238E27FC236}">
                <a16:creationId xmlns:a16="http://schemas.microsoft.com/office/drawing/2014/main" id="{24363375-6FA7-B928-9918-7595AACEB4E7}"/>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4D958E63-F884-8A0D-F511-2C67284B9260}"/>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Slovaquie</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C864EE02-DAE0-B40A-C68F-390FE922DDF7}"/>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00B391C6-945F-C568-BF2D-497A38A27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8" y="296310"/>
            <a:ext cx="901313" cy="990595"/>
          </a:xfrm>
          <a:prstGeom prst="rect">
            <a:avLst/>
          </a:prstGeom>
        </p:spPr>
      </p:pic>
    </p:spTree>
    <p:extLst>
      <p:ext uri="{BB962C8B-B14F-4D97-AF65-F5344CB8AC3E}">
        <p14:creationId xmlns:p14="http://schemas.microsoft.com/office/powerpoint/2010/main" val="1927844635"/>
      </p:ext>
    </p:extLst>
  </p:cSld>
  <p:clrMapOvr>
    <a:masterClrMapping/>
  </p:clrMapOvr>
  <mc:AlternateContent xmlns:mc="http://schemas.openxmlformats.org/markup-compatibility/2006" xmlns:p14="http://schemas.microsoft.com/office/powerpoint/2010/main">
    <mc:Choice Requires="p14">
      <p:transition spd="slow" p14:dur="2000" advTm="57000">
        <p:fade/>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27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1686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836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086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436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2936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436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3936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436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4936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436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13558</TotalTime>
  <Words>531</Words>
  <Application>Microsoft Office PowerPoint</Application>
  <PresentationFormat>Širokouhlá</PresentationFormat>
  <Paragraphs>81</Paragraphs>
  <Slides>49</Slides>
  <Notes>1</Notes>
  <HiddenSlides>0</HiddenSlides>
  <MMClips>0</MMClips>
  <ScaleCrop>false</ScaleCrop>
  <HeadingPairs>
    <vt:vector size="6" baseType="variant">
      <vt:variant>
        <vt:lpstr>Použité písma</vt:lpstr>
      </vt:variant>
      <vt:variant>
        <vt:i4>5</vt:i4>
      </vt:variant>
      <vt:variant>
        <vt:lpstr>Motív</vt:lpstr>
      </vt:variant>
      <vt:variant>
        <vt:i4>1</vt:i4>
      </vt:variant>
      <vt:variant>
        <vt:lpstr>Nadpisy snímok</vt:lpstr>
      </vt:variant>
      <vt:variant>
        <vt:i4>49</vt:i4>
      </vt:variant>
    </vt:vector>
  </HeadingPairs>
  <TitlesOfParts>
    <vt:vector size="55" baseType="lpstr">
      <vt:lpstr>JasmineUPC</vt:lpstr>
      <vt:lpstr>AbottOldStyle</vt:lpstr>
      <vt:lpstr>Arial</vt:lpstr>
      <vt:lpstr>Tekton Pro</vt:lpstr>
      <vt:lpstr>Nadianne</vt:lpstr>
      <vt:lpstr>Motiv sady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1516</cp:revision>
  <dcterms:created xsi:type="dcterms:W3CDTF">2024-05-02T14:29:15Z</dcterms:created>
  <dcterms:modified xsi:type="dcterms:W3CDTF">2026-01-04T17:26:50Z</dcterms:modified>
</cp:coreProperties>
</file>