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49"/>
  </p:notesMasterIdLst>
  <p:sldIdLst>
    <p:sldId id="286" r:id="rId2"/>
    <p:sldId id="271" r:id="rId3"/>
    <p:sldId id="272" r:id="rId4"/>
    <p:sldId id="322" r:id="rId5"/>
    <p:sldId id="376" r:id="rId6"/>
    <p:sldId id="375" r:id="rId7"/>
    <p:sldId id="316" r:id="rId8"/>
    <p:sldId id="348" r:id="rId9"/>
    <p:sldId id="368" r:id="rId10"/>
    <p:sldId id="393" r:id="rId11"/>
    <p:sldId id="324" r:id="rId12"/>
    <p:sldId id="394" r:id="rId13"/>
    <p:sldId id="346" r:id="rId14"/>
    <p:sldId id="320" r:id="rId15"/>
    <p:sldId id="304" r:id="rId16"/>
    <p:sldId id="423" r:id="rId17"/>
    <p:sldId id="338" r:id="rId18"/>
    <p:sldId id="413" r:id="rId19"/>
    <p:sldId id="380" r:id="rId20"/>
    <p:sldId id="377" r:id="rId21"/>
    <p:sldId id="385" r:id="rId22"/>
    <p:sldId id="303" r:id="rId23"/>
    <p:sldId id="319" r:id="rId24"/>
    <p:sldId id="359" r:id="rId25"/>
    <p:sldId id="343" r:id="rId26"/>
    <p:sldId id="333" r:id="rId27"/>
    <p:sldId id="314" r:id="rId28"/>
    <p:sldId id="420" r:id="rId29"/>
    <p:sldId id="302" r:id="rId30"/>
    <p:sldId id="317" r:id="rId31"/>
    <p:sldId id="424" r:id="rId32"/>
    <p:sldId id="301" r:id="rId33"/>
    <p:sldId id="402" r:id="rId34"/>
    <p:sldId id="345" r:id="rId35"/>
    <p:sldId id="409" r:id="rId36"/>
    <p:sldId id="407" r:id="rId37"/>
    <p:sldId id="347" r:id="rId38"/>
    <p:sldId id="362" r:id="rId39"/>
    <p:sldId id="360" r:id="rId40"/>
    <p:sldId id="364" r:id="rId41"/>
    <p:sldId id="355" r:id="rId42"/>
    <p:sldId id="361" r:id="rId43"/>
    <p:sldId id="351" r:id="rId44"/>
    <p:sldId id="335" r:id="rId45"/>
    <p:sldId id="334" r:id="rId46"/>
    <p:sldId id="430" r:id="rId47"/>
    <p:sldId id="281" r:id="rId48"/>
  </p:sldIdLst>
  <p:sldSz cx="12192000" cy="6858000"/>
  <p:notesSz cx="6858000" cy="9144000"/>
  <p:embeddedFontLst>
    <p:embeddedFont>
      <p:font typeface="AbottOldStyle" pitchFamily="2" charset="0"/>
      <p:regular r:id="rId50"/>
      <p:bold r:id="rId51"/>
      <p:italic r:id="rId52"/>
      <p:boldItalic r:id="rId53"/>
    </p:embeddedFont>
    <p:embeddedFont>
      <p:font typeface="JasmineUPC" panose="02020603050405020304" pitchFamily="18" charset="-18"/>
      <p:regular r:id="rId54"/>
      <p:bold r:id="rId55"/>
      <p:italic r:id="rId56"/>
      <p:boldItalic r:id="rId57"/>
    </p:embeddedFont>
    <p:embeddedFont>
      <p:font typeface="Nadianne" panose="03020902050305070206" pitchFamily="66" charset="-18"/>
      <p:boldItalic r:id="rId58"/>
    </p:embeddedFont>
    <p:embeddedFont>
      <p:font typeface="Tekton Pro" panose="020F0603020208020904" pitchFamily="34" charset="-18"/>
      <p:bold r:id="rId59"/>
      <p:boldItalic r:id="rId60"/>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4fAO0FlYT72I5AEuw+qBw==" hashData="VZ9wGosZKDY7LU0xmghXVnYGfDVd05CZx9OOyckKMV7BOKa6xOVMHvO8WEOwU7/8mSkRgt0i47B4b7IWTgC8V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9494"/>
    <a:srgbClr val="938D8D"/>
    <a:srgbClr val="7296AA"/>
    <a:srgbClr val="0066FF"/>
    <a:srgbClr val="0000FF"/>
    <a:srgbClr val="9AB4C2"/>
    <a:srgbClr val="8CAABA"/>
    <a:srgbClr val="B3C6D1"/>
    <a:srgbClr val="7397AB"/>
    <a:srgbClr val="A4BB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83" autoAdjust="0"/>
    <p:restoredTop sz="94604" autoAdjust="0"/>
  </p:normalViewPr>
  <p:slideViewPr>
    <p:cSldViewPr snapToGrid="0">
      <p:cViewPr varScale="1">
        <p:scale>
          <a:sx n="87" d="100"/>
          <a:sy n="87" d="100"/>
        </p:scale>
        <p:origin x="90" y="408"/>
      </p:cViewPr>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4. 1. 2026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6.jpg"/><Relationship Id="rId7" Type="http://schemas.openxmlformats.org/officeDocument/2006/relationships/image" Target="../media/image59.png"/><Relationship Id="rId2" Type="http://schemas.openxmlformats.org/officeDocument/2006/relationships/image" Target="../media/image55.jpg"/><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3.png"/><Relationship Id="rId9"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pic>
        <p:nvPicPr>
          <p:cNvPr id="17" name="Vlajka Kanada">
            <a:extLst>
              <a:ext uri="{FF2B5EF4-FFF2-40B4-BE49-F238E27FC236}">
                <a16:creationId xmlns:a16="http://schemas.microsoft.com/office/drawing/2014/main" id="{C2E4E6F9-D211-6E65-AD43-DD25E7D022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3464" y="5327065"/>
            <a:ext cx="1110215" cy="956018"/>
          </a:xfrm>
          <a:prstGeom prst="rect">
            <a:avLst/>
          </a:prstGeom>
        </p:spPr>
      </p:pic>
      <p:pic>
        <p:nvPicPr>
          <p:cNvPr id="18" name="Vlajka USA">
            <a:extLst>
              <a:ext uri="{FF2B5EF4-FFF2-40B4-BE49-F238E27FC236}">
                <a16:creationId xmlns:a16="http://schemas.microsoft.com/office/drawing/2014/main" id="{7AC9D86D-36AE-3A38-7A9C-7330B71294B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825759">
            <a:off x="472697" y="5676970"/>
            <a:ext cx="966401" cy="703690"/>
          </a:xfrm>
          <a:prstGeom prst="rect">
            <a:avLst/>
          </a:prstGeom>
        </p:spPr>
      </p:pic>
      <p:sp>
        <p:nvSpPr>
          <p:cNvPr id="10" name="Krajina">
            <a:extLst>
              <a:ext uri="{FF2B5EF4-FFF2-40B4-BE49-F238E27FC236}">
                <a16:creationId xmlns:a16="http://schemas.microsoft.com/office/drawing/2014/main" id="{37FC7223-5BEC-606F-9248-BCCB8F163883}"/>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États-Unis / Canada</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5B0613"/>
              </a:gs>
              <a:gs pos="50000">
                <a:srgbClr val="5B0613">
                  <a:tint val="44500"/>
                  <a:satMod val="160000"/>
                </a:srgbClr>
              </a:gs>
              <a:gs pos="100000">
                <a:srgbClr val="5B0613"/>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5B0613"/>
              </a:gs>
              <a:gs pos="50000">
                <a:srgbClr val="5B0613">
                  <a:tint val="44500"/>
                  <a:satMod val="160000"/>
                </a:srgbClr>
              </a:gs>
              <a:gs pos="100000">
                <a:srgbClr val="5B0613"/>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512507"/>
                </a:solidFill>
                <a:effectLst>
                  <a:outerShdw blurRad="50800" dist="38100" dir="2700000" algn="tl" rotWithShape="0">
                    <a:schemeClr val="bg1">
                      <a:alpha val="40000"/>
                    </a:schemeClr>
                  </a:outerShdw>
                </a:effectLst>
                <a:latin typeface="AbottOldStyle" pitchFamily="2" charset="0"/>
              </a:rPr>
              <a:t>Chutes du Niagara</a:t>
            </a:r>
          </a:p>
        </p:txBody>
      </p:sp>
      <p:pic>
        <p:nvPicPr>
          <p:cNvPr id="2" name="Vlajka ANG">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9">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20000">
        <p:fade/>
        <p:sndAc>
          <p:stSnd loop="1">
            <p:snd r:embed="rId3" name="Tony Browne - Today I Started Lovin' You Again.wav"/>
          </p:stSnd>
        </p:sndAc>
      </p:transition>
    </mc:Choice>
    <mc:Fallback xmlns="">
      <p:transition spd="slow" advClick="0" advTm="20000">
        <p:fade/>
        <p:sndAc>
          <p:stSnd loop="1">
            <p:snd r:embed="rId11" name="Tony Browne - Today I Started Lovin' You Aga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6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1500" fill="hold"/>
                                        <p:tgtEl>
                                          <p:spTgt spid="10"/>
                                        </p:tgtEl>
                                        <p:attrNameLst>
                                          <p:attrName>ppt_x</p:attrName>
                                        </p:attrNameLst>
                                      </p:cBhvr>
                                      <p:tavLst>
                                        <p:tav tm="0">
                                          <p:val>
                                            <p:strVal val="1+#ppt_w/2"/>
                                          </p:val>
                                        </p:tav>
                                        <p:tav tm="100000">
                                          <p:val>
                                            <p:strVal val="#ppt_x"/>
                                          </p:val>
                                        </p:tav>
                                      </p:tavLst>
                                    </p:anim>
                                    <p:anim calcmode="lin" valueType="num">
                                      <p:cBhvr additive="base">
                                        <p:cTn id="22" dur="1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104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24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4400"/>
                            </p:stCondLst>
                            <p:childTnLst>
                              <p:par>
                                <p:cTn id="32" presetID="10" presetClass="entr" presetSubtype="0" fill="hold" nodeType="afterEffect">
                                  <p:stCondLst>
                                    <p:cond delay="5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childTnLst>
                                </p:cTn>
                              </p:par>
                              <p:par>
                                <p:cTn id="35" presetID="10" presetClass="entr" presetSubtype="0" fill="hold" nodeType="withEffect">
                                  <p:stCondLst>
                                    <p:cond delay="125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childTnLst>
                                </p:cTn>
                              </p:par>
                            </p:childTnLst>
                          </p:cTn>
                        </p:par>
                        <p:par>
                          <p:cTn id="38" fill="hold">
                            <p:stCondLst>
                              <p:cond delay="16650"/>
                            </p:stCondLst>
                            <p:childTnLst>
                              <p:par>
                                <p:cTn id="39" presetID="30" presetClass="entr" presetSubtype="0"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800" decel="100000"/>
                                        <p:tgtEl>
                                          <p:spTgt spid="2"/>
                                        </p:tgtEl>
                                      </p:cBhvr>
                                    </p:animEffect>
                                    <p:anim calcmode="lin" valueType="num">
                                      <p:cBhvr>
                                        <p:cTn id="42" dur="800" decel="100000" fill="hold"/>
                                        <p:tgtEl>
                                          <p:spTgt spid="2"/>
                                        </p:tgtEl>
                                        <p:attrNameLst>
                                          <p:attrName>style.rotation</p:attrName>
                                        </p:attrNameLst>
                                      </p:cBhvr>
                                      <p:tavLst>
                                        <p:tav tm="0">
                                          <p:val>
                                            <p:fltVal val="-90"/>
                                          </p:val>
                                        </p:tav>
                                        <p:tav tm="100000">
                                          <p:val>
                                            <p:fltVal val="0"/>
                                          </p:val>
                                        </p:tav>
                                      </p:tavLst>
                                    </p:anim>
                                    <p:anim calcmode="lin" valueType="num">
                                      <p:cBhvr>
                                        <p:cTn id="43" dur="800" decel="100000" fill="hold"/>
                                        <p:tgtEl>
                                          <p:spTgt spid="2"/>
                                        </p:tgtEl>
                                        <p:attrNameLst>
                                          <p:attrName>ppt_x</p:attrName>
                                        </p:attrNameLst>
                                      </p:cBhvr>
                                      <p:tavLst>
                                        <p:tav tm="0">
                                          <p:val>
                                            <p:strVal val="#ppt_x+0.4"/>
                                          </p:val>
                                        </p:tav>
                                        <p:tav tm="100000">
                                          <p:val>
                                            <p:strVal val="#ppt_x-0.05"/>
                                          </p:val>
                                        </p:tav>
                                      </p:tavLst>
                                    </p:anim>
                                    <p:anim calcmode="lin" valueType="num">
                                      <p:cBhvr>
                                        <p:cTn id="44" dur="800" decel="100000" fill="hold"/>
                                        <p:tgtEl>
                                          <p:spTgt spid="2"/>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7" fill="hold">
                            <p:stCondLst>
                              <p:cond delay="17650"/>
                            </p:stCondLst>
                            <p:childTnLst>
                              <p:par>
                                <p:cTn id="48" presetID="10"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0" grpId="0"/>
      <p:bldP spid="6" grpId="0" animBg="1"/>
      <p:bldP spid="7" grpId="0"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EC692-1E1E-40F8-8869-C4DFD58CFD3E}"/>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5F458B0C-F285-E406-7A75-4852D2E6C6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C943776C-8265-70D9-EA20-753A79E543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Miesto">
            <a:extLst>
              <a:ext uri="{FF2B5EF4-FFF2-40B4-BE49-F238E27FC236}">
                <a16:creationId xmlns:a16="http://schemas.microsoft.com/office/drawing/2014/main" id="{035D2FD5-0B97-28DA-330F-F9904E7BE5E6}"/>
              </a:ext>
            </a:extLst>
          </p:cNvPr>
          <p:cNvSpPr txBox="1"/>
          <p:nvPr/>
        </p:nvSpPr>
        <p:spPr>
          <a:xfrm>
            <a:off x="9239693" y="3689498"/>
            <a:ext cx="1333999" cy="219403"/>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b="1" i="1">
                <a:solidFill>
                  <a:prstClr val="black"/>
                </a:solidFill>
                <a:latin typeface="Arial" panose="020B0604020202020204" pitchFamily="34" charset="0"/>
                <a:cs typeface="Arial" panose="020B0604020202020204" pitchFamily="34" charset="0"/>
              </a:rPr>
              <a:t>Chutes du Niagara</a:t>
            </a:r>
          </a:p>
        </p:txBody>
      </p:sp>
      <p:sp>
        <p:nvSpPr>
          <p:cNvPr id="6" name="Hviezda">
            <a:extLst>
              <a:ext uri="{FF2B5EF4-FFF2-40B4-BE49-F238E27FC236}">
                <a16:creationId xmlns:a16="http://schemas.microsoft.com/office/drawing/2014/main" id="{621C223D-B1E1-9ACD-0CD0-0E3BB5C8A5E5}"/>
              </a:ext>
            </a:extLst>
          </p:cNvPr>
          <p:cNvSpPr/>
          <p:nvPr/>
        </p:nvSpPr>
        <p:spPr>
          <a:xfrm>
            <a:off x="9405257" y="3977228"/>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7" name="Šípka USA">
            <a:extLst>
              <a:ext uri="{FF2B5EF4-FFF2-40B4-BE49-F238E27FC236}">
                <a16:creationId xmlns:a16="http://schemas.microsoft.com/office/drawing/2014/main" id="{B65E7626-A8B4-F58A-2798-3A5A9196143D}"/>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1043838" y="1961981"/>
            <a:ext cx="858918" cy="322094"/>
          </a:xfrm>
          <a:prstGeom prst="rect">
            <a:avLst/>
          </a:prstGeom>
          <a:noFill/>
        </p:spPr>
      </p:pic>
      <p:sp>
        <p:nvSpPr>
          <p:cNvPr id="8" name="USA GLOB">
            <a:extLst>
              <a:ext uri="{FF2B5EF4-FFF2-40B4-BE49-F238E27FC236}">
                <a16:creationId xmlns:a16="http://schemas.microsoft.com/office/drawing/2014/main" id="{7B2902E7-2D49-71F3-35DD-00647D5F03AA}"/>
              </a:ext>
            </a:extLst>
          </p:cNvPr>
          <p:cNvSpPr txBox="1"/>
          <p:nvPr/>
        </p:nvSpPr>
        <p:spPr>
          <a:xfrm>
            <a:off x="1831134" y="1860767"/>
            <a:ext cx="997125" cy="207732"/>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ÉTATS-UNIS</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9" name="Šípka KAN">
            <a:extLst>
              <a:ext uri="{FF2B5EF4-FFF2-40B4-BE49-F238E27FC236}">
                <a16:creationId xmlns:a16="http://schemas.microsoft.com/office/drawing/2014/main" id="{C7412DBB-97BF-ACC4-448E-D502F94FA183}"/>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9456532">
            <a:off x="2153613" y="1089828"/>
            <a:ext cx="858918" cy="322094"/>
          </a:xfrm>
          <a:prstGeom prst="rect">
            <a:avLst/>
          </a:prstGeom>
        </p:spPr>
      </p:pic>
      <p:sp>
        <p:nvSpPr>
          <p:cNvPr id="10" name="Kanada GLOB">
            <a:extLst>
              <a:ext uri="{FF2B5EF4-FFF2-40B4-BE49-F238E27FC236}">
                <a16:creationId xmlns:a16="http://schemas.microsoft.com/office/drawing/2014/main" id="{245C3932-6EB8-201E-E58C-B662FAFE8FFB}"/>
              </a:ext>
            </a:extLst>
          </p:cNvPr>
          <p:cNvSpPr txBox="1"/>
          <p:nvPr/>
        </p:nvSpPr>
        <p:spPr>
          <a:xfrm>
            <a:off x="1795421" y="1413438"/>
            <a:ext cx="787651" cy="18000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CANADA</a:t>
            </a:r>
          </a:p>
        </p:txBody>
      </p:sp>
      <p:sp>
        <p:nvSpPr>
          <p:cNvPr id="11" name="GPS">
            <a:extLst>
              <a:ext uri="{FF2B5EF4-FFF2-40B4-BE49-F238E27FC236}">
                <a16:creationId xmlns:a16="http://schemas.microsoft.com/office/drawing/2014/main" id="{68DD99FF-5B77-D79F-7736-DA876B266F03}"/>
              </a:ext>
            </a:extLst>
          </p:cNvPr>
          <p:cNvSpPr/>
          <p:nvPr/>
        </p:nvSpPr>
        <p:spPr>
          <a:xfrm>
            <a:off x="1750959" y="5705233"/>
            <a:ext cx="2904678"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328897">
              <a:defRPr/>
            </a:pPr>
            <a:r>
              <a:rPr lang="pt-BR" sz="1200" b="1" i="1">
                <a:solidFill>
                  <a:prstClr val="black"/>
                </a:solidFill>
                <a:latin typeface="Arial" panose="020B0604020202020204" pitchFamily="34" charset="0"/>
                <a:cs typeface="Arial" panose="020B0604020202020204" pitchFamily="34" charset="0"/>
              </a:rPr>
              <a:t>GPS   </a:t>
            </a:r>
            <a:r>
              <a:rPr lang="sk-SK" sz="1200" b="1" i="1">
                <a:solidFill>
                  <a:prstClr val="black"/>
                </a:solidFill>
                <a:latin typeface="Arial" panose="020B0604020202020204" pitchFamily="34" charset="0"/>
                <a:cs typeface="Arial" panose="020B0604020202020204" pitchFamily="34" charset="0"/>
              </a:rPr>
              <a:t>N</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43</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04</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48‘‘</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 W</a:t>
            </a:r>
            <a:r>
              <a:rPr lang="pt-BR" sz="1200" b="1" i="1">
                <a:solidFill>
                  <a:prstClr val="black"/>
                </a:solidFill>
                <a:latin typeface="Arial" panose="020B0604020202020204" pitchFamily="34" charset="0"/>
                <a:cs typeface="Arial" panose="020B0604020202020204" pitchFamily="34" charset="0"/>
              </a:rPr>
              <a:t> </a:t>
            </a:r>
            <a:r>
              <a:rPr lang="sk-SK" sz="1200" b="1" i="1">
                <a:solidFill>
                  <a:prstClr val="black"/>
                </a:solidFill>
                <a:latin typeface="Arial" panose="020B0604020202020204" pitchFamily="34" charset="0"/>
                <a:cs typeface="Arial" panose="020B0604020202020204" pitchFamily="34" charset="0"/>
              </a:rPr>
              <a:t>79</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04</a:t>
            </a:r>
            <a:r>
              <a:rPr lang="pt-BR" sz="1200" b="1" i="1">
                <a:solidFill>
                  <a:prstClr val="black"/>
                </a:solidFill>
                <a:latin typeface="Arial" panose="020B0604020202020204" pitchFamily="34" charset="0"/>
                <a:cs typeface="Arial" panose="020B0604020202020204" pitchFamily="34" charset="0"/>
              </a:rPr>
              <a:t>’</a:t>
            </a:r>
            <a:r>
              <a:rPr lang="sk-SK" sz="1200" b="1" i="1">
                <a:solidFill>
                  <a:prstClr val="black"/>
                </a:solidFill>
                <a:latin typeface="Arial" panose="020B0604020202020204" pitchFamily="34" charset="0"/>
                <a:cs typeface="Arial" panose="020B0604020202020204" pitchFamily="34" charset="0"/>
              </a:rPr>
              <a:t>16‘‘</a:t>
            </a:r>
            <a:endParaRPr lang="pt-BR" sz="1200" b="1" i="1">
              <a:solidFill>
                <a:prstClr val="black"/>
              </a:solidFill>
              <a:latin typeface="Arial" panose="020B0604020202020204" pitchFamily="34" charset="0"/>
              <a:cs typeface="Arial" panose="020B0604020202020204" pitchFamily="34" charset="0"/>
            </a:endParaRPr>
          </a:p>
        </p:txBody>
      </p:sp>
      <p:sp>
        <p:nvSpPr>
          <p:cNvPr id="12" name="Krajina">
            <a:extLst>
              <a:ext uri="{FF2B5EF4-FFF2-40B4-BE49-F238E27FC236}">
                <a16:creationId xmlns:a16="http://schemas.microsoft.com/office/drawing/2014/main" id="{B84435DA-0057-244E-F69C-E552F1C3438D}"/>
              </a:ext>
            </a:extLst>
          </p:cNvPr>
          <p:cNvSpPr txBox="1"/>
          <p:nvPr/>
        </p:nvSpPr>
        <p:spPr>
          <a:xfrm>
            <a:off x="72170" y="5110441"/>
            <a:ext cx="6262256" cy="863711"/>
          </a:xfrm>
          <a:prstGeom prst="rect">
            <a:avLst/>
          </a:prstGeom>
          <a:noFill/>
          <a:effectLst>
            <a:glow rad="88900">
              <a:schemeClr val="bg1">
                <a:alpha val="78000"/>
              </a:schemeClr>
            </a:glow>
          </a:effectLst>
        </p:spPr>
        <p:txBody>
          <a:bodyPr wrap="none" lIns="0" tIns="0" rIns="0" bIns="0" rtlCol="0">
            <a:prstTxWarp prst="textArchUp">
              <a:avLst/>
            </a:prstTxWarp>
            <a:noAutofit/>
            <a:scene3d>
              <a:camera prst="orthographicFront"/>
              <a:lightRig rig="threePt" dir="t"/>
            </a:scene3d>
            <a:sp3d prstMaterial="matte"/>
          </a:bodyPr>
          <a:lstStyle/>
          <a:p>
            <a:pPr algn="ctr"/>
            <a:r>
              <a:rPr lang="sk-SK" sz="4800" i="1" u="sng">
                <a:ln w="0">
                  <a:solidFill>
                    <a:schemeClr val="tx1">
                      <a:alpha val="71000"/>
                    </a:schemeClr>
                  </a:solidFill>
                </a:ln>
                <a:solidFill>
                  <a:schemeClr val="accent2">
                    <a:lumMod val="40000"/>
                    <a:lumOff val="60000"/>
                  </a:schemeClr>
                </a:solidFill>
                <a:effectLst>
                  <a:glow rad="38100">
                    <a:schemeClr val="bg1">
                      <a:alpha val="57000"/>
                    </a:schemeClr>
                  </a:glow>
                  <a:outerShdw blurRad="38100" dist="38100" dir="2700000" algn="tl">
                    <a:srgbClr val="000000">
                      <a:alpha val="43137"/>
                    </a:srgbClr>
                  </a:outerShdw>
                </a:effectLst>
                <a:latin typeface="AbottOldStyle" pitchFamily="2" charset="0"/>
              </a:rPr>
              <a:t>États-Unis / Canada</a:t>
            </a:r>
          </a:p>
        </p:txBody>
      </p:sp>
      <p:pic>
        <p:nvPicPr>
          <p:cNvPr id="13" name="Vlajka ANG">
            <a:hlinkClick r:id="" action="ppaction://noaction"/>
            <a:extLst>
              <a:ext uri="{FF2B5EF4-FFF2-40B4-BE49-F238E27FC236}">
                <a16:creationId xmlns:a16="http://schemas.microsoft.com/office/drawing/2014/main" id="{D0F9C450-52CA-A3EB-C823-61D80ADEEF74}"/>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948254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1500"/>
                                        <p:tgtEl>
                                          <p:spTgt spid="12"/>
                                        </p:tgtEl>
                                      </p:cBhvr>
                                    </p:animEffect>
                                    <p:anim calcmode="lin" valueType="num">
                                      <p:cBhvr>
                                        <p:cTn id="11" dur="1500" fill="hold"/>
                                        <p:tgtEl>
                                          <p:spTgt spid="12"/>
                                        </p:tgtEl>
                                        <p:attrNameLst>
                                          <p:attrName>ppt_x</p:attrName>
                                        </p:attrNameLst>
                                      </p:cBhvr>
                                      <p:tavLst>
                                        <p:tav tm="0">
                                          <p:val>
                                            <p:strVal val="#ppt_x"/>
                                          </p:val>
                                        </p:tav>
                                        <p:tav tm="100000">
                                          <p:val>
                                            <p:strVal val="#ppt_x"/>
                                          </p:val>
                                        </p:tav>
                                      </p:tavLst>
                                    </p:anim>
                                    <p:anim calcmode="lin" valueType="num">
                                      <p:cBhvr>
                                        <p:cTn id="12" dur="1500" fill="hold"/>
                                        <p:tgtEl>
                                          <p:spTgt spid="12"/>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16" presetClass="entr" presetSubtype="37"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outVertical)">
                                      <p:cBhvr>
                                        <p:cTn id="16" dur="1000"/>
                                        <p:tgtEl>
                                          <p:spTgt spid="11"/>
                                        </p:tgtEl>
                                      </p:cBhvr>
                                    </p:animEffect>
                                  </p:childTnLst>
                                </p:cTn>
                              </p:par>
                            </p:childTnLst>
                          </p:cTn>
                        </p:par>
                        <p:par>
                          <p:cTn id="17" fill="hold">
                            <p:stCondLst>
                              <p:cond delay="5000"/>
                            </p:stCondLst>
                            <p:childTnLst>
                              <p:par>
                                <p:cTn id="18" presetID="22" presetClass="entr" presetSubtype="2" fill="hold"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wipe(right)">
                                      <p:cBhvr>
                                        <p:cTn id="20" dur="1000"/>
                                        <p:tgtEl>
                                          <p:spTgt spid="9"/>
                                        </p:tgtEl>
                                      </p:cBhvr>
                                    </p:animEffect>
                                  </p:childTnLst>
                                </p:cTn>
                              </p:par>
                              <p:par>
                                <p:cTn id="21" presetID="10" presetClass="entr" presetSubtype="0" fill="hold" grpId="0" nodeType="withEffect">
                                  <p:stCondLst>
                                    <p:cond delay="125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childTnLst>
                                </p:cTn>
                              </p:par>
                            </p:childTnLst>
                          </p:cTn>
                        </p:par>
                        <p:par>
                          <p:cTn id="24" fill="hold">
                            <p:stCondLst>
                              <p:cond delay="725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par>
                                <p:cTn id="28" presetID="10" presetClass="entr" presetSubtype="0" fill="hold" grpId="0" nodeType="withEffect">
                                  <p:stCondLst>
                                    <p:cond delay="75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childTnLst>
                                </p:cTn>
                              </p:par>
                            </p:childTnLst>
                          </p:cTn>
                        </p:par>
                        <p:par>
                          <p:cTn id="31" fill="hold">
                            <p:stCondLst>
                              <p:cond delay="9000"/>
                            </p:stCondLst>
                            <p:childTnLst>
                              <p:par>
                                <p:cTn id="32" presetID="26" presetClass="entr" presetSubtype="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down)">
                                      <p:cBhvr>
                                        <p:cTn id="34" dur="580">
                                          <p:stCondLst>
                                            <p:cond delay="0"/>
                                          </p:stCondLst>
                                        </p:cTn>
                                        <p:tgtEl>
                                          <p:spTgt spid="6"/>
                                        </p:tgtEl>
                                      </p:cBhvr>
                                    </p:animEffect>
                                    <p:anim calcmode="lin" valueType="num">
                                      <p:cBhvr>
                                        <p:cTn id="35"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0" dur="26">
                                          <p:stCondLst>
                                            <p:cond delay="650"/>
                                          </p:stCondLst>
                                        </p:cTn>
                                        <p:tgtEl>
                                          <p:spTgt spid="6"/>
                                        </p:tgtEl>
                                      </p:cBhvr>
                                      <p:to x="100000" y="60000"/>
                                    </p:animScale>
                                    <p:animScale>
                                      <p:cBhvr>
                                        <p:cTn id="41" dur="166" decel="50000">
                                          <p:stCondLst>
                                            <p:cond delay="676"/>
                                          </p:stCondLst>
                                        </p:cTn>
                                        <p:tgtEl>
                                          <p:spTgt spid="6"/>
                                        </p:tgtEl>
                                      </p:cBhvr>
                                      <p:to x="100000" y="100000"/>
                                    </p:animScale>
                                    <p:animScale>
                                      <p:cBhvr>
                                        <p:cTn id="42" dur="26">
                                          <p:stCondLst>
                                            <p:cond delay="1312"/>
                                          </p:stCondLst>
                                        </p:cTn>
                                        <p:tgtEl>
                                          <p:spTgt spid="6"/>
                                        </p:tgtEl>
                                      </p:cBhvr>
                                      <p:to x="100000" y="80000"/>
                                    </p:animScale>
                                    <p:animScale>
                                      <p:cBhvr>
                                        <p:cTn id="43" dur="166" decel="50000">
                                          <p:stCondLst>
                                            <p:cond delay="1338"/>
                                          </p:stCondLst>
                                        </p:cTn>
                                        <p:tgtEl>
                                          <p:spTgt spid="6"/>
                                        </p:tgtEl>
                                      </p:cBhvr>
                                      <p:to x="100000" y="100000"/>
                                    </p:animScale>
                                    <p:animScale>
                                      <p:cBhvr>
                                        <p:cTn id="44" dur="26">
                                          <p:stCondLst>
                                            <p:cond delay="1642"/>
                                          </p:stCondLst>
                                        </p:cTn>
                                        <p:tgtEl>
                                          <p:spTgt spid="6"/>
                                        </p:tgtEl>
                                      </p:cBhvr>
                                      <p:to x="100000" y="90000"/>
                                    </p:animScale>
                                    <p:animScale>
                                      <p:cBhvr>
                                        <p:cTn id="45" dur="166" decel="50000">
                                          <p:stCondLst>
                                            <p:cond delay="1668"/>
                                          </p:stCondLst>
                                        </p:cTn>
                                        <p:tgtEl>
                                          <p:spTgt spid="6"/>
                                        </p:tgtEl>
                                      </p:cBhvr>
                                      <p:to x="100000" y="100000"/>
                                    </p:animScale>
                                    <p:animScale>
                                      <p:cBhvr>
                                        <p:cTn id="46" dur="26">
                                          <p:stCondLst>
                                            <p:cond delay="1808"/>
                                          </p:stCondLst>
                                        </p:cTn>
                                        <p:tgtEl>
                                          <p:spTgt spid="6"/>
                                        </p:tgtEl>
                                      </p:cBhvr>
                                      <p:to x="100000" y="95000"/>
                                    </p:animScale>
                                    <p:animScale>
                                      <p:cBhvr>
                                        <p:cTn id="47" dur="166" decel="50000">
                                          <p:stCondLst>
                                            <p:cond delay="1834"/>
                                          </p:stCondLst>
                                        </p:cTn>
                                        <p:tgtEl>
                                          <p:spTgt spid="6"/>
                                        </p:tgtEl>
                                      </p:cBhvr>
                                      <p:to x="100000" y="100000"/>
                                    </p:animScale>
                                  </p:childTnLst>
                                </p:cTn>
                              </p:par>
                              <p:par>
                                <p:cTn id="48" presetID="10" presetClass="entr" presetSubtype="0" fill="hold" grpId="0" nodeType="withEffect">
                                  <p:stCondLst>
                                    <p:cond delay="175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10" grpId="0" animBg="1"/>
      <p:bldP spid="11"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762407" y="685115"/>
            <a:ext cx="10471759" cy="5368030"/>
          </a:xfrm>
          <a:prstGeom prst="roundRect">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L</a:t>
            </a:r>
            <a:r>
              <a:rPr lang="fr-FR" sz="2000" i="1" kern="0">
                <a:solidFill>
                  <a:prstClr val="black"/>
                </a:solidFill>
                <a:latin typeface="Tekton Pro" panose="020F0603020208020904" pitchFamily="34" charset="-18"/>
              </a:rPr>
              <a:t>es chutes du Niagara désignent collectivement trois chutes d'eau voisines sur la rivière Niagara, qui marque la frontière entre le Canada et les États-Unis. Cette rivière, longue de seulement 56 km, draine les eaux du lac Érié vers le lac Ontario. La distance entre les extrémités américaine et canadienne des chutes du Niagara est de 1 039 m. Les chutes Horseshoe, plus larges et situées principalement du côté canadien, mesurent 790 m de large. Du côté américain se trouvent les chutes American et Bridal Veil, plus petites. Les chutes du Niagara sont remarquables non pas par leur hauteur (53 m maximum), mais par leur puissance. Ce sont les chutes d'eau les plus puissantes d'Amérique du Nord. Elles se sont formées il y a environ 12 000 ans, à la fin de la dernière période glaciaire, lorsque les eaux des Grands Lacs ont creusé leur chemin jusqu'à l'océan Atlantique. Au XIXe siècle, les chutes sont devenues une attraction touristique majeure. L'excursion en bateau est l'activité la plus populaire. Plus de 20 millions de touristes visitent les chutes chaque année.</a:t>
            </a:r>
            <a:endParaRPr lang="sk-SK" sz="2000" kern="0">
              <a:ln>
                <a:solidFill>
                  <a:prstClr val="white"/>
                </a:solidFill>
              </a:ln>
              <a:solidFill>
                <a:srgbClr val="FF0000"/>
              </a:solidFill>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ED7D31">
              <a:lumMod val="20000"/>
              <a:lumOff val="80000"/>
            </a:srgbClr>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ANG">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C9D8C8CF-9C42-AE12-3A4E-A2652AB27DC7}"/>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8B5BE99F-3A08-C813-A406-5473B90CCC07}"/>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lire</a:t>
              </a:r>
            </a:p>
            <a:p>
              <a:pPr algn="ct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Niagara.wav"/>
              </a:hlinkClick>
              <a:extLst>
                <a:ext uri="{FF2B5EF4-FFF2-40B4-BE49-F238E27FC236}">
                  <a16:creationId xmlns:a16="http://schemas.microsoft.com/office/drawing/2014/main" id="{256CA7F7-750E-BB03-18CD-50505D4774A3}"/>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EEB5F-9E3C-DC52-8058-D12CDC8F5CA1}"/>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1B5494A5-4D04-4F93-A9E5-0685BD219F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9594FD16-7817-6CDE-8798-1A114ADE60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B4044755-F9DF-37BB-E915-ECB4B6EE7CE9}"/>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851218977"/>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sndAc>
          <p:stSnd loop="1">
            <p:snd r:embed="rId2" name="Tony Browne - Today I Started Lovin' You Again.wav"/>
          </p:stSnd>
        </p:sndAc>
      </p:transition>
    </mc:Choice>
    <mc:Fallback xmlns="">
      <p:transition spd="slow" advClick="0" advTm="5000">
        <p:fade/>
        <p:sndAc>
          <p:stSnd loop="1">
            <p:snd r:embed="rId5" name="Tony Browne - Today I Started Lovin' You Again.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3BDE2-484F-E691-62AA-F2C5A9EAF16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9190CE6-BDBD-25AD-711B-EF95ACB4D5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A2871A0-6B6F-4F65-1725-F189CF121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37719EEA-D62F-795D-16F9-3A0F0019F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5043A30A-34E7-434E-2B1D-FC5373DF43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35C416F2-C7A4-BCA6-28E4-A27EE0F1053C}"/>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94198688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8E911-3FED-6464-6A74-C51F23A747F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F5D601A6-3255-E13F-0D69-BB09D3759A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0EC23424-AAAF-2D33-144E-F41717E6E4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11FFBBD5-2C19-1626-7E31-C1630B84FF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98853C2C-B958-8E2F-88F6-AA6EF7B977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570CA35E-1F1D-8371-1316-135B8DF3E9D5}"/>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8763208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59F41-72E7-CB3F-7764-B12ABBD316A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9999C0B-3418-A34C-9F02-A25C657026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90820FD9-8C9E-3E5F-D975-71CD70168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B19CAB64-1117-6A0C-F4A7-314F914E66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8DF5CA88-DAD3-736B-478A-7CB0FD5DBAC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A656918-F409-F741-828C-D96B0FC1E448}"/>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3682353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23FC1-97C2-8165-18D0-4377AB5EE1C8}"/>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46AEABB-EFE5-0E8C-53A0-1B3A7ABC00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BF24510D-E0E9-3066-B5FA-3908CAA243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3C819BB8-7C91-9A38-6870-80720F4131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541A6095-1896-66C8-97DD-4335AA911B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E47490E2-3C71-E250-F000-9817D687611B}"/>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9219249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D3B6B-99F3-A4DC-9572-2378E83A6DD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7E004A5-664D-6764-890B-A698C1CBD8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9E20EF9-EB7C-CE9C-F440-9FA127748C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FCFA6FB1-EA2E-8D7B-35CB-6A04D1F250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181BFE7A-0A42-CB4A-87F1-23FDA2B1B8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907CEB2-99AB-33BD-D5CE-283EEB673AE9}"/>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62847516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968BE-0157-9573-884A-DB2C0A29EF1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D7B1148-770C-EB36-C42A-74CB69974D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C101EA68-035A-C293-73A0-774FEBBF30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3C93FBAA-4550-86D0-B577-0B393FAEC6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E10032D-A047-E643-5B10-EEEF8B38DF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A4A4F28-9293-4B7C-3EA8-7439CFF15633}"/>
              </a:ext>
            </a:extLst>
          </p:cNvPr>
          <p:cNvSpPr/>
          <p:nvPr/>
        </p:nvSpPr>
        <p:spPr>
          <a:xfrm>
            <a:off x="10294047" y="6390395"/>
            <a:ext cx="1512140"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Prayitno</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5791034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EBA04-6A1B-885E-1F7F-ACFBAB07178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7A45420-3068-9481-96D0-B9A5F8D1B3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86C41FA9-8212-714E-39F7-35322CF593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FBF90D12-72D7-0207-11A5-77C7ED64BF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AAF9432E-E9A0-1811-786D-E444179124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CB08070F-C887-0743-8444-A75F20AEF627}"/>
              </a:ext>
            </a:extLst>
          </p:cNvPr>
          <p:cNvSpPr/>
          <p:nvPr/>
        </p:nvSpPr>
        <p:spPr>
          <a:xfrm>
            <a:off x="10578262" y="6390395"/>
            <a:ext cx="1227925"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Carl</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14382258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5D72D-17DC-F588-F81A-10C52FB2334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FF0D04E-3393-8C76-94D8-9846A91A1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5671816-BA04-807B-DDAE-DF112CDF7A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554454EE-1EE4-2E7C-13D6-D8FD0B8022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EC2DE6E-21AD-5DAA-CD5C-EA5D1E87D7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60269AC-76EF-35A3-8369-49FAAF4D3728}"/>
              </a:ext>
            </a:extLst>
          </p:cNvPr>
          <p:cNvSpPr/>
          <p:nvPr/>
        </p:nvSpPr>
        <p:spPr>
          <a:xfrm>
            <a:off x="10294047" y="6390395"/>
            <a:ext cx="1512140"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Prayitno</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7770679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447A8-D7B0-CE18-A351-BFAD23BEAD6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2B853635-2FA1-8F21-B5DE-936DBEC4A5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C0E3A85-4FDE-2A01-EFA6-2BF520562D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8B657960-FFED-1B1A-C755-9710F98EEB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39DC651C-1FD1-3498-CBF6-65982EABD2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BD687FAE-CB06-C713-952C-33D5A2323A92}"/>
              </a:ext>
            </a:extLst>
          </p:cNvPr>
          <p:cNvSpPr/>
          <p:nvPr/>
        </p:nvSpPr>
        <p:spPr>
          <a:xfrm>
            <a:off x="9738484" y="6390395"/>
            <a:ext cx="206770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Gary Bembridge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2367665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8644C-A210-E49A-AB2A-F04B8F1239A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991B350-C4D1-8512-8854-6A23D4EC1E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FC01EAB8-F80C-5C8B-74E4-82C428F95A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CBB5AD30-7B01-4587-DE01-E954BF133E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6D4A3668-CD1D-DB85-24A7-D3700B7D3D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AB0CEB86-B7A6-9320-0F31-D6779D63602C}"/>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6720469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5A6F7-E571-ACC8-D577-32FAF127A74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F136483-619F-678F-AA84-D49B6E57BB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55378EE3-4435-15FD-CE30-24BB24F435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B59775E9-C513-A426-E62C-224D78F820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B7FA8936-7AFA-FAB5-7FCC-2EF42E949F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E6A976D-B7BE-F148-0C75-AC54FF3A1994}"/>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0405227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2E7E9-0725-B74B-C1F5-F8E711F9AA1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D304E08-9F53-3AB6-2513-D33B94718EA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2B127D2-D7E9-2D62-4C63-9F8917A3A2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3DB6D297-C291-237A-B14E-F5A088E444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06F6F7C5-330C-A889-A6B4-B971109625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30A954F3-B296-5B07-ED04-1D69AF9612A7}"/>
              </a:ext>
            </a:extLst>
          </p:cNvPr>
          <p:cNvSpPr/>
          <p:nvPr/>
        </p:nvSpPr>
        <p:spPr>
          <a:xfrm>
            <a:off x="9427926" y="6390395"/>
            <a:ext cx="2378261"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Wilson Loo Kok Wee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11687900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4F5377-4268-6B24-83BB-20FBD03F054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5CCFF03-4FB7-0BF4-1E0D-48AB887AB2E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B796FA51-E6B2-9515-1465-F51B7CAF94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AAFA4AC-133C-642A-20CB-36A6825C25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36B4DDA4-4AFD-D192-73D7-DE5A62B933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C429E31-FD0E-5E2A-7AAF-DD4CDBF9E614}"/>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54217868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FFED7-317C-467E-B12F-33C0F95B626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DCD2E8F-0592-DF0A-4FC1-91D6A76F8B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0C2427A-832F-6DB6-A4E3-3D030696CC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8"/>
          </a:xfrm>
          <a:prstGeom prst="rect">
            <a:avLst/>
          </a:prstGeom>
        </p:spPr>
      </p:pic>
      <p:pic>
        <p:nvPicPr>
          <p:cNvPr id="4" name="Foto 2">
            <a:extLst>
              <a:ext uri="{FF2B5EF4-FFF2-40B4-BE49-F238E27FC236}">
                <a16:creationId xmlns:a16="http://schemas.microsoft.com/office/drawing/2014/main" id="{4662FBDC-CC5E-A65A-7BB1-64EC3B12C5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8"/>
          </a:xfrm>
          <a:prstGeom prst="rect">
            <a:avLst/>
          </a:prstGeom>
        </p:spPr>
      </p:pic>
      <p:pic>
        <p:nvPicPr>
          <p:cNvPr id="3" name="Rám">
            <a:extLst>
              <a:ext uri="{FF2B5EF4-FFF2-40B4-BE49-F238E27FC236}">
                <a16:creationId xmlns:a16="http://schemas.microsoft.com/office/drawing/2014/main" id="{CAA4D562-00CD-2534-B006-A7070C9D4F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655E78C-94FF-4C77-6E15-9B8E08B290C3}"/>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1078532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77AEB-E635-D515-5EF1-A64D450A73B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51B0354-EC33-7A77-019A-B5E2701117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8"/>
          </a:xfrm>
          <a:prstGeom prst="rect">
            <a:avLst/>
          </a:prstGeom>
        </p:spPr>
      </p:pic>
      <p:pic>
        <p:nvPicPr>
          <p:cNvPr id="7" name="Foto 1">
            <a:extLst>
              <a:ext uri="{FF2B5EF4-FFF2-40B4-BE49-F238E27FC236}">
                <a16:creationId xmlns:a16="http://schemas.microsoft.com/office/drawing/2014/main" id="{43A07BE2-2511-425F-BA62-A2A7220D7A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793FFFC5-199E-9DCC-7073-0B0EE5EFEE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41672455-C766-8F07-95EF-FCA4C1BA76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AFEEBD1F-71AD-2892-5544-F5950CE670BB}"/>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71427384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795A7-92E4-D484-B36E-EB6D6210DCE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930996A-AF59-CDCF-3CBC-6A0EC2269D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3C53A28-E7CC-7A30-EA7B-961CD6685A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F80E671-19F3-4852-00DE-7DCC8439D4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59B8211-36E0-38E0-7C15-F2A736B10F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447ECFD-4F51-A991-7418-656CB4875793}"/>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87214534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CD480-47D6-F8C5-ADBE-735FBFC21DF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3603060-9D95-B2FF-F91B-A5125F02A2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08790FF-E1F9-85B1-E5FA-EDCCBB8C6D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BA5515CB-29C2-2139-AF94-FEE1617F02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5E28C08B-2588-8AA3-A03A-C5D0518D02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D32922E6-59E6-48E4-5B25-B4721EEF8490}"/>
              </a:ext>
            </a:extLst>
          </p:cNvPr>
          <p:cNvSpPr/>
          <p:nvPr/>
        </p:nvSpPr>
        <p:spPr>
          <a:xfrm>
            <a:off x="9916590" y="6390395"/>
            <a:ext cx="1889597"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Michael Foley</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49258018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026CC-0146-0EB3-9F57-B5F20556183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1CDF7B3-2AAD-3D12-C217-0DA0C83297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72B24EF-28E4-45B9-0E67-E2F641D3CE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4E737499-59D4-8545-F420-79128DD2EF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028A4B7-B46F-4BA6-1B83-1CF3B9F0EE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6929AE7-ADF8-C0B3-29EA-7AE9CDB08A4C}"/>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32279702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48AF2-3633-6CBB-F063-E279BFB83AE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16847B9-4C08-ADB6-701C-7D733A79467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2AB5D075-F6C6-D28B-53D4-423FC8E231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7BDBB2FD-33B4-6B4A-3B0A-66488168BD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A8AD7BC-7FBC-3A13-C3D8-D608C308DE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20B9858-23D0-B299-1918-806FC9E9B4DC}"/>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93447585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F44FB-B3F2-C95F-12E8-12B333A6F91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4B6871A-C194-CF23-3DED-CC303CED63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6E7D807E-09B1-A017-70FD-8DB207632C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66A5E5ED-0265-1DEC-8CA0-FD3ACC848C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92940E51-1CDE-546F-6164-37D8D5B1AA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B820761-66A8-A019-5321-778658DBDBCB}"/>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05421960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4EA26-336F-1DBA-6FCD-2610A3F96C9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7534352-318B-A849-7A1F-D5E0725A66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EE91ED64-08A3-2179-CE95-8B5904CA68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2">
            <a:extLst>
              <a:ext uri="{FF2B5EF4-FFF2-40B4-BE49-F238E27FC236}">
                <a16:creationId xmlns:a16="http://schemas.microsoft.com/office/drawing/2014/main" id="{4BF47E0F-60C6-F96C-BAEC-AEBD62B35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2D2760F0-D9A5-5C6A-7ACA-B401966F00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9" name="Autor">
            <a:extLst>
              <a:ext uri="{FF2B5EF4-FFF2-40B4-BE49-F238E27FC236}">
                <a16:creationId xmlns:a16="http://schemas.microsoft.com/office/drawing/2014/main" id="{D69D3E33-773F-E610-E72C-C1A67E313B8C}"/>
              </a:ext>
            </a:extLst>
          </p:cNvPr>
          <p:cNvSpPr/>
          <p:nvPr/>
        </p:nvSpPr>
        <p:spPr>
          <a:xfrm>
            <a:off x="9738484" y="6390395"/>
            <a:ext cx="206770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Gary Bembridge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7517537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C29DF-D689-05C2-A7C0-B5D321DD989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ECBA1FA-442B-8570-2374-742A5A4C79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D0B75FCA-F6F3-C526-CA8B-423B0A5277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F795974-B9B0-CFED-AFCB-20501662F0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5C2139C-1EF1-DF61-F04E-D5F2F61727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1ECF3951-4797-5C42-5330-7C408AD37FE1}"/>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2601334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D1A96-56D2-1A69-374B-077E7E448CB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526CA24-2D73-54C1-39CC-A030CC939A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05B85762-5B04-95B2-BFE1-7998CD3CE3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184C7280-51FF-EC10-B82C-3C66BA61F0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BF5AE84A-D8A5-7FB3-28B7-4D4492B41C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95B675DE-4B11-30D9-8076-73B34CEDE24B}"/>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2650105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CB1A2-2F44-CE22-EA67-9028D7B0A67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30A5A55-9F2F-B4FB-56EA-B7EC5BE9E87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1AF3A5A7-802A-3857-74EF-E7668ADB26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56415D5-01C3-BC3A-8EE8-B9A2CCE585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E9F1B967-222D-C1E7-F2C9-93BC62AFA2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2F1D75F5-379D-A168-3C75-1DB21B8AA328}"/>
              </a:ext>
            </a:extLst>
          </p:cNvPr>
          <p:cNvSpPr/>
          <p:nvPr/>
        </p:nvSpPr>
        <p:spPr>
          <a:xfrm>
            <a:off x="9427926" y="6390395"/>
            <a:ext cx="2378261"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Wilson Loo Kok Wee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58695718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385A3-58A2-06C3-3C78-A1A17219CDA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FE42979-403E-7DC7-D179-0B7CC791D2D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3201CF54-7D90-AE02-F8C9-B147612DA2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D36A5D41-4FD7-F4A4-BC93-C60C5C91AD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0A7D82ED-71AA-624A-E900-8AEAFDAC49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99B76253-3192-7025-1F39-1AC47BDC2EE4}"/>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37424134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9491E-544F-0640-C16A-6BC801E32A8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488E7BE-1DF4-5216-253F-D8196E8E38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C8B6BE21-D33A-7F86-2174-6B4C9768C5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E6B486D0-776D-3A4C-CCF0-542A152A98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E762F514-48AC-C9DC-451F-4221BDFF29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BF3FBB2-117A-96C3-18A4-DB52D914D1BF}"/>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6507398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736CA-3E6E-CDEB-329F-9EADE7748D2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F9E3C2D-76EE-3FF9-3DD4-936FC9EA7B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ECB44AE1-9EBC-5A88-3F78-7195712BD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A8DFFE87-D21B-F8EF-8842-3C8A915EA4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462DC12F-0A6D-6085-05B5-C75669A549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82C8CBC1-C90D-A368-712B-D1E362D301CA}"/>
              </a:ext>
            </a:extLst>
          </p:cNvPr>
          <p:cNvSpPr/>
          <p:nvPr/>
        </p:nvSpPr>
        <p:spPr>
          <a:xfrm>
            <a:off x="9427926" y="6390395"/>
            <a:ext cx="2378261"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Wilson Loo Kok Wee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0680860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9850F-4D29-ADCC-97F9-633F17E8785E}"/>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C69CC42-0285-E2C6-BA3D-372C971C744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A64FC52-C2BB-D0AA-492E-8689BF6EC0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914B5FB8-2118-1B48-C5B1-6BBFAC5A83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DBDB840D-A93F-7F94-0FD0-5B252C66DC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4EF033DA-961A-2F0A-F5FA-B5EF5C948FAD}"/>
              </a:ext>
            </a:extLst>
          </p:cNvPr>
          <p:cNvSpPr/>
          <p:nvPr/>
        </p:nvSpPr>
        <p:spPr>
          <a:xfrm>
            <a:off x="10457848" y="6390395"/>
            <a:ext cx="1348339"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Bryan</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47759815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3C74A-B608-4344-1ED1-428BA45E637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6C13B37-86C7-97FC-CD89-52BBD8E1F3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6540D3D4-268D-3A7F-B0C3-547587A7D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7185A5EA-671A-D76F-8F8B-74C2D7BB67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A06ED2D5-548D-A450-5BA6-7BA1108B0C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7A80740C-C1AF-41A9-2824-615290A1D0D1}"/>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6857357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2F061-8A86-95F7-57A1-D6930917C3E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B50299F-7A74-BCBA-9ABA-12C1F5EACF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6CEBAC01-7CFD-2897-9076-F80B33DCB6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A99597E3-F088-D053-3E51-5818D5432B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F68905E-61F3-A57B-44C6-FEC78CE390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623E5CC1-77E6-F233-6EF6-420C92FDD0A7}"/>
              </a:ext>
            </a:extLst>
          </p:cNvPr>
          <p:cNvSpPr/>
          <p:nvPr/>
        </p:nvSpPr>
        <p:spPr>
          <a:xfrm>
            <a:off x="9738484" y="6390395"/>
            <a:ext cx="206770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Gary Bembridge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3537499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EE8AD-9EF5-0310-F197-1C6EA3201DA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20575D1-5C6D-EEAE-D1AF-5BDDA3F88EC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86CBD93A-25CB-4471-7913-6EAA3B574A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CC55AD3-94F0-D694-112C-11E23E24BA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FAE271F0-98B5-B2D8-9D77-6E2A570D77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B479D170-DEC0-A1F6-DD7B-7AFB5A9D65A6}"/>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99135895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00B0-9CA0-4A6E-13AA-D72F4BB48E6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0BDE44F-4EAA-268E-ADA0-88B817E6492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D8A6D54-C4CB-421D-DA10-83ECE8F9C1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61621AE-FF1E-F73D-DBE0-05B94480FB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EEE6169-B582-7752-1EF2-B26990B2486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E68F226-9F58-3E79-17FB-FBC898087B88}"/>
              </a:ext>
            </a:extLst>
          </p:cNvPr>
          <p:cNvSpPr/>
          <p:nvPr/>
        </p:nvSpPr>
        <p:spPr>
          <a:xfrm>
            <a:off x="10150254" y="6390395"/>
            <a:ext cx="1655933"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Shankar 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16915747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6E48E-9B3E-C9EA-6E55-F11051F19DB0}"/>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3707EB6-891E-1CF9-50F3-6BEA87D917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83370447-FBB6-6FE5-0D45-0F06C549BD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2">
            <a:extLst>
              <a:ext uri="{FF2B5EF4-FFF2-40B4-BE49-F238E27FC236}">
                <a16:creationId xmlns:a16="http://schemas.microsoft.com/office/drawing/2014/main" id="{74F159ED-FD16-6304-017F-E3833DDF40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358721D-59E0-BB66-84DE-093246D7D7F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9" name="Autor">
            <a:extLst>
              <a:ext uri="{FF2B5EF4-FFF2-40B4-BE49-F238E27FC236}">
                <a16:creationId xmlns:a16="http://schemas.microsoft.com/office/drawing/2014/main" id="{71E09175-19B4-1D39-E71D-D73A04328855}"/>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6082619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DC1A7-C663-8221-0110-FC2412BD6C3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E91C0DF-091A-2C97-C9E7-44E7E61DA3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1A4140CC-302A-B789-9986-200E217BCE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A8A508B3-84B7-5FA6-1121-FBC65E6E7B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3D19486-1D2E-C223-93C4-DBF9B9A66AB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7465F56-869D-1259-26E3-0B0C41E7703F}"/>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41813453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27B2C-6FE1-5579-E760-BD6C736ABC6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A186AB3-D350-514A-7BAE-E68277B865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B86C1E7D-D754-77DF-41A8-7F3EBEC6BD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47D7FCE8-27F1-5AC1-851A-7C333671B3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B453A767-83B0-0EDF-48CB-97B0ECA6A0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6C6F475-CEF0-BAB7-D430-112F12EE2A4D}"/>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95303572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206F3-AB97-DE8D-D87D-9B7EA40B4E7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D3C4AB3-6BDB-E518-F0D0-63826E09C39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B7D80696-C2C7-2B34-AC19-FC33F913DC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9D221CB9-20C2-50B1-A54C-86E33C77EA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1B937469-9C31-6AC6-6139-0DBED4960B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18ACA0D1-89FF-69F7-F42C-4BD54401DDBC}"/>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8820085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BA6DE-ECA7-7C6C-38A6-D821DF5F877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1CA56E1-BACE-8A3B-6DB9-EE3C9C870F1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7AEC9626-47E6-CD7D-B21D-E881A3F560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2B98F715-5332-CC13-6D39-57B33A2921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CF2FEA83-04D5-48DC-06D7-7A30FC9D9E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DAD332E0-84F5-1CE6-5F87-7217FBF2078D}"/>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77198070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8B9E0-FB55-CB6F-1B06-6A37FCC5700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64961A6-DF52-DBD7-4626-5E5D3B589D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DD26C4D6-E249-C9A0-03D2-2C7C09F3AE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C131BA6F-0941-A553-07EF-98F25DDA5F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75CBA816-77DF-C81C-1555-DF1C9BCDCE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0B4E8BEE-D835-6558-3C4C-509BEE3CBC34}"/>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66579307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E685E-1E78-02EE-49A8-D3FD224BE22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023C9B6-0E2E-4662-E420-370A6E1191F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EC57696E-1B7C-7FA4-D6A4-B26EDEC467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0F25559F-8CB3-F1F9-3A7D-A7FE131671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88F392FF-A7E5-18E8-EF9F-F1BE3FF77D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3358F637-2B2D-2E33-D45A-6BA655A9C619}"/>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Jorge Láscar</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20330732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626C2-4C47-1CEE-848A-D45B90EA475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6853360-0FC4-BA32-1B19-21D113694C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A59B0DAB-6F68-5147-AE54-11CE4FD210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8F3E84BC-8DE5-14CD-83A4-D05E5E38DA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0880662B-0DFF-1CCA-8F9F-9C769CF1FE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F82475CD-44A9-25E1-DCEF-DA8B894807C1}"/>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43687958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1ECA4-CE51-0BE2-621F-D2DB264188D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F554A2DB-8747-84E5-B6DA-7BAA2E5643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7" name="Foto 1">
            <a:extLst>
              <a:ext uri="{FF2B5EF4-FFF2-40B4-BE49-F238E27FC236}">
                <a16:creationId xmlns:a16="http://schemas.microsoft.com/office/drawing/2014/main" id="{B4BED4B4-BD0E-7284-DD30-6BF526B92B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4" name="Foto 2">
            <a:extLst>
              <a:ext uri="{FF2B5EF4-FFF2-40B4-BE49-F238E27FC236}">
                <a16:creationId xmlns:a16="http://schemas.microsoft.com/office/drawing/2014/main" id="{D3B1063D-7C4A-9D38-BA12-55D9B3255A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CC877474-0C7D-B079-D63F-280B2A99D2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2" name="Autor">
            <a:extLst>
              <a:ext uri="{FF2B5EF4-FFF2-40B4-BE49-F238E27FC236}">
                <a16:creationId xmlns:a16="http://schemas.microsoft.com/office/drawing/2014/main" id="{7B5D9320-4A06-3BB2-1476-7F1A193648AD}"/>
              </a:ext>
            </a:extLst>
          </p:cNvPr>
          <p:cNvSpPr/>
          <p:nvPr/>
        </p:nvSpPr>
        <p:spPr>
          <a:xfrm>
            <a:off x="9646979" y="6390395"/>
            <a:ext cx="2159208"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Damian Entwistle</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32822596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1500"/>
                                        <p:tgtEl>
                                          <p:spTgt spid="4"/>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1EF43-DBC8-DFA2-DA0D-966CE291FB3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271E801-A6DC-1CC1-76FD-ED21717162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7" name="Foto 1">
            <a:extLst>
              <a:ext uri="{FF2B5EF4-FFF2-40B4-BE49-F238E27FC236}">
                <a16:creationId xmlns:a16="http://schemas.microsoft.com/office/drawing/2014/main" id="{DC525F8D-3B05-B352-92A8-C4FE69AE84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2">
            <a:extLst>
              <a:ext uri="{FF2B5EF4-FFF2-40B4-BE49-F238E27FC236}">
                <a16:creationId xmlns:a16="http://schemas.microsoft.com/office/drawing/2014/main" id="{1E60C471-B749-F819-890B-8FDF3E529F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Rám">
            <a:extLst>
              <a:ext uri="{FF2B5EF4-FFF2-40B4-BE49-F238E27FC236}">
                <a16:creationId xmlns:a16="http://schemas.microsoft.com/office/drawing/2014/main" id="{F1658124-7170-B6CC-3831-4BE01D5D01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9"/>
          </a:xfrm>
          <a:prstGeom prst="rect">
            <a:avLst/>
          </a:prstGeom>
        </p:spPr>
      </p:pic>
      <p:sp>
        <p:nvSpPr>
          <p:cNvPr id="9" name="Autor">
            <a:extLst>
              <a:ext uri="{FF2B5EF4-FFF2-40B4-BE49-F238E27FC236}">
                <a16:creationId xmlns:a16="http://schemas.microsoft.com/office/drawing/2014/main" id="{1A741662-C73B-7962-2082-F20C17E89EDE}"/>
              </a:ext>
            </a:extLst>
          </p:cNvPr>
          <p:cNvSpPr/>
          <p:nvPr/>
        </p:nvSpPr>
        <p:spPr>
          <a:xfrm>
            <a:off x="9967245" y="6390395"/>
            <a:ext cx="1838942" cy="208135"/>
          </a:xfrm>
          <a:prstGeom prst="roundRect">
            <a:avLst>
              <a:gd name="adj" fmla="val 34306"/>
            </a:avLst>
          </a:prstGeom>
          <a:gradFill flip="none" rotWithShape="1">
            <a:gsLst>
              <a:gs pos="90000">
                <a:schemeClr val="bg2">
                  <a:lumMod val="50000"/>
                </a:schemeClr>
              </a:gs>
              <a:gs pos="52000">
                <a:srgbClr val="938D8D"/>
              </a:gs>
              <a:gs pos="0">
                <a:srgbClr val="989494"/>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089" b="1" i="1">
                <a:solidFill>
                  <a:schemeClr val="bg1"/>
                </a:solidFill>
                <a:latin typeface="JasmineUPC" panose="02020603050405020304" pitchFamily="18" charset="-18"/>
              </a:rPr>
              <a:t>Photo</a:t>
            </a:r>
            <a:r>
              <a:rPr lang="sk-SK" sz="1089" b="1" i="1">
                <a:solidFill>
                  <a:prstClr val="black"/>
                </a:solidFill>
                <a:latin typeface="JasmineUPC" panose="02020603050405020304" pitchFamily="18" charset="-18"/>
              </a:rPr>
              <a:t> </a:t>
            </a:r>
            <a:r>
              <a:rPr lang="sk-SK" sz="1089" b="1" i="1">
                <a:solidFill>
                  <a:prstClr val="black"/>
                </a:solidFill>
                <a:latin typeface="+mj-lt"/>
              </a:rPr>
              <a:t>©</a:t>
            </a:r>
            <a:r>
              <a:rPr lang="sk-SK" sz="1089" b="1" i="1">
                <a:solidFill>
                  <a:prstClr val="black"/>
                </a:solidFill>
                <a:latin typeface="JasmineUPC" panose="02020603050405020304" pitchFamily="18" charset="-18"/>
              </a:rPr>
              <a:t> Zack Kruzins</a:t>
            </a:r>
            <a:endParaRPr kumimoji="0" lang="sk-SK" sz="1089" b="1" i="1" u="none" strike="noStrike" kern="1200" cap="none" spc="0" normalizeH="0" baseline="0" noProof="0">
              <a:ln>
                <a:noFill/>
              </a:ln>
              <a:solidFill>
                <a:prstClr val="black"/>
              </a:solidFill>
              <a:effectLst/>
              <a:uLnTx/>
              <a:uFillTx/>
              <a:latin typeface="JasmineUPC" panose="02020603050405020304" pitchFamily="18" charset="-18"/>
            </a:endParaRPr>
          </a:p>
        </p:txBody>
      </p:sp>
    </p:spTree>
    <p:extLst>
      <p:ext uri="{BB962C8B-B14F-4D97-AF65-F5344CB8AC3E}">
        <p14:creationId xmlns:p14="http://schemas.microsoft.com/office/powerpoint/2010/main" val="101355865"/>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1500"/>
                                        <p:tgtEl>
                                          <p:spTgt spid="7"/>
                                        </p:tgtEl>
                                      </p:cBhvr>
                                    </p:animEffect>
                                  </p:childTnLst>
                                </p:cTn>
                              </p:par>
                              <p:par>
                                <p:cTn id="8" presetID="16" presetClass="entr" presetSubtype="2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500"/>
                                        <p:tgtEl>
                                          <p:spTgt spid="2"/>
                                        </p:tgtEl>
                                      </p:cBhvr>
                                    </p:animEffect>
                                  </p:childTnLst>
                                </p:cTn>
                              </p:par>
                              <p:par>
                                <p:cTn id="11" presetID="10" presetClass="entr" presetSubtype="0" fill="hold" grpId="0" nodeType="withEffect">
                                  <p:stCondLst>
                                    <p:cond delay="2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sk-SK" kern="0">
                <a:ln w="0">
                  <a:noFill/>
                </a:ln>
                <a:solidFill>
                  <a:schemeClr val="accent2">
                    <a:lumMod val="50000"/>
                  </a:schemeClr>
                </a:solidFill>
                <a:latin typeface="Nadianne" panose="03020902050305070206" pitchFamily="66" charset="-18"/>
              </a:rPr>
              <a:t>Jorge Láscar  (Australia)			Bryan</a:t>
            </a:r>
          </a:p>
          <a:p>
            <a:pPr algn="just"/>
            <a:r>
              <a:rPr lang="sk-SK" kern="0">
                <a:ln w="0">
                  <a:noFill/>
                </a:ln>
                <a:solidFill>
                  <a:schemeClr val="accent2">
                    <a:lumMod val="50000"/>
                  </a:schemeClr>
                </a:solidFill>
                <a:latin typeface="Nadianne" panose="03020902050305070206" pitchFamily="66" charset="-18"/>
              </a:rPr>
              <a:t>Michael Foley  (Ireland)			Shankar S  (India)</a:t>
            </a:r>
          </a:p>
          <a:p>
            <a:pPr algn="just"/>
            <a:r>
              <a:rPr lang="sk-SK" kern="0">
                <a:ln w="0">
                  <a:noFill/>
                </a:ln>
                <a:solidFill>
                  <a:schemeClr val="accent2">
                    <a:lumMod val="50000"/>
                  </a:schemeClr>
                </a:solidFill>
                <a:latin typeface="Nadianne" panose="03020902050305070206" pitchFamily="66" charset="-18"/>
              </a:rPr>
              <a:t>Damian Entwistle  (UK)			Gary Bembridge  (UK)</a:t>
            </a:r>
          </a:p>
          <a:p>
            <a:pPr algn="just"/>
            <a:r>
              <a:rPr lang="sk-SK" kern="0">
                <a:ln w="0">
                  <a:noFill/>
                </a:ln>
                <a:solidFill>
                  <a:schemeClr val="accent2">
                    <a:lumMod val="50000"/>
                  </a:schemeClr>
                </a:solidFill>
                <a:latin typeface="Nadianne" panose="03020902050305070206" pitchFamily="66" charset="-18"/>
              </a:rPr>
              <a:t>Wilson Loo Kok Wee  (Malaysia)		Prayitno  (USA)</a:t>
            </a:r>
          </a:p>
          <a:p>
            <a:pPr algn="just"/>
            <a:r>
              <a:rPr lang="sk-SK" kern="0">
                <a:ln w="0">
                  <a:noFill/>
                </a:ln>
                <a:solidFill>
                  <a:schemeClr val="accent2">
                    <a:lumMod val="50000"/>
                  </a:schemeClr>
                </a:solidFill>
                <a:latin typeface="Nadianne" panose="03020902050305070206" pitchFamily="66" charset="-18"/>
              </a:rPr>
              <a:t>Carl  (USA)					Zack Kruzins  (Canada)</a:t>
            </a:r>
            <a:endParaRPr lang="sk-SK" kern="0">
              <a:solidFill>
                <a:schemeClr val="accent2">
                  <a:lumMod val="50000"/>
                </a:schemeClr>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en-US" sz="2000" kern="0">
                <a:solidFill>
                  <a:schemeClr val="accent2">
                    <a:lumMod val="50000"/>
                  </a:schemeClr>
                </a:solidFill>
                <a:latin typeface="Nadianne" panose="03020902050305070206" pitchFamily="66" charset="-18"/>
              </a:rPr>
              <a:t>Tony Browne - Today I Started Lovin' You Again</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ANG">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74568" y="296310"/>
            <a:ext cx="901314" cy="990595"/>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62000">
        <p:fade/>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75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238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388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638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988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488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988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488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988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488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988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13206</TotalTime>
  <Words>567</Words>
  <Application>Microsoft Office PowerPoint</Application>
  <PresentationFormat>Širokouhlá</PresentationFormat>
  <Paragraphs>76</Paragraphs>
  <Slides>47</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47</vt:i4>
      </vt:variant>
    </vt:vector>
  </HeadingPairs>
  <TitlesOfParts>
    <vt:vector size="53" baseType="lpstr">
      <vt:lpstr>Tekton Pro</vt:lpstr>
      <vt:lpstr>Nadianne</vt:lpstr>
      <vt:lpstr>JasmineUPC</vt:lpstr>
      <vt:lpstr>AbottOldStyle</vt:lpstr>
      <vt:lpstr>Arial</vt:lpstr>
      <vt:lpstr>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1460</cp:revision>
  <dcterms:created xsi:type="dcterms:W3CDTF">2024-05-02T14:29:15Z</dcterms:created>
  <dcterms:modified xsi:type="dcterms:W3CDTF">2026-01-04T16:09:50Z</dcterms:modified>
</cp:coreProperties>
</file>