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Default Extension="wdp" ContentType="image/vnd.ms-photo"/>
  <Default Extension="gif" ContentType="image/gi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68" r:id="rId2"/>
    <p:sldId id="258" r:id="rId3"/>
    <p:sldId id="259" r:id="rId4"/>
    <p:sldId id="270" r:id="rId5"/>
    <p:sldId id="260" r:id="rId6"/>
    <p:sldId id="262" r:id="rId7"/>
    <p:sldId id="269" r:id="rId8"/>
    <p:sldId id="263" r:id="rId9"/>
    <p:sldId id="265" r:id="rId10"/>
    <p:sldId id="271" r:id="rId11"/>
    <p:sldId id="261" r:id="rId12"/>
    <p:sldId id="264" r:id="rId13"/>
    <p:sldId id="272" r:id="rId14"/>
    <p:sldId id="266" r:id="rId15"/>
    <p:sldId id="267" r:id="rId16"/>
    <p:sldId id="275" r:id="rId17"/>
    <p:sldId id="273" r:id="rId18"/>
    <p:sldId id="276" r:id="rId19"/>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7007" autoAdjust="0"/>
    <p:restoredTop sz="94660"/>
  </p:normalViewPr>
  <p:slideViewPr>
    <p:cSldViewPr snapToGrid="0">
      <p:cViewPr varScale="1">
        <p:scale>
          <a:sx n="115" d="100"/>
          <a:sy n="115" d="100"/>
        </p:scale>
        <p:origin x="312" y="10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fr-FR"/>
          </a:p>
        </p:txBody>
      </p:sp>
      <p:sp>
        <p:nvSpPr>
          <p:cNvPr id="3" name="Sous-titr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Modifier le style des sous-titres du masque</a:t>
            </a:r>
            <a:endParaRPr lang="fr-FR"/>
          </a:p>
        </p:txBody>
      </p:sp>
      <p:sp>
        <p:nvSpPr>
          <p:cNvPr id="4" name="Espace réservé de la date 3"/>
          <p:cNvSpPr>
            <a:spLocks noGrp="1"/>
          </p:cNvSpPr>
          <p:nvPr>
            <p:ph type="dt" sz="half" idx="10"/>
          </p:nvPr>
        </p:nvSpPr>
        <p:spPr/>
        <p:txBody>
          <a:bodyPr/>
          <a:lstStyle/>
          <a:p>
            <a:fld id="{3F5A9282-CC7D-42B3-8F52-68A3F207DBD2}" type="datetimeFigureOut">
              <a:rPr lang="fr-FR" smtClean="0"/>
              <a:t>17/02/2026</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E989861C-56F0-49A6-AD41-26DB164432FE}" type="slidenum">
              <a:rPr lang="fr-FR" smtClean="0"/>
              <a:t>‹N°›</a:t>
            </a:fld>
            <a:endParaRPr lang="fr-FR"/>
          </a:p>
        </p:txBody>
      </p:sp>
    </p:spTree>
    <p:extLst>
      <p:ext uri="{BB962C8B-B14F-4D97-AF65-F5344CB8AC3E}">
        <p14:creationId xmlns:p14="http://schemas.microsoft.com/office/powerpoint/2010/main" val="232327143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idx="1"/>
          </p:nvPr>
        </p:nvSpPr>
        <p:spPr/>
        <p:txBody>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3F5A9282-CC7D-42B3-8F52-68A3F207DBD2}" type="datetimeFigureOut">
              <a:rPr lang="fr-FR" smtClean="0"/>
              <a:t>17/02/2026</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E989861C-56F0-49A6-AD41-26DB164432FE}" type="slidenum">
              <a:rPr lang="fr-FR" smtClean="0"/>
              <a:t>‹N°›</a:t>
            </a:fld>
            <a:endParaRPr lang="fr-FR"/>
          </a:p>
        </p:txBody>
      </p:sp>
    </p:spTree>
    <p:extLst>
      <p:ext uri="{BB962C8B-B14F-4D97-AF65-F5344CB8AC3E}">
        <p14:creationId xmlns:p14="http://schemas.microsoft.com/office/powerpoint/2010/main" val="127693383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fr-FR"/>
          </a:p>
        </p:txBody>
      </p:sp>
      <p:sp>
        <p:nvSpPr>
          <p:cNvPr id="3" name="Espace réservé du texte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Modifier les styles du texte du masque</a:t>
            </a:r>
          </a:p>
        </p:txBody>
      </p:sp>
      <p:sp>
        <p:nvSpPr>
          <p:cNvPr id="4" name="Espace réservé de la date 3"/>
          <p:cNvSpPr>
            <a:spLocks noGrp="1"/>
          </p:cNvSpPr>
          <p:nvPr>
            <p:ph type="dt" sz="half" idx="10"/>
          </p:nvPr>
        </p:nvSpPr>
        <p:spPr/>
        <p:txBody>
          <a:bodyPr/>
          <a:lstStyle/>
          <a:p>
            <a:fld id="{3F5A9282-CC7D-42B3-8F52-68A3F207DBD2}" type="datetimeFigureOut">
              <a:rPr lang="fr-FR" smtClean="0"/>
              <a:t>17/02/2026</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E989861C-56F0-49A6-AD41-26DB164432FE}" type="slidenum">
              <a:rPr lang="fr-FR" smtClean="0"/>
              <a:t>‹N°›</a:t>
            </a:fld>
            <a:endParaRPr lang="fr-FR"/>
          </a:p>
        </p:txBody>
      </p:sp>
    </p:spTree>
    <p:extLst>
      <p:ext uri="{BB962C8B-B14F-4D97-AF65-F5344CB8AC3E}">
        <p14:creationId xmlns:p14="http://schemas.microsoft.com/office/powerpoint/2010/main" val="271052674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sz="half" idx="1"/>
          </p:nvPr>
        </p:nvSpPr>
        <p:spPr>
          <a:xfrm>
            <a:off x="838200" y="1825625"/>
            <a:ext cx="5181600" cy="4351338"/>
          </a:xfrm>
        </p:spPr>
        <p:txBody>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6172200" y="1825625"/>
            <a:ext cx="5181600" cy="4351338"/>
          </a:xfrm>
        </p:spPr>
        <p:txBody>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3F5A9282-CC7D-42B3-8F52-68A3F207DBD2}" type="datetimeFigureOut">
              <a:rPr lang="fr-FR" smtClean="0"/>
              <a:t>17/02/2026</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E989861C-56F0-49A6-AD41-26DB164432FE}" type="slidenum">
              <a:rPr lang="fr-FR" smtClean="0"/>
              <a:t>‹N°›</a:t>
            </a:fld>
            <a:endParaRPr lang="fr-FR"/>
          </a:p>
        </p:txBody>
      </p:sp>
    </p:spTree>
    <p:extLst>
      <p:ext uri="{BB962C8B-B14F-4D97-AF65-F5344CB8AC3E}">
        <p14:creationId xmlns:p14="http://schemas.microsoft.com/office/powerpoint/2010/main" val="7862673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a:xfrm>
            <a:off x="839788" y="365125"/>
            <a:ext cx="10515600" cy="1325563"/>
          </a:xfrm>
        </p:spPr>
        <p:txBody>
          <a:bodyPr/>
          <a:lstStyle/>
          <a:p>
            <a:r>
              <a:rPr lang="fr-FR" smtClean="0"/>
              <a:t>Modifiez le style du titre</a:t>
            </a:r>
            <a:endParaRPr lang="fr-FR"/>
          </a:p>
        </p:txBody>
      </p:sp>
      <p:sp>
        <p:nvSpPr>
          <p:cNvPr id="3" name="Espace réservé du texte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Modifier les styles du texte du masque</a:t>
            </a:r>
          </a:p>
        </p:txBody>
      </p:sp>
      <p:sp>
        <p:nvSpPr>
          <p:cNvPr id="4" name="Espace réservé du contenu 3"/>
          <p:cNvSpPr>
            <a:spLocks noGrp="1"/>
          </p:cNvSpPr>
          <p:nvPr>
            <p:ph sz="half" idx="2"/>
          </p:nvPr>
        </p:nvSpPr>
        <p:spPr>
          <a:xfrm>
            <a:off x="839788" y="2505075"/>
            <a:ext cx="5157787" cy="3684588"/>
          </a:xfrm>
        </p:spPr>
        <p:txBody>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Modifier les styles du texte du masque</a:t>
            </a:r>
          </a:p>
        </p:txBody>
      </p:sp>
      <p:sp>
        <p:nvSpPr>
          <p:cNvPr id="6" name="Espace réservé du contenu 5"/>
          <p:cNvSpPr>
            <a:spLocks noGrp="1"/>
          </p:cNvSpPr>
          <p:nvPr>
            <p:ph sz="quarter" idx="4"/>
          </p:nvPr>
        </p:nvSpPr>
        <p:spPr>
          <a:xfrm>
            <a:off x="6172200" y="2505075"/>
            <a:ext cx="5183188" cy="3684588"/>
          </a:xfrm>
        </p:spPr>
        <p:txBody>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3F5A9282-CC7D-42B3-8F52-68A3F207DBD2}" type="datetimeFigureOut">
              <a:rPr lang="fr-FR" smtClean="0"/>
              <a:t>17/02/2026</a:t>
            </a:fld>
            <a:endParaRPr lang="fr-FR"/>
          </a:p>
        </p:txBody>
      </p:sp>
      <p:sp>
        <p:nvSpPr>
          <p:cNvPr id="8" name="Espace réservé du pied de page 7"/>
          <p:cNvSpPr>
            <a:spLocks noGrp="1"/>
          </p:cNvSpPr>
          <p:nvPr>
            <p:ph type="ftr" sz="quarter" idx="11"/>
          </p:nvPr>
        </p:nvSpPr>
        <p:spPr/>
        <p:txBody>
          <a:bodyPr/>
          <a:lstStyle/>
          <a:p>
            <a:endParaRPr lang="fr-FR"/>
          </a:p>
        </p:txBody>
      </p:sp>
      <p:sp>
        <p:nvSpPr>
          <p:cNvPr id="9" name="Espace réservé du numéro de diapositive 8"/>
          <p:cNvSpPr>
            <a:spLocks noGrp="1"/>
          </p:cNvSpPr>
          <p:nvPr>
            <p:ph type="sldNum" sz="quarter" idx="12"/>
          </p:nvPr>
        </p:nvSpPr>
        <p:spPr/>
        <p:txBody>
          <a:bodyPr/>
          <a:lstStyle/>
          <a:p>
            <a:fld id="{E989861C-56F0-49A6-AD41-26DB164432FE}" type="slidenum">
              <a:rPr lang="fr-FR" smtClean="0"/>
              <a:t>‹N°›</a:t>
            </a:fld>
            <a:endParaRPr lang="fr-FR"/>
          </a:p>
        </p:txBody>
      </p:sp>
    </p:spTree>
    <p:extLst>
      <p:ext uri="{BB962C8B-B14F-4D97-AF65-F5344CB8AC3E}">
        <p14:creationId xmlns:p14="http://schemas.microsoft.com/office/powerpoint/2010/main" val="74053453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e la date 2"/>
          <p:cNvSpPr>
            <a:spLocks noGrp="1"/>
          </p:cNvSpPr>
          <p:nvPr>
            <p:ph type="dt" sz="half" idx="10"/>
          </p:nvPr>
        </p:nvSpPr>
        <p:spPr/>
        <p:txBody>
          <a:bodyPr/>
          <a:lstStyle/>
          <a:p>
            <a:fld id="{3F5A9282-CC7D-42B3-8F52-68A3F207DBD2}" type="datetimeFigureOut">
              <a:rPr lang="fr-FR" smtClean="0"/>
              <a:t>17/02/2026</a:t>
            </a:fld>
            <a:endParaRPr lang="fr-FR"/>
          </a:p>
        </p:txBody>
      </p:sp>
      <p:sp>
        <p:nvSpPr>
          <p:cNvPr id="4" name="Espace réservé du pied de page 3"/>
          <p:cNvSpPr>
            <a:spLocks noGrp="1"/>
          </p:cNvSpPr>
          <p:nvPr>
            <p:ph type="ftr" sz="quarter" idx="11"/>
          </p:nvPr>
        </p:nvSpPr>
        <p:spPr/>
        <p:txBody>
          <a:bodyPr/>
          <a:lstStyle/>
          <a:p>
            <a:endParaRPr lang="fr-FR"/>
          </a:p>
        </p:txBody>
      </p:sp>
      <p:sp>
        <p:nvSpPr>
          <p:cNvPr id="5" name="Espace réservé du numéro de diapositive 4"/>
          <p:cNvSpPr>
            <a:spLocks noGrp="1"/>
          </p:cNvSpPr>
          <p:nvPr>
            <p:ph type="sldNum" sz="quarter" idx="12"/>
          </p:nvPr>
        </p:nvSpPr>
        <p:spPr/>
        <p:txBody>
          <a:bodyPr/>
          <a:lstStyle/>
          <a:p>
            <a:fld id="{E989861C-56F0-49A6-AD41-26DB164432FE}" type="slidenum">
              <a:rPr lang="fr-FR" smtClean="0"/>
              <a:t>‹N°›</a:t>
            </a:fld>
            <a:endParaRPr lang="fr-FR"/>
          </a:p>
        </p:txBody>
      </p:sp>
    </p:spTree>
    <p:extLst>
      <p:ext uri="{BB962C8B-B14F-4D97-AF65-F5344CB8AC3E}">
        <p14:creationId xmlns:p14="http://schemas.microsoft.com/office/powerpoint/2010/main" val="398672843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3F5A9282-CC7D-42B3-8F52-68A3F207DBD2}" type="datetimeFigureOut">
              <a:rPr lang="fr-FR" smtClean="0"/>
              <a:t>17/02/2026</a:t>
            </a:fld>
            <a:endParaRPr lang="fr-FR"/>
          </a:p>
        </p:txBody>
      </p:sp>
      <p:sp>
        <p:nvSpPr>
          <p:cNvPr id="3" name="Espace réservé du pied de page 2"/>
          <p:cNvSpPr>
            <a:spLocks noGrp="1"/>
          </p:cNvSpPr>
          <p:nvPr>
            <p:ph type="ftr" sz="quarter" idx="11"/>
          </p:nvPr>
        </p:nvSpPr>
        <p:spPr/>
        <p:txBody>
          <a:bodyPr/>
          <a:lstStyle/>
          <a:p>
            <a:endParaRPr lang="fr-FR"/>
          </a:p>
        </p:txBody>
      </p:sp>
      <p:sp>
        <p:nvSpPr>
          <p:cNvPr id="4" name="Espace réservé du numéro de diapositive 3"/>
          <p:cNvSpPr>
            <a:spLocks noGrp="1"/>
          </p:cNvSpPr>
          <p:nvPr>
            <p:ph type="sldNum" sz="quarter" idx="12"/>
          </p:nvPr>
        </p:nvSpPr>
        <p:spPr/>
        <p:txBody>
          <a:bodyPr/>
          <a:lstStyle/>
          <a:p>
            <a:fld id="{E989861C-56F0-49A6-AD41-26DB164432FE}" type="slidenum">
              <a:rPr lang="fr-FR" smtClean="0"/>
              <a:t>‹N°›</a:t>
            </a:fld>
            <a:endParaRPr lang="fr-FR"/>
          </a:p>
        </p:txBody>
      </p:sp>
    </p:spTree>
    <p:extLst>
      <p:ext uri="{BB962C8B-B14F-4D97-AF65-F5344CB8AC3E}">
        <p14:creationId xmlns:p14="http://schemas.microsoft.com/office/powerpoint/2010/main" val="346277256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du contenu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Modifier les styles du texte du masque</a:t>
            </a:r>
          </a:p>
        </p:txBody>
      </p:sp>
      <p:sp>
        <p:nvSpPr>
          <p:cNvPr id="5" name="Espace réservé de la date 4"/>
          <p:cNvSpPr>
            <a:spLocks noGrp="1"/>
          </p:cNvSpPr>
          <p:nvPr>
            <p:ph type="dt" sz="half" idx="10"/>
          </p:nvPr>
        </p:nvSpPr>
        <p:spPr/>
        <p:txBody>
          <a:bodyPr/>
          <a:lstStyle/>
          <a:p>
            <a:fld id="{3F5A9282-CC7D-42B3-8F52-68A3F207DBD2}" type="datetimeFigureOut">
              <a:rPr lang="fr-FR" smtClean="0"/>
              <a:t>17/02/2026</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E989861C-56F0-49A6-AD41-26DB164432FE}" type="slidenum">
              <a:rPr lang="fr-FR" smtClean="0"/>
              <a:t>‹N°›</a:t>
            </a:fld>
            <a:endParaRPr lang="fr-FR"/>
          </a:p>
        </p:txBody>
      </p:sp>
    </p:spTree>
    <p:extLst>
      <p:ext uri="{BB962C8B-B14F-4D97-AF65-F5344CB8AC3E}">
        <p14:creationId xmlns:p14="http://schemas.microsoft.com/office/powerpoint/2010/main" val="25112725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pour une image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Modifier les styles du texte du masque</a:t>
            </a:r>
          </a:p>
        </p:txBody>
      </p:sp>
      <p:sp>
        <p:nvSpPr>
          <p:cNvPr id="5" name="Espace réservé de la date 4"/>
          <p:cNvSpPr>
            <a:spLocks noGrp="1"/>
          </p:cNvSpPr>
          <p:nvPr>
            <p:ph type="dt" sz="half" idx="10"/>
          </p:nvPr>
        </p:nvSpPr>
        <p:spPr/>
        <p:txBody>
          <a:bodyPr/>
          <a:lstStyle/>
          <a:p>
            <a:fld id="{3F5A9282-CC7D-42B3-8F52-68A3F207DBD2}" type="datetimeFigureOut">
              <a:rPr lang="fr-FR" smtClean="0"/>
              <a:t>17/02/2026</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E989861C-56F0-49A6-AD41-26DB164432FE}" type="slidenum">
              <a:rPr lang="fr-FR" smtClean="0"/>
              <a:t>‹N°›</a:t>
            </a:fld>
            <a:endParaRPr lang="fr-FR"/>
          </a:p>
        </p:txBody>
      </p:sp>
    </p:spTree>
    <p:extLst>
      <p:ext uri="{BB962C8B-B14F-4D97-AF65-F5344CB8AC3E}">
        <p14:creationId xmlns:p14="http://schemas.microsoft.com/office/powerpoint/2010/main" val="218442390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3F5A9282-CC7D-42B3-8F52-68A3F207DBD2}" type="datetimeFigureOut">
              <a:rPr lang="fr-FR" smtClean="0"/>
              <a:t>17/02/2026</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E989861C-56F0-49A6-AD41-26DB164432FE}" type="slidenum">
              <a:rPr lang="fr-FR" smtClean="0"/>
              <a:t>‹N°›</a:t>
            </a:fld>
            <a:endParaRPr lang="fr-FR"/>
          </a:p>
        </p:txBody>
      </p:sp>
    </p:spTree>
    <p:extLst>
      <p:ext uri="{BB962C8B-B14F-4D97-AF65-F5344CB8AC3E}">
        <p14:creationId xmlns:p14="http://schemas.microsoft.com/office/powerpoint/2010/main" val="30816943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8724900" y="365125"/>
            <a:ext cx="2628900" cy="5811838"/>
          </a:xfrm>
        </p:spPr>
        <p:txBody>
          <a:bodyPr vert="eaVert"/>
          <a:lstStyle/>
          <a:p>
            <a:r>
              <a:rPr lang="fr-FR" smtClean="0"/>
              <a:t>Modifiez le style du titre</a:t>
            </a:r>
            <a:endParaRPr lang="fr-FR"/>
          </a:p>
        </p:txBody>
      </p:sp>
      <p:sp>
        <p:nvSpPr>
          <p:cNvPr id="3" name="Espace réservé du texte vertical 2"/>
          <p:cNvSpPr>
            <a:spLocks noGrp="1"/>
          </p:cNvSpPr>
          <p:nvPr>
            <p:ph type="body" orient="vert" idx="1"/>
          </p:nvPr>
        </p:nvSpPr>
        <p:spPr>
          <a:xfrm>
            <a:off x="838200" y="365125"/>
            <a:ext cx="7734300" cy="5811838"/>
          </a:xfrm>
        </p:spPr>
        <p:txBody>
          <a:bodyPr vert="eaVert"/>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3F5A9282-CC7D-42B3-8F52-68A3F207DBD2}" type="datetimeFigureOut">
              <a:rPr lang="fr-FR" smtClean="0"/>
              <a:t>17/02/2026</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E989861C-56F0-49A6-AD41-26DB164432FE}" type="slidenum">
              <a:rPr lang="fr-FR" smtClean="0"/>
              <a:t>‹N°›</a:t>
            </a:fld>
            <a:endParaRPr lang="fr-FR"/>
          </a:p>
        </p:txBody>
      </p:sp>
    </p:spTree>
    <p:extLst>
      <p:ext uri="{BB962C8B-B14F-4D97-AF65-F5344CB8AC3E}">
        <p14:creationId xmlns:p14="http://schemas.microsoft.com/office/powerpoint/2010/main" val="378992698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fr-FR"/>
          </a:p>
        </p:txBody>
      </p:sp>
      <p:sp>
        <p:nvSpPr>
          <p:cNvPr id="3" name="Espace réservé du texte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F5A9282-CC7D-42B3-8F52-68A3F207DBD2}" type="datetimeFigureOut">
              <a:rPr lang="fr-FR" smtClean="0"/>
              <a:t>17/02/2026</a:t>
            </a:fld>
            <a:endParaRPr lang="fr-FR"/>
          </a:p>
        </p:txBody>
      </p:sp>
      <p:sp>
        <p:nvSpPr>
          <p:cNvPr id="5" name="Espace réservé du pied de page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fr-FR"/>
          </a:p>
        </p:txBody>
      </p:sp>
      <p:sp>
        <p:nvSpPr>
          <p:cNvPr id="6" name="Espace réservé du numéro de diapositive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989861C-56F0-49A6-AD41-26DB164432FE}" type="slidenum">
              <a:rPr lang="fr-FR" smtClean="0"/>
              <a:t>‹N°›</a:t>
            </a:fld>
            <a:endParaRPr lang="fr-FR"/>
          </a:p>
        </p:txBody>
      </p:sp>
    </p:spTree>
    <p:extLst>
      <p:ext uri="{BB962C8B-B14F-4D97-AF65-F5344CB8AC3E}">
        <p14:creationId xmlns:p14="http://schemas.microsoft.com/office/powerpoint/2010/main" val="374823162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slideLayout" Target="../slideLayouts/slideLayout7.xml"/><Relationship Id="rId7" Type="http://schemas.openxmlformats.org/officeDocument/2006/relationships/image" Target="../media/image4.gif"/><Relationship Id="rId2" Type="http://schemas.openxmlformats.org/officeDocument/2006/relationships/audio" Target="../media/media1.wav"/><Relationship Id="rId1" Type="http://schemas.microsoft.com/office/2007/relationships/media" Target="../media/media1.wav"/><Relationship Id="rId6" Type="http://schemas.openxmlformats.org/officeDocument/2006/relationships/image" Target="../media/image3.jpg"/><Relationship Id="rId5" Type="http://schemas.openxmlformats.org/officeDocument/2006/relationships/image" Target="../media/image2.gif"/><Relationship Id="rId4" Type="http://schemas.openxmlformats.org/officeDocument/2006/relationships/image" Target="../media/image1.jp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6.gif"/><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image" Target="../media/image7.jp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image" Target="../media/image10.jp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2.gif"/><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13.png"/><Relationship Id="rId1" Type="http://schemas.openxmlformats.org/officeDocument/2006/relationships/slideLayout" Target="../slideLayouts/slideLayout7.xml"/><Relationship Id="rId6" Type="http://schemas.openxmlformats.org/officeDocument/2006/relationships/image" Target="../media/image15.png"/><Relationship Id="rId5" Type="http://schemas.microsoft.com/office/2007/relationships/hdphoto" Target="../media/hdphoto3.wdp"/><Relationship Id="rId4" Type="http://schemas.openxmlformats.org/officeDocument/2006/relationships/image" Target="../media/image14.png"/></Relationships>
</file>

<file path=ppt/slides/_rels/slide10.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8.gif"/><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9.jp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20.jp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21.jp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23.gif"/><Relationship Id="rId2" Type="http://schemas.openxmlformats.org/officeDocument/2006/relationships/image" Target="../media/image22.gif"/><Relationship Id="rId1" Type="http://schemas.openxmlformats.org/officeDocument/2006/relationships/slideLayout" Target="../slideLayouts/slideLayout7.xml"/><Relationship Id="rId5" Type="http://schemas.openxmlformats.org/officeDocument/2006/relationships/image" Target="../media/image3.jpg"/><Relationship Id="rId4" Type="http://schemas.openxmlformats.org/officeDocument/2006/relationships/image" Target="../media/image24.gi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 y="-53"/>
            <a:ext cx="12192001" cy="6848925"/>
          </a:xfrm>
          <a:prstGeom prst="rect">
            <a:avLst/>
          </a:prstGeom>
        </p:spPr>
      </p:pic>
      <p:pic>
        <p:nvPicPr>
          <p:cNvPr id="3" name="Image 2"/>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9293225" y="2487612"/>
            <a:ext cx="2700000" cy="3875088"/>
          </a:xfrm>
          <a:prstGeom prst="rect">
            <a:avLst/>
          </a:prstGeom>
        </p:spPr>
      </p:pic>
      <p:pic>
        <p:nvPicPr>
          <p:cNvPr id="4" name="Image 3"/>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201676" y="230124"/>
            <a:ext cx="1298448" cy="1444752"/>
          </a:xfrm>
          <a:prstGeom prst="rect">
            <a:avLst/>
          </a:prstGeom>
        </p:spPr>
      </p:pic>
      <p:pic>
        <p:nvPicPr>
          <p:cNvPr id="5" name="Image 4"/>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6656387" y="2717800"/>
            <a:ext cx="1738313" cy="1112520"/>
          </a:xfrm>
          <a:prstGeom prst="rect">
            <a:avLst/>
          </a:prstGeom>
        </p:spPr>
      </p:pic>
      <p:pic>
        <p:nvPicPr>
          <p:cNvPr id="6" name="générique télé histoire sans paroles- Chicken Reel (128kbit_AAC)(1)">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8"/>
          <a:stretch>
            <a:fillRect/>
          </a:stretch>
        </p:blipFill>
        <p:spPr>
          <a:xfrm>
            <a:off x="5791200" y="3124200"/>
            <a:ext cx="609600" cy="609600"/>
          </a:xfrm>
          <a:prstGeom prst="rect">
            <a:avLst/>
          </a:prstGeom>
        </p:spPr>
      </p:pic>
    </p:spTree>
    <p:extLst>
      <p:ext uri="{BB962C8B-B14F-4D97-AF65-F5344CB8AC3E}">
        <p14:creationId xmlns:p14="http://schemas.microsoft.com/office/powerpoint/2010/main" val="210058052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numSld="999" showWhenStopped="0">
                <p:cTn id="7" repeatCount="indefinite" fill="hold" display="0">
                  <p:stCondLst>
                    <p:cond delay="indefinite"/>
                  </p:stCondLst>
                  <p:endCondLst>
                    <p:cond evt="onStopAudio" delay="0">
                      <p:tgtEl>
                        <p:sldTgt/>
                      </p:tgtEl>
                    </p:cond>
                  </p:endCondLst>
                </p:cTn>
                <p:tgtEl>
                  <p:spTgt spid="6"/>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249615"/>
            <a:ext cx="12090400" cy="6494085"/>
          </a:xfrm>
          <a:prstGeom prst="rect">
            <a:avLst/>
          </a:prstGeom>
        </p:spPr>
        <p:txBody>
          <a:bodyPr wrap="square">
            <a:spAutoFit/>
          </a:bodyPr>
          <a:lstStyle/>
          <a:p>
            <a:r>
              <a:rPr lang="fr-FR" sz="1600" b="0" i="0" dirty="0" smtClean="0">
                <a:effectLst/>
                <a:latin typeface="Comic Sans MS" panose="030F0702030302020204" pitchFamily="66" charset="0"/>
              </a:rPr>
              <a:t>Sur la route des vacances, un couple de personnes âgées s’arrête à une station de services à Massiac</a:t>
            </a:r>
            <a:r>
              <a:rPr lang="fr-FR" sz="1600" dirty="0" smtClean="0"/>
              <a:t/>
            </a:r>
            <a:br>
              <a:rPr lang="fr-FR" sz="1600" dirty="0" smtClean="0"/>
            </a:br>
            <a:r>
              <a:rPr lang="fr-FR" sz="1600" b="0" i="0" dirty="0" smtClean="0">
                <a:effectLst/>
                <a:latin typeface="Comic Sans MS" panose="030F0702030302020204" pitchFamily="66" charset="0"/>
              </a:rPr>
              <a:t>Le pompiste arrive et demande:</a:t>
            </a:r>
            <a:r>
              <a:rPr lang="fr-FR" sz="1600" dirty="0" smtClean="0"/>
              <a:t/>
            </a:r>
            <a:br>
              <a:rPr lang="fr-FR" sz="1600" dirty="0" smtClean="0"/>
            </a:br>
            <a:r>
              <a:rPr lang="fr-FR" sz="1600" b="0" i="0" dirty="0" smtClean="0">
                <a:effectLst/>
                <a:latin typeface="Comic Sans MS" panose="030F0702030302020204" pitchFamily="66" charset="0"/>
              </a:rPr>
              <a:t>– Bonjour. Je vous fais le plein?</a:t>
            </a:r>
            <a:r>
              <a:rPr lang="fr-FR" sz="1600" dirty="0" smtClean="0"/>
              <a:t/>
            </a:r>
            <a:br>
              <a:rPr lang="fr-FR" sz="1600" dirty="0" smtClean="0"/>
            </a:br>
            <a:r>
              <a:rPr lang="fr-FR" sz="1600" b="0" i="0" dirty="0" smtClean="0">
                <a:effectLst/>
                <a:latin typeface="Comic Sans MS" panose="030F0702030302020204" pitchFamily="66" charset="0"/>
              </a:rPr>
              <a:t>– Oui allez-y, répond le vieux monsieur</a:t>
            </a:r>
            <a:r>
              <a:rPr lang="fr-FR" sz="1600" dirty="0" smtClean="0"/>
              <a:t/>
            </a:r>
            <a:br>
              <a:rPr lang="fr-FR" sz="1600" dirty="0" smtClean="0"/>
            </a:br>
            <a:r>
              <a:rPr lang="fr-FR" sz="1600" b="0" i="0" dirty="0" smtClean="0">
                <a:effectLst/>
                <a:latin typeface="Comic Sans MS" panose="030F0702030302020204" pitchFamily="66" charset="0"/>
              </a:rPr>
              <a:t>La vieille dame demande alors:</a:t>
            </a:r>
            <a:r>
              <a:rPr lang="fr-FR" sz="1600" dirty="0" smtClean="0"/>
              <a:t/>
            </a:r>
            <a:br>
              <a:rPr lang="fr-FR" sz="1600" dirty="0" smtClean="0"/>
            </a:br>
            <a:r>
              <a:rPr lang="fr-FR" sz="1600" b="0" i="0" dirty="0" smtClean="0">
                <a:effectLst/>
                <a:latin typeface="Comic Sans MS" panose="030F0702030302020204" pitchFamily="66" charset="0"/>
              </a:rPr>
              <a:t>– Qu’est-ce qu’y dit?</a:t>
            </a:r>
            <a:r>
              <a:rPr lang="fr-FR" sz="1600" dirty="0" smtClean="0"/>
              <a:t/>
            </a:r>
            <a:br>
              <a:rPr lang="fr-FR" sz="1600" dirty="0" smtClean="0"/>
            </a:br>
            <a:r>
              <a:rPr lang="fr-FR" sz="1600" b="0" i="0" dirty="0" smtClean="0">
                <a:effectLst/>
                <a:latin typeface="Comic Sans MS" panose="030F0702030302020204" pitchFamily="66" charset="0"/>
              </a:rPr>
              <a:t>– Y DEMANDAIT SI ON VOULAIT FAIRE LE PLEIN, répond le vieux en criant.</a:t>
            </a:r>
            <a:r>
              <a:rPr lang="fr-FR" sz="1600" dirty="0" smtClean="0"/>
              <a:t/>
            </a:r>
            <a:br>
              <a:rPr lang="fr-FR" sz="1600" dirty="0" smtClean="0"/>
            </a:br>
            <a:r>
              <a:rPr lang="fr-FR" sz="1600" b="0" i="0" dirty="0" smtClean="0">
                <a:effectLst/>
                <a:latin typeface="Comic Sans MS" panose="030F0702030302020204" pitchFamily="66" charset="0"/>
              </a:rPr>
              <a:t>Le pompiste demande:</a:t>
            </a:r>
            <a:r>
              <a:rPr lang="fr-FR" sz="1600" dirty="0" smtClean="0"/>
              <a:t/>
            </a:r>
            <a:br>
              <a:rPr lang="fr-FR" sz="1600" dirty="0" smtClean="0"/>
            </a:br>
            <a:r>
              <a:rPr lang="fr-FR" sz="1600" b="0" i="0" dirty="0" smtClean="0">
                <a:effectLst/>
                <a:latin typeface="Comic Sans MS" panose="030F0702030302020204" pitchFamily="66" charset="0"/>
              </a:rPr>
              <a:t>– Alors, vous allez où comme ça?</a:t>
            </a:r>
            <a:r>
              <a:rPr lang="fr-FR" sz="1600" dirty="0" smtClean="0"/>
              <a:t/>
            </a:r>
            <a:br>
              <a:rPr lang="fr-FR" sz="1600" dirty="0" smtClean="0"/>
            </a:br>
            <a:r>
              <a:rPr lang="fr-FR" sz="1600" b="0" i="0" dirty="0" smtClean="0">
                <a:effectLst/>
                <a:latin typeface="Comic Sans MS" panose="030F0702030302020204" pitchFamily="66" charset="0"/>
              </a:rPr>
              <a:t>– On va passer les vacances à Vic sur Cère, dans la villa de notre fils, répond le vieux.</a:t>
            </a:r>
            <a:r>
              <a:rPr lang="fr-FR" sz="1600" dirty="0" smtClean="0"/>
              <a:t/>
            </a:r>
            <a:br>
              <a:rPr lang="fr-FR" sz="1600" dirty="0" smtClean="0"/>
            </a:br>
            <a:r>
              <a:rPr lang="fr-FR" sz="1600" b="0" i="0" dirty="0" smtClean="0">
                <a:effectLst/>
                <a:latin typeface="Comic Sans MS" panose="030F0702030302020204" pitchFamily="66" charset="0"/>
              </a:rPr>
              <a:t>La vieille dame demande alors:</a:t>
            </a:r>
            <a:r>
              <a:rPr lang="fr-FR" sz="1600" dirty="0" smtClean="0"/>
              <a:t/>
            </a:r>
            <a:br>
              <a:rPr lang="fr-FR" sz="1600" dirty="0" smtClean="0"/>
            </a:br>
            <a:r>
              <a:rPr lang="fr-FR" sz="1600" b="0" i="0" dirty="0" smtClean="0">
                <a:effectLst/>
                <a:latin typeface="Comic Sans MS" panose="030F0702030302020204" pitchFamily="66" charset="0"/>
              </a:rPr>
              <a:t>– Qu’est-ce qu’y dit?</a:t>
            </a:r>
            <a:r>
              <a:rPr lang="fr-FR" sz="1600" dirty="0" smtClean="0"/>
              <a:t/>
            </a:r>
            <a:br>
              <a:rPr lang="fr-FR" sz="1600" dirty="0" smtClean="0"/>
            </a:br>
            <a:r>
              <a:rPr lang="fr-FR" sz="1600" b="0" i="0" dirty="0" smtClean="0">
                <a:effectLst/>
                <a:latin typeface="Comic Sans MS" panose="030F0702030302020204" pitchFamily="66" charset="0"/>
              </a:rPr>
              <a:t>– Y DEMANDAIT OU ON ALLAIT. JE LUI AI DIT QU’ON ALLAIT À VIC SUR CERE Dans Le Cantal</a:t>
            </a:r>
            <a:r>
              <a:rPr lang="fr-FR" sz="1600" dirty="0" smtClean="0"/>
              <a:t/>
            </a:r>
            <a:br>
              <a:rPr lang="fr-FR" sz="1600" dirty="0" smtClean="0"/>
            </a:br>
            <a:r>
              <a:rPr lang="fr-FR" sz="1600" b="0" i="0" dirty="0" smtClean="0">
                <a:effectLst/>
                <a:latin typeface="Comic Sans MS" panose="030F0702030302020204" pitchFamily="66" charset="0"/>
              </a:rPr>
              <a:t>Le pompiste:</a:t>
            </a:r>
            <a:r>
              <a:rPr lang="fr-FR" sz="1600" dirty="0" smtClean="0"/>
              <a:t/>
            </a:r>
            <a:br>
              <a:rPr lang="fr-FR" sz="1600" dirty="0" smtClean="0"/>
            </a:br>
            <a:r>
              <a:rPr lang="fr-FR" sz="1600" b="0" i="0" dirty="0" smtClean="0">
                <a:effectLst/>
                <a:latin typeface="Comic Sans MS" panose="030F0702030302020204" pitchFamily="66" charset="0"/>
              </a:rPr>
              <a:t>– Vous avez de la chance. Vous allez avoir du beau temps pour les 15 jours qui viennent</a:t>
            </a:r>
            <a:r>
              <a:rPr lang="fr-FR" sz="1600" dirty="0" smtClean="0"/>
              <a:t/>
            </a:r>
            <a:br>
              <a:rPr lang="fr-FR" sz="1600" dirty="0" smtClean="0"/>
            </a:br>
            <a:r>
              <a:rPr lang="fr-FR" sz="1600" b="0" i="0" dirty="0" smtClean="0">
                <a:effectLst/>
                <a:latin typeface="Comic Sans MS" panose="030F0702030302020204" pitchFamily="66" charset="0"/>
              </a:rPr>
              <a:t>La vieille:</a:t>
            </a:r>
            <a:r>
              <a:rPr lang="fr-FR" sz="1600" dirty="0" smtClean="0"/>
              <a:t/>
            </a:r>
            <a:br>
              <a:rPr lang="fr-FR" sz="1600" dirty="0" smtClean="0"/>
            </a:br>
            <a:r>
              <a:rPr lang="fr-FR" sz="1600" b="0" i="0" dirty="0" smtClean="0">
                <a:effectLst/>
                <a:latin typeface="Comic Sans MS" panose="030F0702030302020204" pitchFamily="66" charset="0"/>
              </a:rPr>
              <a:t>– Qu’est-ce qu’y dit?</a:t>
            </a:r>
            <a:r>
              <a:rPr lang="fr-FR" sz="1600" dirty="0" smtClean="0"/>
              <a:t/>
            </a:r>
            <a:br>
              <a:rPr lang="fr-FR" sz="1600" dirty="0" smtClean="0"/>
            </a:br>
            <a:r>
              <a:rPr lang="fr-FR" sz="1600" b="0" i="0" dirty="0" smtClean="0">
                <a:effectLst/>
                <a:latin typeface="Comic Sans MS" panose="030F0702030302020204" pitchFamily="66" charset="0"/>
              </a:rPr>
              <a:t>– Y DIT QU’Y FERA BEAU LA-BAS</a:t>
            </a:r>
            <a:r>
              <a:rPr lang="fr-FR" sz="1600" dirty="0" smtClean="0"/>
              <a:t/>
            </a:r>
            <a:br>
              <a:rPr lang="fr-FR" sz="1600" dirty="0" smtClean="0"/>
            </a:br>
            <a:r>
              <a:rPr lang="fr-FR" sz="1600" b="0" i="0" dirty="0" smtClean="0">
                <a:effectLst/>
                <a:latin typeface="Comic Sans MS" panose="030F0702030302020204" pitchFamily="66" charset="0"/>
              </a:rPr>
              <a:t>Le pompiste:</a:t>
            </a:r>
            <a:r>
              <a:rPr lang="fr-FR" sz="1600" dirty="0" smtClean="0"/>
              <a:t/>
            </a:r>
            <a:br>
              <a:rPr lang="fr-FR" sz="1600" dirty="0" smtClean="0"/>
            </a:br>
            <a:r>
              <a:rPr lang="fr-FR" sz="1600" b="0" i="0" dirty="0" smtClean="0">
                <a:effectLst/>
                <a:latin typeface="Comic Sans MS" panose="030F0702030302020204" pitchFamily="66" charset="0"/>
              </a:rPr>
              <a:t>– Et où habitez vous quand vous n’êtes pas en vacances?</a:t>
            </a:r>
            <a:r>
              <a:rPr lang="fr-FR" sz="1600" dirty="0" smtClean="0"/>
              <a:t/>
            </a:r>
            <a:br>
              <a:rPr lang="fr-FR" sz="1600" dirty="0" smtClean="0"/>
            </a:br>
            <a:r>
              <a:rPr lang="fr-FR" sz="1600" b="0" i="0" dirty="0" smtClean="0">
                <a:effectLst/>
                <a:latin typeface="Comic Sans MS" panose="030F0702030302020204" pitchFamily="66" charset="0"/>
              </a:rPr>
              <a:t>– On habite Vichy dans L'allier, répond le vieux</a:t>
            </a:r>
            <a:r>
              <a:rPr lang="fr-FR" sz="1600" dirty="0" smtClean="0"/>
              <a:t/>
            </a:r>
            <a:br>
              <a:rPr lang="fr-FR" sz="1600" dirty="0" smtClean="0"/>
            </a:br>
            <a:r>
              <a:rPr lang="fr-FR" sz="1600" b="0" i="0" dirty="0" smtClean="0">
                <a:effectLst/>
                <a:latin typeface="Comic Sans MS" panose="030F0702030302020204" pitchFamily="66" charset="0"/>
              </a:rPr>
              <a:t>– Ah ouais?! Je connais bien  là bas  à Vichy J’ai connu une fille  un jour. Elle ne pouvait pas s’arrêter de parler, et en plus elle était nulle au lit. Vraiment, c’était pas une affaire!</a:t>
            </a:r>
            <a:r>
              <a:rPr lang="fr-FR" sz="1600" dirty="0" smtClean="0"/>
              <a:t/>
            </a:r>
            <a:br>
              <a:rPr lang="fr-FR" sz="1600" dirty="0" smtClean="0"/>
            </a:br>
            <a:r>
              <a:rPr lang="fr-FR" sz="1600" b="0" i="0" dirty="0" smtClean="0">
                <a:effectLst/>
                <a:latin typeface="Comic Sans MS" panose="030F0702030302020204" pitchFamily="66" charset="0"/>
              </a:rPr>
              <a:t>La vieille:</a:t>
            </a:r>
            <a:r>
              <a:rPr lang="fr-FR" sz="1600" dirty="0" smtClean="0"/>
              <a:t/>
            </a:r>
            <a:br>
              <a:rPr lang="fr-FR" sz="1600" dirty="0" smtClean="0"/>
            </a:br>
            <a:r>
              <a:rPr lang="fr-FR" sz="1600" b="0" i="0" dirty="0" smtClean="0">
                <a:effectLst/>
                <a:latin typeface="Comic Sans MS" panose="030F0702030302020204" pitchFamily="66" charset="0"/>
              </a:rPr>
              <a:t>– Qu’est-ce qu’y dit?</a:t>
            </a:r>
            <a:r>
              <a:rPr lang="fr-FR" sz="1600" dirty="0" smtClean="0"/>
              <a:t/>
            </a:r>
            <a:br>
              <a:rPr lang="fr-FR" sz="1600" dirty="0" smtClean="0"/>
            </a:br>
            <a:r>
              <a:rPr lang="fr-FR" sz="1600" b="0" i="0" dirty="0" smtClean="0">
                <a:effectLst/>
                <a:latin typeface="Comic Sans MS" panose="030F0702030302020204" pitchFamily="66" charset="0"/>
              </a:rPr>
              <a:t>– Y DIT QU’Y TE CONNAIS BIEN!</a:t>
            </a:r>
            <a:endParaRPr lang="fr-FR" sz="1600" dirty="0"/>
          </a:p>
        </p:txBody>
      </p:sp>
    </p:spTree>
    <p:extLst>
      <p:ext uri="{BB962C8B-B14F-4D97-AF65-F5344CB8AC3E}">
        <p14:creationId xmlns:p14="http://schemas.microsoft.com/office/powerpoint/2010/main" val="99697011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233978" y="174119"/>
            <a:ext cx="6870700" cy="6683881"/>
          </a:xfrm>
          <a:prstGeom prst="rect">
            <a:avLst/>
          </a:prstGeom>
        </p:spPr>
        <p:txBody>
          <a:bodyPr wrap="square">
            <a:spAutoFit/>
          </a:bodyPr>
          <a:lstStyle/>
          <a:p>
            <a:pPr algn="just">
              <a:spcAft>
                <a:spcPts val="1000"/>
              </a:spcAft>
            </a:pPr>
            <a:r>
              <a:rPr lang="fr-FR" sz="2000" b="0" i="0" dirty="0" smtClean="0">
                <a:effectLst/>
                <a:latin typeface="Comic Sans MS" panose="030F0702030302020204" pitchFamily="66" charset="0"/>
              </a:rPr>
              <a:t>L'histoire se déroule dans une petite ferme sur la commune  </a:t>
            </a:r>
            <a:r>
              <a:rPr lang="fr-FR" sz="2000" b="0" i="0" dirty="0" err="1" smtClean="0">
                <a:effectLst/>
                <a:latin typeface="Comic Sans MS" panose="030F0702030302020204" pitchFamily="66" charset="0"/>
              </a:rPr>
              <a:t>Blanzac</a:t>
            </a:r>
            <a:r>
              <a:rPr lang="fr-FR" sz="2000" b="0" i="0" dirty="0" smtClean="0">
                <a:effectLst/>
                <a:latin typeface="Comic Sans MS" panose="030F0702030302020204" pitchFamily="66" charset="0"/>
              </a:rPr>
              <a:t> aux environs du Puy en Velay</a:t>
            </a:r>
            <a:endParaRPr lang="fr-FR" sz="2000" b="0" i="0" dirty="0" smtClean="0">
              <a:effectLst/>
              <a:latin typeface="Crimson Text"/>
            </a:endParaRPr>
          </a:p>
          <a:p>
            <a:pPr algn="just">
              <a:spcAft>
                <a:spcPts val="1000"/>
              </a:spcAft>
            </a:pPr>
            <a:r>
              <a:rPr lang="fr-FR" sz="2000" b="0" i="0" dirty="0" smtClean="0">
                <a:effectLst/>
                <a:latin typeface="Comic Sans MS" panose="030F0702030302020204" pitchFamily="66" charset="0"/>
              </a:rPr>
              <a:t>Mamy, proche de la mort, est dans son lit, Papy est a ses cotés… Mamy lui demande :</a:t>
            </a:r>
            <a:br>
              <a:rPr lang="fr-FR" sz="2000" b="0" i="0" dirty="0" smtClean="0">
                <a:effectLst/>
                <a:latin typeface="Comic Sans MS" panose="030F0702030302020204" pitchFamily="66" charset="0"/>
              </a:rPr>
            </a:br>
            <a:r>
              <a:rPr lang="fr-FR" sz="2000" b="0" i="0" dirty="0" smtClean="0">
                <a:effectLst/>
                <a:latin typeface="Comic Sans MS" panose="030F0702030302020204" pitchFamily="66" charset="0"/>
              </a:rPr>
              <a:t>– Vas dans le grenier, au fond a gauche, tu trouveras une boite…</a:t>
            </a:r>
            <a:br>
              <a:rPr lang="fr-FR" sz="2000" b="0" i="0" dirty="0" smtClean="0">
                <a:effectLst/>
                <a:latin typeface="Comic Sans MS" panose="030F0702030302020204" pitchFamily="66" charset="0"/>
              </a:rPr>
            </a:br>
            <a:r>
              <a:rPr lang="fr-FR" sz="2000" b="0" i="0" dirty="0" smtClean="0">
                <a:effectLst/>
                <a:latin typeface="Comic Sans MS" panose="030F0702030302020204" pitchFamily="66" charset="0"/>
              </a:rPr>
              <a:t>Papy monte au grenier, et y découvre, sous la paille, une petite boite dans laquelle il y a 3 œufs, et 5000€.</a:t>
            </a:r>
            <a:br>
              <a:rPr lang="fr-FR" sz="2000" b="0" i="0" dirty="0" smtClean="0">
                <a:effectLst/>
                <a:latin typeface="Comic Sans MS" panose="030F0702030302020204" pitchFamily="66" charset="0"/>
              </a:rPr>
            </a:br>
            <a:r>
              <a:rPr lang="fr-FR" sz="2000" b="0" i="0" dirty="0" smtClean="0">
                <a:effectLst/>
                <a:latin typeface="Comic Sans MS" panose="030F0702030302020204" pitchFamily="66" charset="0"/>
              </a:rPr>
              <a:t>Il va auprès de mamie sur son lit de mort, et lui demande :</a:t>
            </a:r>
            <a:br>
              <a:rPr lang="fr-FR" sz="2000" b="0" i="0" dirty="0" smtClean="0">
                <a:effectLst/>
                <a:latin typeface="Comic Sans MS" panose="030F0702030302020204" pitchFamily="66" charset="0"/>
              </a:rPr>
            </a:br>
            <a:r>
              <a:rPr lang="fr-FR" sz="2000" b="0" i="0" dirty="0" smtClean="0">
                <a:effectLst/>
                <a:latin typeface="Comic Sans MS" panose="030F0702030302020204" pitchFamily="66" charset="0"/>
              </a:rPr>
              <a:t>– C’est quoi ces 3 œufs ?</a:t>
            </a:r>
            <a:br>
              <a:rPr lang="fr-FR" sz="2000" b="0" i="0" dirty="0" smtClean="0">
                <a:effectLst/>
                <a:latin typeface="Comic Sans MS" panose="030F0702030302020204" pitchFamily="66" charset="0"/>
              </a:rPr>
            </a:br>
            <a:r>
              <a:rPr lang="fr-FR" sz="2000" b="0" i="0" dirty="0" smtClean="0">
                <a:effectLst/>
                <a:latin typeface="Comic Sans MS" panose="030F0702030302020204" pitchFamily="66" charset="0"/>
              </a:rPr>
              <a:t>Mamy lui répond :</a:t>
            </a:r>
            <a:br>
              <a:rPr lang="fr-FR" sz="2000" b="0" i="0" dirty="0" smtClean="0">
                <a:effectLst/>
                <a:latin typeface="Comic Sans MS" panose="030F0702030302020204" pitchFamily="66" charset="0"/>
              </a:rPr>
            </a:br>
            <a:r>
              <a:rPr lang="fr-FR" sz="2000" b="0" i="0" dirty="0" smtClean="0">
                <a:effectLst/>
                <a:latin typeface="Comic Sans MS" panose="030F0702030302020204" pitchFamily="66" charset="0"/>
              </a:rPr>
              <a:t>– Chaque fois que je n’avais pas d’orgasme avec toi, pendant ces 50 ans d’amour, je mettais un œuf dans cette boite…</a:t>
            </a:r>
            <a:br>
              <a:rPr lang="fr-FR" sz="2000" b="0" i="0" dirty="0" smtClean="0">
                <a:effectLst/>
                <a:latin typeface="Comic Sans MS" panose="030F0702030302020204" pitchFamily="66" charset="0"/>
              </a:rPr>
            </a:br>
            <a:r>
              <a:rPr lang="fr-FR" sz="2000" b="0" i="0" dirty="0" smtClean="0">
                <a:effectLst/>
                <a:latin typeface="Comic Sans MS" panose="030F0702030302020204" pitchFamily="66" charset="0"/>
              </a:rPr>
              <a:t>Papy, très fier de n’y trouver que 3 œufs en 50 ans d’amour, demande alors :</a:t>
            </a:r>
            <a:br>
              <a:rPr lang="fr-FR" sz="2000" b="0" i="0" dirty="0" smtClean="0">
                <a:effectLst/>
                <a:latin typeface="Comic Sans MS" panose="030F0702030302020204" pitchFamily="66" charset="0"/>
              </a:rPr>
            </a:br>
            <a:r>
              <a:rPr lang="fr-FR" sz="2000" b="0" i="0" dirty="0" smtClean="0">
                <a:effectLst/>
                <a:latin typeface="Comic Sans MS" panose="030F0702030302020204" pitchFamily="66" charset="0"/>
              </a:rPr>
              <a:t>– Et ces 5000€ ?</a:t>
            </a:r>
            <a:br>
              <a:rPr lang="fr-FR" sz="2000" b="0" i="0" dirty="0" smtClean="0">
                <a:effectLst/>
                <a:latin typeface="Comic Sans MS" panose="030F0702030302020204" pitchFamily="66" charset="0"/>
              </a:rPr>
            </a:br>
            <a:r>
              <a:rPr lang="fr-FR" sz="2000" b="0" i="0" dirty="0" smtClean="0">
                <a:effectLst/>
                <a:latin typeface="Comic Sans MS" panose="030F0702030302020204" pitchFamily="66" charset="0"/>
              </a:rPr>
              <a:t>Mamy lui répond :</a:t>
            </a:r>
            <a:br>
              <a:rPr lang="fr-FR" sz="2000" b="0" i="0" dirty="0" smtClean="0">
                <a:effectLst/>
                <a:latin typeface="Comic Sans MS" panose="030F0702030302020204" pitchFamily="66" charset="0"/>
              </a:rPr>
            </a:br>
            <a:r>
              <a:rPr lang="fr-FR" sz="2000" b="0" i="0" dirty="0" smtClean="0">
                <a:effectLst/>
                <a:latin typeface="Comic Sans MS" panose="030F0702030302020204" pitchFamily="66" charset="0"/>
              </a:rPr>
              <a:t>– Chaque fois que j’en avais une douzaine, j’allais les vendre au marché place du Plot.</a:t>
            </a:r>
            <a:endParaRPr lang="fr-FR" sz="2000" b="0" i="0" dirty="0">
              <a:effectLst/>
              <a:latin typeface="Crimson Text"/>
            </a:endParaRPr>
          </a:p>
        </p:txBody>
      </p:sp>
      <p:pic>
        <p:nvPicPr>
          <p:cNvPr id="3" name="Imag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229369" y="896684"/>
            <a:ext cx="3724275" cy="5238750"/>
          </a:xfrm>
          <a:prstGeom prst="rect">
            <a:avLst/>
          </a:prstGeom>
        </p:spPr>
      </p:pic>
    </p:spTree>
    <p:extLst>
      <p:ext uri="{BB962C8B-B14F-4D97-AF65-F5344CB8AC3E}">
        <p14:creationId xmlns:p14="http://schemas.microsoft.com/office/powerpoint/2010/main" val="25989276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7812000" cy="6849340"/>
          </a:xfrm>
          <a:prstGeom prst="rect">
            <a:avLst/>
          </a:prstGeom>
        </p:spPr>
      </p:pic>
      <p:pic>
        <p:nvPicPr>
          <p:cNvPr id="3" name="Imag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027332" y="0"/>
            <a:ext cx="3858936" cy="6858000"/>
          </a:xfrm>
          <a:prstGeom prst="rect">
            <a:avLst/>
          </a:prstGeom>
        </p:spPr>
      </p:pic>
    </p:spTree>
    <p:extLst>
      <p:ext uri="{BB962C8B-B14F-4D97-AF65-F5344CB8AC3E}">
        <p14:creationId xmlns:p14="http://schemas.microsoft.com/office/powerpoint/2010/main" val="371866455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287447"/>
            <a:ext cx="11976100" cy="6247864"/>
          </a:xfrm>
          <a:prstGeom prst="rect">
            <a:avLst/>
          </a:prstGeom>
        </p:spPr>
        <p:txBody>
          <a:bodyPr wrap="square">
            <a:spAutoFit/>
          </a:bodyPr>
          <a:lstStyle/>
          <a:p>
            <a:pPr algn="just"/>
            <a:r>
              <a:rPr lang="fr-FR" sz="2000" b="0" i="0" dirty="0" smtClean="0">
                <a:effectLst/>
                <a:latin typeface="Times New Roman" panose="02020603050405020304" pitchFamily="18" charset="0"/>
              </a:rPr>
              <a:t>Alors qu'il mange tranquillement à la cantine, un professeur d'université Blaise Pascal de Clermont-Ferrand voit un élève s'installer devant lui.</a:t>
            </a:r>
            <a:endParaRPr lang="fr-FR" sz="2000" b="0" i="0" dirty="0" smtClean="0">
              <a:effectLst/>
              <a:latin typeface="Crimson Text"/>
            </a:endParaRPr>
          </a:p>
          <a:p>
            <a:pPr algn="just"/>
            <a:r>
              <a:rPr lang="fr-FR" sz="2000" b="0" i="0" dirty="0" smtClean="0">
                <a:effectLst/>
                <a:latin typeface="Times New Roman" panose="02020603050405020304" pitchFamily="18" charset="0"/>
              </a:rPr>
              <a:t>Il lui dit alors, en ricanant:</a:t>
            </a:r>
            <a:endParaRPr lang="fr-FR" sz="2000" b="0" i="0" dirty="0" smtClean="0">
              <a:effectLst/>
              <a:latin typeface="Crimson Text"/>
            </a:endParaRPr>
          </a:p>
          <a:p>
            <a:pPr algn="just"/>
            <a:r>
              <a:rPr lang="fr-FR" sz="2000" b="0" i="0" dirty="0" smtClean="0">
                <a:effectLst/>
                <a:latin typeface="Times New Roman" panose="02020603050405020304" pitchFamily="18" charset="0"/>
              </a:rPr>
              <a:t>- Les oiseaux et les cochons ne mangent pas ensemble.</a:t>
            </a:r>
            <a:endParaRPr lang="fr-FR" sz="2000" b="0" i="0" dirty="0" smtClean="0">
              <a:effectLst/>
              <a:latin typeface="Crimson Text"/>
            </a:endParaRPr>
          </a:p>
          <a:p>
            <a:pPr algn="just"/>
            <a:r>
              <a:rPr lang="fr-FR" sz="2000" b="0" i="0" dirty="0" smtClean="0">
                <a:effectLst/>
                <a:latin typeface="Times New Roman" panose="02020603050405020304" pitchFamily="18" charset="0"/>
              </a:rPr>
              <a:t>Le Mathieu petit campagnard sans prétention du hameau de  </a:t>
            </a:r>
            <a:r>
              <a:rPr lang="fr-FR" sz="2000" b="0" i="0" dirty="0" err="1" smtClean="0">
                <a:effectLst/>
                <a:latin typeface="Times New Roman" panose="02020603050405020304" pitchFamily="18" charset="0"/>
              </a:rPr>
              <a:t>Boutaresse</a:t>
            </a:r>
            <a:r>
              <a:rPr lang="fr-FR" sz="2000" b="0" i="0" dirty="0" smtClean="0">
                <a:effectLst/>
                <a:latin typeface="Times New Roman" panose="02020603050405020304" pitchFamily="18" charset="0"/>
              </a:rPr>
              <a:t> dans le Puy de Dôme répond, avant de s'en aller:</a:t>
            </a:r>
            <a:endParaRPr lang="fr-FR" sz="2000" b="0" i="0" dirty="0" smtClean="0">
              <a:effectLst/>
              <a:latin typeface="Crimson Text"/>
            </a:endParaRPr>
          </a:p>
          <a:p>
            <a:pPr algn="just"/>
            <a:r>
              <a:rPr lang="fr-FR" sz="2000" b="0" i="0" dirty="0" smtClean="0">
                <a:effectLst/>
                <a:latin typeface="Times New Roman" panose="02020603050405020304" pitchFamily="18" charset="0"/>
              </a:rPr>
              <a:t>- Oh ! Excusez-moi, je prends donc mon vol.</a:t>
            </a:r>
            <a:endParaRPr lang="fr-FR" sz="2000" b="0" i="0" dirty="0" smtClean="0">
              <a:effectLst/>
              <a:latin typeface="Crimson Text"/>
            </a:endParaRPr>
          </a:p>
          <a:p>
            <a:pPr algn="just"/>
            <a:r>
              <a:rPr lang="fr-FR" sz="2000" b="0" i="0" dirty="0" smtClean="0">
                <a:effectLst/>
                <a:latin typeface="Times New Roman" panose="02020603050405020304" pitchFamily="18" charset="0"/>
              </a:rPr>
              <a:t>Honteux de s'être fait avoir, il décide lors de séance de cours  de lui donner un contrôle avec des questions très difficiles. Mais Mathieu  réussi.</a:t>
            </a:r>
            <a:endParaRPr lang="fr-FR" sz="2000" b="0" i="0" dirty="0" smtClean="0">
              <a:effectLst/>
              <a:latin typeface="Crimson Text"/>
            </a:endParaRPr>
          </a:p>
          <a:p>
            <a:pPr algn="just"/>
            <a:r>
              <a:rPr lang="fr-FR" sz="2000" b="0" i="0" dirty="0" smtClean="0">
                <a:effectLst/>
                <a:latin typeface="Times New Roman" panose="02020603050405020304" pitchFamily="18" charset="0"/>
              </a:rPr>
              <a:t>Il lui pose alors une question:</a:t>
            </a:r>
            <a:endParaRPr lang="fr-FR" sz="2000" b="0" i="0" dirty="0" smtClean="0">
              <a:effectLst/>
              <a:latin typeface="Crimson Text"/>
            </a:endParaRPr>
          </a:p>
          <a:p>
            <a:pPr algn="just"/>
            <a:r>
              <a:rPr lang="fr-FR" sz="2000" b="0" i="0" dirty="0" smtClean="0">
                <a:effectLst/>
                <a:latin typeface="Times New Roman" panose="02020603050405020304" pitchFamily="18" charset="0"/>
              </a:rPr>
              <a:t>- Vous avez 2 sacs: un remplit d'argent et l'autre d'intelligence. Que choisissez vous ?</a:t>
            </a:r>
            <a:endParaRPr lang="fr-FR" sz="2000" b="0" i="0" dirty="0" smtClean="0">
              <a:effectLst/>
              <a:latin typeface="Crimson Text"/>
            </a:endParaRPr>
          </a:p>
          <a:p>
            <a:pPr algn="just"/>
            <a:r>
              <a:rPr lang="fr-FR" sz="2000" b="0" i="0" dirty="0" smtClean="0">
                <a:effectLst/>
                <a:latin typeface="Times New Roman" panose="02020603050405020304" pitchFamily="18" charset="0"/>
              </a:rPr>
              <a:t>Mathieu  répond:</a:t>
            </a:r>
            <a:endParaRPr lang="fr-FR" sz="2000" b="0" i="0" dirty="0" smtClean="0">
              <a:effectLst/>
              <a:latin typeface="Crimson Text"/>
            </a:endParaRPr>
          </a:p>
          <a:p>
            <a:pPr algn="just"/>
            <a:r>
              <a:rPr lang="fr-FR" sz="2000" b="0" i="0" dirty="0" smtClean="0">
                <a:effectLst/>
                <a:latin typeface="Times New Roman" panose="02020603050405020304" pitchFamily="18" charset="0"/>
              </a:rPr>
              <a:t>- L'argent.</a:t>
            </a:r>
            <a:endParaRPr lang="fr-FR" sz="2000" b="0" i="0" dirty="0" smtClean="0">
              <a:effectLst/>
              <a:latin typeface="Crimson Text"/>
            </a:endParaRPr>
          </a:p>
          <a:p>
            <a:pPr algn="just"/>
            <a:r>
              <a:rPr lang="fr-FR" sz="2000" b="0" i="0" dirty="0" smtClean="0">
                <a:effectLst/>
                <a:latin typeface="Times New Roman" panose="02020603050405020304" pitchFamily="18" charset="0"/>
              </a:rPr>
              <a:t>Le prof dit:</a:t>
            </a:r>
            <a:endParaRPr lang="fr-FR" sz="2000" b="0" i="0" dirty="0" smtClean="0">
              <a:effectLst/>
              <a:latin typeface="Crimson Text"/>
            </a:endParaRPr>
          </a:p>
          <a:p>
            <a:pPr algn="just"/>
            <a:r>
              <a:rPr lang="fr-FR" sz="2000" b="0" i="0" dirty="0" smtClean="0">
                <a:effectLst/>
                <a:latin typeface="Times New Roman" panose="02020603050405020304" pitchFamily="18" charset="0"/>
              </a:rPr>
              <a:t>- Moi j'aurais choisi l'intelligence.</a:t>
            </a:r>
            <a:endParaRPr lang="fr-FR" sz="2000" b="0" i="0" dirty="0" smtClean="0">
              <a:effectLst/>
              <a:latin typeface="Crimson Text"/>
            </a:endParaRPr>
          </a:p>
          <a:p>
            <a:pPr algn="just"/>
            <a:r>
              <a:rPr lang="fr-FR" sz="2000" b="0" i="0" dirty="0" smtClean="0">
                <a:effectLst/>
                <a:latin typeface="Times New Roman" panose="02020603050405020304" pitchFamily="18" charset="0"/>
              </a:rPr>
              <a:t>Mathieu  répond:</a:t>
            </a:r>
            <a:endParaRPr lang="fr-FR" sz="2000" b="0" i="0" dirty="0" smtClean="0">
              <a:effectLst/>
              <a:latin typeface="Crimson Text"/>
            </a:endParaRPr>
          </a:p>
          <a:p>
            <a:pPr algn="just"/>
            <a:r>
              <a:rPr lang="fr-FR" sz="2000" b="0" i="0" dirty="0" smtClean="0">
                <a:effectLst/>
                <a:latin typeface="Times New Roman" panose="02020603050405020304" pitchFamily="18" charset="0"/>
              </a:rPr>
              <a:t>- Normal, on choisit toujours ce qui nous manque.</a:t>
            </a:r>
            <a:endParaRPr lang="fr-FR" sz="2000" b="0" i="0" dirty="0" smtClean="0">
              <a:effectLst/>
              <a:latin typeface="Crimson Text"/>
            </a:endParaRPr>
          </a:p>
          <a:p>
            <a:pPr algn="just"/>
            <a:r>
              <a:rPr lang="fr-FR" sz="2000" b="0" i="0" dirty="0" smtClean="0">
                <a:effectLst/>
                <a:latin typeface="Times New Roman" panose="02020603050405020304" pitchFamily="18" charset="0"/>
              </a:rPr>
              <a:t>Le prof prend alors la copie, écrit "gros connard" et lui rend. </a:t>
            </a:r>
            <a:endParaRPr lang="fr-FR" sz="2000" b="0" i="0" dirty="0" smtClean="0">
              <a:effectLst/>
              <a:latin typeface="Crimson Text"/>
            </a:endParaRPr>
          </a:p>
          <a:p>
            <a:pPr algn="just"/>
            <a:r>
              <a:rPr lang="fr-FR" sz="2000" b="0" i="0" dirty="0" smtClean="0">
                <a:effectLst/>
                <a:latin typeface="Times New Roman" panose="02020603050405020304" pitchFamily="18" charset="0"/>
              </a:rPr>
              <a:t>2 minutes plus tard Mathieu revient:</a:t>
            </a:r>
            <a:endParaRPr lang="fr-FR" sz="2000" b="0" i="0" dirty="0" smtClean="0">
              <a:effectLst/>
              <a:latin typeface="Crimson Text"/>
            </a:endParaRPr>
          </a:p>
          <a:p>
            <a:pPr algn="just">
              <a:spcAft>
                <a:spcPts val="1000"/>
              </a:spcAft>
            </a:pPr>
            <a:r>
              <a:rPr lang="fr-FR" sz="2000" b="0" i="0" dirty="0" smtClean="0">
                <a:effectLst/>
                <a:latin typeface="Calibri" panose="020F0502020204030204" pitchFamily="34" charset="0"/>
              </a:rPr>
              <a:t>- Hep, monsieur. Vous avez signé mais vous n'avez pas mis de note !</a:t>
            </a:r>
            <a:endParaRPr lang="fr-FR" sz="2000" b="0" i="0" dirty="0">
              <a:effectLst/>
              <a:latin typeface="Crimson Text"/>
            </a:endParaRPr>
          </a:p>
        </p:txBody>
      </p:sp>
      <p:pic>
        <p:nvPicPr>
          <p:cNvPr id="3" name="Image 2"/>
          <p:cNvPicPr>
            <a:picLocks noChangeAspect="1"/>
          </p:cNvPicPr>
          <p:nvPr/>
        </p:nvPicPr>
        <p:blipFill rotWithShape="1">
          <a:blip r:embed="rId2">
            <a:extLst>
              <a:ext uri="{BEBA8EAE-BF5A-486C-A8C5-ECC9F3942E4B}">
                <a14:imgProps xmlns:a14="http://schemas.microsoft.com/office/drawing/2010/main">
                  <a14:imgLayer r:embed="rId3">
                    <a14:imgEffect>
                      <a14:backgroundRemoval t="755" b="100000" l="1429" r="100000"/>
                    </a14:imgEffect>
                  </a14:imgLayer>
                </a14:imgProps>
              </a:ext>
              <a:ext uri="{28A0092B-C50C-407E-A947-70E740481C1C}">
                <a14:useLocalDpi xmlns:a14="http://schemas.microsoft.com/office/drawing/2010/main" val="0"/>
              </a:ext>
            </a:extLst>
          </a:blip>
          <a:srcRect l="46075" b="25135"/>
          <a:stretch/>
        </p:blipFill>
        <p:spPr>
          <a:xfrm>
            <a:off x="8063345" y="4469563"/>
            <a:ext cx="3235901" cy="1889674"/>
          </a:xfrm>
          <a:prstGeom prst="rect">
            <a:avLst/>
          </a:prstGeom>
          <a:effectLst>
            <a:softEdge rad="31750"/>
          </a:effectLst>
        </p:spPr>
      </p:pic>
    </p:spTree>
    <p:extLst>
      <p:ext uri="{BB962C8B-B14F-4D97-AF65-F5344CB8AC3E}">
        <p14:creationId xmlns:p14="http://schemas.microsoft.com/office/powerpoint/2010/main" val="306397993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88900" y="433606"/>
            <a:ext cx="12103100" cy="6063198"/>
          </a:xfrm>
          <a:prstGeom prst="rect">
            <a:avLst/>
          </a:prstGeom>
        </p:spPr>
        <p:txBody>
          <a:bodyPr wrap="square">
            <a:spAutoFit/>
          </a:bodyPr>
          <a:lstStyle/>
          <a:p>
            <a:pPr algn="just">
              <a:spcAft>
                <a:spcPts val="1200"/>
              </a:spcAft>
            </a:pPr>
            <a:r>
              <a:rPr lang="fr-FR" dirty="0">
                <a:latin typeface="Arial" panose="020B0604020202020204" pitchFamily="34" charset="0"/>
              </a:rPr>
              <a:t>- Voilà docteur, </a:t>
            </a:r>
            <a:r>
              <a:rPr lang="fr-FR" dirty="0" err="1">
                <a:latin typeface="Arial" panose="020B0604020202020204" pitchFamily="34" charset="0"/>
              </a:rPr>
              <a:t>chuis</a:t>
            </a:r>
            <a:r>
              <a:rPr lang="fr-FR" dirty="0">
                <a:latin typeface="Arial" panose="020B0604020202020204" pitchFamily="34" charset="0"/>
              </a:rPr>
              <a:t> ben embêté, dit-il , à </a:t>
            </a:r>
            <a:r>
              <a:rPr lang="fr-FR" dirty="0" err="1">
                <a:latin typeface="Arial" panose="020B0604020202020204" pitchFamily="34" charset="0"/>
              </a:rPr>
              <a:t>moûn</a:t>
            </a:r>
            <a:r>
              <a:rPr lang="fr-FR" dirty="0">
                <a:latin typeface="Arial" panose="020B0604020202020204" pitchFamily="34" charset="0"/>
              </a:rPr>
              <a:t> âge y en a beaucoup qui vous </a:t>
            </a:r>
            <a:r>
              <a:rPr lang="fr-FR" dirty="0" err="1">
                <a:latin typeface="Arial" panose="020B0604020202020204" pitchFamily="34" charset="0"/>
              </a:rPr>
              <a:t>demand'raient</a:t>
            </a:r>
            <a:r>
              <a:rPr lang="fr-FR" dirty="0">
                <a:latin typeface="Arial" panose="020B0604020202020204" pitchFamily="34" charset="0"/>
              </a:rPr>
              <a:t> du Viagra. Moi j'en ai point </a:t>
            </a:r>
            <a:r>
              <a:rPr lang="fr-FR" dirty="0" err="1">
                <a:latin typeface="Arial" panose="020B0604020202020204" pitchFamily="34" charset="0"/>
              </a:rPr>
              <a:t>b'soin</a:t>
            </a:r>
            <a:r>
              <a:rPr lang="fr-FR" dirty="0">
                <a:latin typeface="Arial" panose="020B0604020202020204" pitchFamily="34" charset="0"/>
              </a:rPr>
              <a:t>, j'ai la zigounette encore ben vaillante, seulement voilà, à chaque fois qu'elle s'met au garde à vous, </a:t>
            </a:r>
            <a:r>
              <a:rPr lang="fr-FR" dirty="0" err="1">
                <a:latin typeface="Arial" panose="020B0604020202020204" pitchFamily="34" charset="0"/>
              </a:rPr>
              <a:t>chuis</a:t>
            </a:r>
            <a:r>
              <a:rPr lang="fr-FR" dirty="0">
                <a:latin typeface="Arial" panose="020B0604020202020204" pitchFamily="34" charset="0"/>
              </a:rPr>
              <a:t> dans les champs assez loin de la maison aux environs de </a:t>
            </a:r>
            <a:r>
              <a:rPr lang="fr-FR" dirty="0" err="1">
                <a:latin typeface="Arial" panose="020B0604020202020204" pitchFamily="34" charset="0"/>
              </a:rPr>
              <a:t>Neschers</a:t>
            </a:r>
            <a:r>
              <a:rPr lang="fr-FR" dirty="0">
                <a:latin typeface="Arial" panose="020B0604020202020204" pitchFamily="34" charset="0"/>
              </a:rPr>
              <a:t> , l'temps de </a:t>
            </a:r>
            <a:r>
              <a:rPr lang="fr-FR" dirty="0" err="1">
                <a:latin typeface="Arial" panose="020B0604020202020204" pitchFamily="34" charset="0"/>
              </a:rPr>
              <a:t>r'tourner</a:t>
            </a:r>
            <a:r>
              <a:rPr lang="fr-FR" dirty="0">
                <a:latin typeface="Arial" panose="020B0604020202020204" pitchFamily="34" charset="0"/>
              </a:rPr>
              <a:t> à la ferme voilà quelle </a:t>
            </a:r>
            <a:r>
              <a:rPr lang="fr-FR" dirty="0" err="1">
                <a:latin typeface="Arial" panose="020B0604020202020204" pitchFamily="34" charset="0"/>
              </a:rPr>
              <a:t>r'garde</a:t>
            </a:r>
            <a:r>
              <a:rPr lang="fr-FR" dirty="0">
                <a:latin typeface="Arial" panose="020B0604020202020204" pitchFamily="34" charset="0"/>
              </a:rPr>
              <a:t> à nouveau mes bottes.</a:t>
            </a:r>
            <a:endParaRPr lang="fr-FR" b="0" i="0" dirty="0" smtClean="0">
              <a:effectLst/>
              <a:latin typeface="Crimson Text"/>
            </a:endParaRPr>
          </a:p>
          <a:p>
            <a:pPr algn="just">
              <a:spcAft>
                <a:spcPts val="1200"/>
              </a:spcAft>
            </a:pPr>
            <a:r>
              <a:rPr lang="fr-FR" dirty="0">
                <a:latin typeface="Arial" panose="020B0604020202020204" pitchFamily="34" charset="0"/>
              </a:rPr>
              <a:t>Le médecin hoche la tête d'un air grave.</a:t>
            </a:r>
            <a:endParaRPr lang="fr-FR" b="0" i="0" dirty="0" smtClean="0">
              <a:effectLst/>
              <a:latin typeface="Crimson Text"/>
            </a:endParaRPr>
          </a:p>
          <a:p>
            <a:pPr algn="just">
              <a:spcAft>
                <a:spcPts val="1200"/>
              </a:spcAft>
            </a:pPr>
            <a:r>
              <a:rPr lang="fr-FR" dirty="0">
                <a:latin typeface="Arial" panose="020B0604020202020204" pitchFamily="34" charset="0"/>
              </a:rPr>
              <a:t>- Vous n'auriez pas des fois un truc pour </a:t>
            </a:r>
            <a:r>
              <a:rPr lang="fr-FR" dirty="0" err="1">
                <a:latin typeface="Arial" panose="020B0604020202020204" pitchFamily="34" charset="0"/>
              </a:rPr>
              <a:t>z'y</a:t>
            </a:r>
            <a:r>
              <a:rPr lang="fr-FR" dirty="0">
                <a:latin typeface="Arial" panose="020B0604020202020204" pitchFamily="34" charset="0"/>
              </a:rPr>
              <a:t> maintenir la tête haute jusqu'à la ferme ? lui demande Victor.</a:t>
            </a:r>
            <a:endParaRPr lang="fr-FR" b="0" i="0" dirty="0" smtClean="0">
              <a:effectLst/>
              <a:latin typeface="Crimson Text"/>
            </a:endParaRPr>
          </a:p>
          <a:p>
            <a:pPr algn="just">
              <a:spcAft>
                <a:spcPts val="1200"/>
              </a:spcAft>
            </a:pPr>
            <a:r>
              <a:rPr lang="fr-FR" dirty="0">
                <a:latin typeface="Arial" panose="020B0604020202020204" pitchFamily="34" charset="0"/>
              </a:rPr>
              <a:t>-J'ai bien une idée, dit le toubib, lorsque vous irez aux champs, emportez votre fusil et dites à votre femme que lorsqu'elle entendra tirer en l'air qu'elle coure vous rejoindre.</a:t>
            </a:r>
            <a:endParaRPr lang="fr-FR" b="0" i="0" dirty="0" smtClean="0">
              <a:effectLst/>
              <a:latin typeface="Crimson Text"/>
            </a:endParaRPr>
          </a:p>
          <a:p>
            <a:pPr algn="just">
              <a:spcAft>
                <a:spcPts val="1200"/>
              </a:spcAft>
            </a:pPr>
            <a:r>
              <a:rPr lang="fr-FR" dirty="0">
                <a:latin typeface="Arial" panose="020B0604020202020204" pitchFamily="34" charset="0"/>
              </a:rPr>
              <a:t>- Tirer en l'air pour tirer un coup ? En </a:t>
            </a:r>
            <a:r>
              <a:rPr lang="fr-FR" dirty="0" err="1">
                <a:latin typeface="Arial" panose="020B0604020202020204" pitchFamily="34" charset="0"/>
              </a:rPr>
              <a:t>v'la</a:t>
            </a:r>
            <a:r>
              <a:rPr lang="fr-FR" dirty="0">
                <a:latin typeface="Arial" panose="020B0604020202020204" pitchFamily="34" charset="0"/>
              </a:rPr>
              <a:t> une idée qu'elle est pas mauvaise !</a:t>
            </a:r>
            <a:endParaRPr lang="fr-FR" b="0" i="0" dirty="0" smtClean="0">
              <a:effectLst/>
              <a:latin typeface="Crimson Text"/>
            </a:endParaRPr>
          </a:p>
          <a:p>
            <a:pPr algn="just">
              <a:spcAft>
                <a:spcPts val="1200"/>
              </a:spcAft>
            </a:pPr>
            <a:r>
              <a:rPr lang="fr-FR" dirty="0">
                <a:latin typeface="Arial" panose="020B0604020202020204" pitchFamily="34" charset="0"/>
              </a:rPr>
              <a:t>Quelque temps plus tard v'là t'y pas que l'Victor débarque dans le cabinet du docteur.</a:t>
            </a:r>
            <a:endParaRPr lang="fr-FR" b="0" i="0" dirty="0" smtClean="0">
              <a:effectLst/>
              <a:latin typeface="Crimson Text"/>
            </a:endParaRPr>
          </a:p>
          <a:p>
            <a:pPr algn="just">
              <a:spcAft>
                <a:spcPts val="1200"/>
              </a:spcAft>
            </a:pPr>
            <a:r>
              <a:rPr lang="fr-FR" dirty="0">
                <a:latin typeface="Arial" panose="020B0604020202020204" pitchFamily="34" charset="0"/>
              </a:rPr>
              <a:t>- J'viens vous voir, rapport au fusil !</a:t>
            </a:r>
            <a:endParaRPr lang="fr-FR" b="0" i="0" dirty="0" smtClean="0">
              <a:effectLst/>
              <a:latin typeface="Crimson Text"/>
            </a:endParaRPr>
          </a:p>
          <a:p>
            <a:pPr algn="just">
              <a:spcAft>
                <a:spcPts val="1200"/>
              </a:spcAft>
            </a:pPr>
            <a:r>
              <a:rPr lang="fr-FR" dirty="0">
                <a:latin typeface="Arial" panose="020B0604020202020204" pitchFamily="34" charset="0"/>
              </a:rPr>
              <a:t>- Pourquoi ça ne marche pas ?</a:t>
            </a:r>
            <a:endParaRPr lang="fr-FR" b="0" i="0" dirty="0" smtClean="0">
              <a:effectLst/>
              <a:latin typeface="Crimson Text"/>
            </a:endParaRPr>
          </a:p>
          <a:p>
            <a:pPr algn="just">
              <a:spcAft>
                <a:spcPts val="1200"/>
              </a:spcAft>
            </a:pPr>
            <a:r>
              <a:rPr lang="fr-FR" dirty="0">
                <a:latin typeface="Arial" panose="020B0604020202020204" pitchFamily="34" charset="0"/>
              </a:rPr>
              <a:t>- Oh ! ça eu marché, fait l'Victor, mais ça n'marche plus. Pendant tout l'été j'tirais en l'air... la Sylvette rappliquait en courant et hop ! j'la </a:t>
            </a:r>
            <a:r>
              <a:rPr lang="fr-FR" dirty="0" err="1">
                <a:latin typeface="Arial" panose="020B0604020202020204" pitchFamily="34" charset="0"/>
              </a:rPr>
              <a:t>bouriaudais</a:t>
            </a:r>
            <a:r>
              <a:rPr lang="fr-FR" dirty="0">
                <a:latin typeface="Arial" panose="020B0604020202020204" pitchFamily="34" charset="0"/>
              </a:rPr>
              <a:t> dans les broussailles !</a:t>
            </a:r>
            <a:endParaRPr lang="fr-FR" b="0" i="0" dirty="0" smtClean="0">
              <a:effectLst/>
              <a:latin typeface="Crimson Text"/>
            </a:endParaRPr>
          </a:p>
          <a:p>
            <a:pPr algn="just">
              <a:spcAft>
                <a:spcPts val="1200"/>
              </a:spcAft>
            </a:pPr>
            <a:r>
              <a:rPr lang="fr-FR" dirty="0">
                <a:latin typeface="Arial" panose="020B0604020202020204" pitchFamily="34" charset="0"/>
              </a:rPr>
              <a:t>- Oui, et alors, demande le médecin, où est le problème ?</a:t>
            </a:r>
            <a:endParaRPr lang="fr-FR" b="0" i="0" dirty="0" smtClean="0">
              <a:effectLst/>
              <a:latin typeface="Crimson Text"/>
            </a:endParaRPr>
          </a:p>
          <a:p>
            <a:pPr algn="just">
              <a:spcAft>
                <a:spcPts val="1200"/>
              </a:spcAft>
            </a:pPr>
            <a:r>
              <a:rPr lang="fr-FR" dirty="0">
                <a:latin typeface="Arial" panose="020B0604020202020204" pitchFamily="34" charset="0"/>
              </a:rPr>
              <a:t>- Ben... d'puis l'ouverture d'la chasse, j'la vois pus !</a:t>
            </a:r>
            <a:endParaRPr lang="fr-FR" b="0" i="0" dirty="0">
              <a:effectLst/>
              <a:latin typeface="Crimson Text"/>
            </a:endParaRPr>
          </a:p>
        </p:txBody>
      </p:sp>
    </p:spTree>
    <p:extLst>
      <p:ext uri="{BB962C8B-B14F-4D97-AF65-F5344CB8AC3E}">
        <p14:creationId xmlns:p14="http://schemas.microsoft.com/office/powerpoint/2010/main" val="79442840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
            <a:ext cx="6804000" cy="6832310"/>
          </a:xfrm>
          <a:prstGeom prst="rect">
            <a:avLst/>
          </a:prstGeom>
        </p:spPr>
      </p:pic>
      <p:pic>
        <p:nvPicPr>
          <p:cNvPr id="3" name="Imag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803999" y="706436"/>
            <a:ext cx="5364000" cy="5364000"/>
          </a:xfrm>
          <a:prstGeom prst="rect">
            <a:avLst/>
          </a:prstGeom>
        </p:spPr>
      </p:pic>
    </p:spTree>
    <p:extLst>
      <p:ext uri="{BB962C8B-B14F-4D97-AF65-F5344CB8AC3E}">
        <p14:creationId xmlns:p14="http://schemas.microsoft.com/office/powerpoint/2010/main" val="392882582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764771" y="116378"/>
            <a:ext cx="10233891" cy="6524863"/>
          </a:xfrm>
          <a:prstGeom prst="rect">
            <a:avLst/>
          </a:prstGeom>
        </p:spPr>
        <p:txBody>
          <a:bodyPr wrap="square">
            <a:spAutoFit/>
          </a:bodyPr>
          <a:lstStyle/>
          <a:p>
            <a:r>
              <a:rPr lang="fr-FR" sz="2000" b="0" i="0" dirty="0" smtClean="0">
                <a:effectLst/>
                <a:latin typeface="Calibri" panose="020F0502020204030204" pitchFamily="34" charset="0"/>
              </a:rPr>
              <a:t>Deux ouvriers sur un chantier à  Clermont Ferrand  prennent leur pause de midi, le premier fait : </a:t>
            </a:r>
            <a:r>
              <a:rPr lang="fr-FR" sz="2000" dirty="0" smtClean="0"/>
              <a:t/>
            </a:r>
            <a:br>
              <a:rPr lang="fr-FR" sz="2000" dirty="0" smtClean="0"/>
            </a:br>
            <a:r>
              <a:rPr lang="fr-FR" sz="2000" b="0" i="0" dirty="0" smtClean="0">
                <a:effectLst/>
                <a:latin typeface="Calibri" panose="020F0502020204030204" pitchFamily="34" charset="0"/>
              </a:rPr>
              <a:t>– Tu connais Victor Hugo ? </a:t>
            </a:r>
            <a:r>
              <a:rPr lang="fr-FR" sz="2000" dirty="0" smtClean="0"/>
              <a:t/>
            </a:r>
            <a:br>
              <a:rPr lang="fr-FR" sz="2000" dirty="0" smtClean="0"/>
            </a:br>
            <a:r>
              <a:rPr lang="fr-FR" sz="2000" b="0" i="0" dirty="0" smtClean="0">
                <a:effectLst/>
                <a:latin typeface="Calibri" panose="020F0502020204030204" pitchFamily="34" charset="0"/>
              </a:rPr>
              <a:t>– Non </a:t>
            </a:r>
            <a:r>
              <a:rPr lang="fr-FR" sz="2000" dirty="0" smtClean="0"/>
              <a:t/>
            </a:r>
            <a:br>
              <a:rPr lang="fr-FR" sz="2000" dirty="0" smtClean="0"/>
            </a:br>
            <a:r>
              <a:rPr lang="fr-FR" sz="2000" b="0" i="0" dirty="0" smtClean="0">
                <a:effectLst/>
                <a:latin typeface="Calibri" panose="020F0502020204030204" pitchFamily="34" charset="0"/>
              </a:rPr>
              <a:t>– T’as tort, tu devrais suivre les cours du soir ! </a:t>
            </a:r>
            <a:r>
              <a:rPr lang="fr-FR" sz="2000" dirty="0" smtClean="0"/>
              <a:t/>
            </a:r>
            <a:br>
              <a:rPr lang="fr-FR" sz="2000" dirty="0" smtClean="0"/>
            </a:br>
            <a:r>
              <a:rPr lang="fr-FR" sz="2000" b="0" i="0" dirty="0" smtClean="0">
                <a:effectLst/>
                <a:latin typeface="Calibri" panose="020F0502020204030204" pitchFamily="34" charset="0"/>
              </a:rPr>
              <a:t>Le lendemain, toujours le même : </a:t>
            </a:r>
            <a:r>
              <a:rPr lang="fr-FR" sz="2000" dirty="0" smtClean="0"/>
              <a:t/>
            </a:r>
            <a:br>
              <a:rPr lang="fr-FR" sz="2000" dirty="0" smtClean="0"/>
            </a:br>
            <a:r>
              <a:rPr lang="fr-FR" sz="2000" b="0" i="0" dirty="0" smtClean="0">
                <a:effectLst/>
                <a:latin typeface="Calibri" panose="020F0502020204030204" pitchFamily="34" charset="0"/>
              </a:rPr>
              <a:t>– Tu connais Albert Einstein ? </a:t>
            </a:r>
          </a:p>
          <a:p>
            <a:r>
              <a:rPr lang="fr-FR" sz="2000" dirty="0"/>
              <a:t>– Non </a:t>
            </a:r>
            <a:r>
              <a:rPr lang="fr-FR" sz="2000" dirty="0" smtClean="0"/>
              <a:t/>
            </a:r>
            <a:br>
              <a:rPr lang="fr-FR" sz="2000" dirty="0" smtClean="0"/>
            </a:br>
            <a:r>
              <a:rPr lang="fr-FR" sz="2000" dirty="0"/>
              <a:t>– T’as tort, tu devrais suivre les cours du soir ! </a:t>
            </a:r>
            <a:r>
              <a:rPr lang="fr-FR" sz="2000" dirty="0" smtClean="0"/>
              <a:t/>
            </a:r>
            <a:br>
              <a:rPr lang="fr-FR" sz="2000" dirty="0" smtClean="0"/>
            </a:br>
            <a:r>
              <a:rPr lang="fr-FR" sz="2000" dirty="0"/>
              <a:t>Le surlendemain, ça recommence : </a:t>
            </a:r>
            <a:r>
              <a:rPr lang="fr-FR" sz="2000" dirty="0" smtClean="0"/>
              <a:t/>
            </a:r>
            <a:br>
              <a:rPr lang="fr-FR" sz="2000" dirty="0" smtClean="0"/>
            </a:br>
            <a:r>
              <a:rPr lang="fr-FR" sz="2000" dirty="0"/>
              <a:t>– Tu connais Karl Marx ? </a:t>
            </a:r>
            <a:r>
              <a:rPr lang="fr-FR" sz="2000" dirty="0" smtClean="0"/>
              <a:t/>
            </a:r>
            <a:br>
              <a:rPr lang="fr-FR" sz="2000" dirty="0" smtClean="0"/>
            </a:br>
            <a:r>
              <a:rPr lang="fr-FR" sz="2000" dirty="0"/>
              <a:t>– Non </a:t>
            </a:r>
            <a:r>
              <a:rPr lang="fr-FR" sz="2000" dirty="0" smtClean="0"/>
              <a:t/>
            </a:r>
            <a:br>
              <a:rPr lang="fr-FR" sz="2000" dirty="0" smtClean="0"/>
            </a:br>
            <a:r>
              <a:rPr lang="fr-FR" sz="2000" dirty="0"/>
              <a:t>– T’as tort, tu devrais suivre les cours du soir ! </a:t>
            </a:r>
            <a:endParaRPr lang="fr-FR" sz="2000" dirty="0" smtClean="0"/>
          </a:p>
          <a:p>
            <a:r>
              <a:rPr lang="fr-FR" sz="2000" dirty="0"/>
              <a:t>Encore le surlendemain</a:t>
            </a:r>
          </a:p>
          <a:p>
            <a:r>
              <a:rPr lang="fr-FR" sz="2000" dirty="0"/>
              <a:t>-Tu connais Blaise Pascal</a:t>
            </a:r>
          </a:p>
          <a:p>
            <a:r>
              <a:rPr lang="fr-FR" sz="2000" dirty="0"/>
              <a:t>-Non</a:t>
            </a:r>
          </a:p>
          <a:p>
            <a:r>
              <a:rPr lang="fr-FR" sz="2000" dirty="0"/>
              <a:t>-C'est la que je prend mes cours du soir tu devrais y aller</a:t>
            </a:r>
            <a:br>
              <a:rPr lang="fr-FR" sz="2000" dirty="0"/>
            </a:br>
            <a:r>
              <a:rPr lang="fr-FR" sz="2000" dirty="0"/>
              <a:t>Alors l’autre tout énervé fait : </a:t>
            </a:r>
            <a:br>
              <a:rPr lang="fr-FR" sz="2000" dirty="0"/>
            </a:br>
            <a:r>
              <a:rPr lang="fr-FR" sz="2000" dirty="0"/>
              <a:t>Et toi, tu connais Jean Dupont ? </a:t>
            </a:r>
            <a:br>
              <a:rPr lang="fr-FR" sz="2000" dirty="0"/>
            </a:br>
            <a:r>
              <a:rPr lang="fr-FR" sz="2000" dirty="0"/>
              <a:t>– Non ? </a:t>
            </a:r>
            <a:br>
              <a:rPr lang="fr-FR" sz="2000" dirty="0"/>
            </a:br>
            <a:r>
              <a:rPr lang="fr-FR" sz="2000" dirty="0"/>
              <a:t>– T’as tort, c’est celui qui baise ta femme pendant que tu suis les cours du soir à Blaise Pascal  !</a:t>
            </a:r>
          </a:p>
          <a:p>
            <a:endParaRPr lang="fr-FR" dirty="0"/>
          </a:p>
        </p:txBody>
      </p:sp>
      <p:pic>
        <p:nvPicPr>
          <p:cNvPr id="5" name="Imag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212281" y="1106805"/>
            <a:ext cx="2667000" cy="4095750"/>
          </a:xfrm>
          <a:prstGeom prst="rect">
            <a:avLst/>
          </a:prstGeom>
        </p:spPr>
      </p:pic>
    </p:spTree>
    <p:extLst>
      <p:ext uri="{BB962C8B-B14F-4D97-AF65-F5344CB8AC3E}">
        <p14:creationId xmlns:p14="http://schemas.microsoft.com/office/powerpoint/2010/main" val="57074168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517337" y="606472"/>
            <a:ext cx="9067800" cy="5632311"/>
          </a:xfrm>
          <a:prstGeom prst="rect">
            <a:avLst/>
          </a:prstGeom>
        </p:spPr>
        <p:txBody>
          <a:bodyPr wrap="square">
            <a:spAutoFit/>
          </a:bodyPr>
          <a:lstStyle/>
          <a:p>
            <a:pPr algn="ctr"/>
            <a:r>
              <a:rPr lang="fr-FR" sz="2000" b="0" i="0" dirty="0" smtClean="0">
                <a:effectLst/>
                <a:latin typeface="Times New Roman" panose="02020603050405020304" pitchFamily="18" charset="0"/>
              </a:rPr>
              <a:t>C'est une grand-mère Jacqueline qui habite au 4ème étage d'un immeuble non loin de </a:t>
            </a:r>
            <a:r>
              <a:rPr lang="fr-FR" sz="2000" b="0" i="0" dirty="0" err="1" smtClean="0">
                <a:effectLst/>
                <a:latin typeface="Times New Roman" panose="02020603050405020304" pitchFamily="18" charset="0"/>
              </a:rPr>
              <a:t>Jaude</a:t>
            </a:r>
            <a:r>
              <a:rPr lang="fr-FR" sz="2000" b="0" i="0" dirty="0" smtClean="0">
                <a:effectLst/>
                <a:latin typeface="Times New Roman" panose="02020603050405020304" pitchFamily="18" charset="0"/>
              </a:rPr>
              <a:t> dans un quartier qui est devenu chic alors que Jacqueline avec son Roger  a toujours vécu ici.</a:t>
            </a:r>
            <a:endParaRPr lang="fr-FR" sz="2000" b="0" i="0" dirty="0" smtClean="0">
              <a:effectLst/>
              <a:latin typeface="Crimson Text"/>
            </a:endParaRPr>
          </a:p>
          <a:p>
            <a:pPr algn="just"/>
            <a:r>
              <a:rPr lang="fr-FR" sz="2000" b="0" i="0" dirty="0" smtClean="0">
                <a:effectLst/>
                <a:latin typeface="Crimson Text"/>
              </a:rPr>
              <a:t> </a:t>
            </a:r>
          </a:p>
          <a:p>
            <a:pPr algn="just"/>
            <a:r>
              <a:rPr lang="fr-FR" sz="2000" b="0" i="0" dirty="0" smtClean="0">
                <a:effectLst/>
                <a:latin typeface="Times New Roman" panose="02020603050405020304" pitchFamily="18" charset="0"/>
              </a:rPr>
              <a:t> Alors qu'elle descend par l'ascendeur, celui-ci s'arrête au 3ème et une jolie blonde entre en dégageant une superbe odeur. Elle dit simplement:</a:t>
            </a:r>
            <a:endParaRPr lang="fr-FR" sz="2000" b="0" i="0" dirty="0" smtClean="0">
              <a:effectLst/>
              <a:latin typeface="Crimson Text"/>
            </a:endParaRPr>
          </a:p>
          <a:p>
            <a:pPr algn="just"/>
            <a:r>
              <a:rPr lang="fr-FR" sz="2000" b="0" i="0" dirty="0" smtClean="0">
                <a:effectLst/>
                <a:latin typeface="Times New Roman" panose="02020603050405020304" pitchFamily="18" charset="0"/>
              </a:rPr>
              <a:t>- "</a:t>
            </a:r>
            <a:r>
              <a:rPr lang="fr-FR" sz="2000" b="1" i="0" dirty="0" err="1" smtClean="0">
                <a:effectLst/>
                <a:latin typeface="Times New Roman" panose="02020603050405020304" pitchFamily="18" charset="0"/>
              </a:rPr>
              <a:t>Eternity</a:t>
            </a:r>
            <a:r>
              <a:rPr lang="fr-FR" sz="2000" b="1" i="0" dirty="0" smtClean="0">
                <a:effectLst/>
                <a:latin typeface="Times New Roman" panose="02020603050405020304" pitchFamily="18" charset="0"/>
              </a:rPr>
              <a:t>", 61€ la bouteille chez Marionnaud</a:t>
            </a:r>
            <a:endParaRPr lang="fr-FR" sz="2000" b="1" i="0" dirty="0" smtClean="0">
              <a:effectLst/>
              <a:latin typeface="Crimson Text"/>
            </a:endParaRPr>
          </a:p>
          <a:p>
            <a:pPr algn="just"/>
            <a:r>
              <a:rPr lang="fr-FR" sz="2000" b="0" i="0" dirty="0" smtClean="0">
                <a:effectLst/>
                <a:latin typeface="Times New Roman" panose="02020603050405020304" pitchFamily="18" charset="0"/>
              </a:rPr>
              <a:t>L'ascenseur continue de descendre et s'arrête soudainement au 2ème. Une belle brune entre en dégageant une odeur sublime. Elle dit simplement:</a:t>
            </a:r>
            <a:endParaRPr lang="fr-FR" sz="2000" b="0" i="0" dirty="0" smtClean="0">
              <a:effectLst/>
              <a:latin typeface="Crimson Text"/>
            </a:endParaRPr>
          </a:p>
          <a:p>
            <a:pPr algn="just"/>
            <a:r>
              <a:rPr lang="fr-FR" sz="2000" b="0" i="0" dirty="0" smtClean="0">
                <a:effectLst/>
                <a:latin typeface="Times New Roman" panose="02020603050405020304" pitchFamily="18" charset="0"/>
              </a:rPr>
              <a:t>- "</a:t>
            </a:r>
            <a:r>
              <a:rPr lang="fr-FR" sz="2000" b="1" i="0" dirty="0" smtClean="0">
                <a:effectLst/>
                <a:latin typeface="Times New Roman" panose="02020603050405020304" pitchFamily="18" charset="0"/>
              </a:rPr>
              <a:t>Si Intense", 115€ la bouteille  Chez Sephora</a:t>
            </a:r>
            <a:endParaRPr lang="fr-FR" sz="2000" b="1" i="0" dirty="0" smtClean="0">
              <a:effectLst/>
              <a:latin typeface="Crimson Text"/>
            </a:endParaRPr>
          </a:p>
          <a:p>
            <a:pPr algn="just"/>
            <a:r>
              <a:rPr lang="fr-FR" sz="2000" b="0" i="0" dirty="0" smtClean="0">
                <a:effectLst/>
                <a:latin typeface="Times New Roman" panose="02020603050405020304" pitchFamily="18" charset="0"/>
              </a:rPr>
              <a:t>La vieille ne dit rien malgré la lourdeur de ces femmes vantardes. L'ascenseur repart et s'arrête brusquement au 1er. Une magnifique rousse entre en dégageant une odeur tout bonnement divine. Elle dit simplement:</a:t>
            </a:r>
            <a:endParaRPr lang="fr-FR" sz="2000" b="0" i="0" dirty="0" smtClean="0">
              <a:effectLst/>
              <a:latin typeface="Crimson Text"/>
            </a:endParaRPr>
          </a:p>
          <a:p>
            <a:pPr algn="just"/>
            <a:r>
              <a:rPr lang="fr-FR" sz="2000" b="0" i="0" dirty="0" smtClean="0">
                <a:effectLst/>
                <a:latin typeface="Times New Roman" panose="02020603050405020304" pitchFamily="18" charset="0"/>
              </a:rPr>
              <a:t>- "</a:t>
            </a:r>
            <a:r>
              <a:rPr lang="fr-FR" sz="2000" b="1" i="0" dirty="0" smtClean="0">
                <a:effectLst/>
                <a:latin typeface="Times New Roman" panose="02020603050405020304" pitchFamily="18" charset="0"/>
              </a:rPr>
              <a:t>Chanel N°5", 140€ la bouteille  Chez </a:t>
            </a:r>
            <a:r>
              <a:rPr lang="fr-FR" sz="2000" b="1" i="0" dirty="0" err="1" smtClean="0">
                <a:effectLst/>
                <a:latin typeface="Times New Roman" panose="02020603050405020304" pitchFamily="18" charset="0"/>
              </a:rPr>
              <a:t>Nocibé</a:t>
            </a:r>
            <a:endParaRPr lang="fr-FR" sz="2000" b="1" i="0" dirty="0" smtClean="0">
              <a:effectLst/>
              <a:latin typeface="Crimson Text"/>
            </a:endParaRPr>
          </a:p>
          <a:p>
            <a:pPr algn="just"/>
            <a:r>
              <a:rPr lang="fr-FR" sz="2000" b="0" i="0" dirty="0" smtClean="0">
                <a:effectLst/>
                <a:latin typeface="Times New Roman" panose="02020603050405020304" pitchFamily="18" charset="0"/>
              </a:rPr>
              <a:t>La grand-mère commence à en avoir assez du comportement de ces filles. Elle attend d'être au rez-de-chaussée et avant de sortir, elle lâche un bon gros pet dont l'immonde odeur se répand vite dans la cage d'ascenseur. Puis elle dit tout simplement:</a:t>
            </a:r>
            <a:endParaRPr lang="fr-FR" sz="2000" b="0" i="0" dirty="0" smtClean="0">
              <a:effectLst/>
              <a:latin typeface="Crimson Text"/>
            </a:endParaRPr>
          </a:p>
          <a:p>
            <a:pPr algn="just"/>
            <a:r>
              <a:rPr lang="fr-FR" sz="2000" b="0" i="0" dirty="0" smtClean="0">
                <a:effectLst/>
                <a:latin typeface="Times New Roman" panose="02020603050405020304" pitchFamily="18" charset="0"/>
              </a:rPr>
              <a:t>- </a:t>
            </a:r>
            <a:r>
              <a:rPr lang="fr-FR" sz="2000" b="1" i="0" dirty="0" smtClean="0">
                <a:effectLst/>
                <a:latin typeface="Times New Roman" panose="02020603050405020304" pitchFamily="18" charset="0"/>
              </a:rPr>
              <a:t>"Flageolets", 3€ la boîte. A Super U</a:t>
            </a:r>
            <a:endParaRPr lang="fr-FR" sz="2000" b="1" i="0" dirty="0">
              <a:effectLst/>
              <a:latin typeface="Crimson Text"/>
            </a:endParaRPr>
          </a:p>
        </p:txBody>
      </p:sp>
      <p:pic>
        <p:nvPicPr>
          <p:cNvPr id="3" name="Image 2"/>
          <p:cNvPicPr>
            <a:picLocks noChangeAspect="1"/>
          </p:cNvPicPr>
          <p:nvPr/>
        </p:nvPicPr>
        <p:blipFill rotWithShape="1">
          <a:blip r:embed="rId2">
            <a:extLst>
              <a:ext uri="{BEBA8EAE-BF5A-486C-A8C5-ECC9F3942E4B}">
                <a14:imgProps xmlns:a14="http://schemas.microsoft.com/office/drawing/2010/main">
                  <a14:imgLayer r:embed="rId3">
                    <a14:imgEffect>
                      <a14:backgroundRemoval t="0" b="100000" l="0" r="100000"/>
                    </a14:imgEffect>
                  </a14:imgLayer>
                </a14:imgProps>
              </a:ext>
              <a:ext uri="{28A0092B-C50C-407E-A947-70E740481C1C}">
                <a14:useLocalDpi xmlns:a14="http://schemas.microsoft.com/office/drawing/2010/main" val="0"/>
              </a:ext>
            </a:extLst>
          </a:blip>
          <a:srcRect l="44677" t="26958"/>
          <a:stretch/>
        </p:blipFill>
        <p:spPr>
          <a:xfrm rot="19461219">
            <a:off x="4883236" y="5950701"/>
            <a:ext cx="604800" cy="727146"/>
          </a:xfrm>
          <a:prstGeom prst="rect">
            <a:avLst/>
          </a:prstGeom>
        </p:spPr>
      </p:pic>
      <p:pic>
        <p:nvPicPr>
          <p:cNvPr id="4" name="Image 3"/>
          <p:cNvPicPr>
            <a:picLocks noChangeAspect="1"/>
          </p:cNvPicPr>
          <p:nvPr/>
        </p:nvPicPr>
        <p:blipFill rotWithShape="1">
          <a:blip r:embed="rId4">
            <a:extLst>
              <a:ext uri="{BEBA8EAE-BF5A-486C-A8C5-ECC9F3942E4B}">
                <a14:imgProps xmlns:a14="http://schemas.microsoft.com/office/drawing/2010/main">
                  <a14:imgLayer r:embed="rId5">
                    <a14:imgEffect>
                      <a14:backgroundRemoval t="0" b="90000" l="25111" r="97778"/>
                    </a14:imgEffect>
                  </a14:imgLayer>
                </a14:imgProps>
              </a:ext>
              <a:ext uri="{28A0092B-C50C-407E-A947-70E740481C1C}">
                <a14:useLocalDpi xmlns:a14="http://schemas.microsoft.com/office/drawing/2010/main" val="0"/>
              </a:ext>
            </a:extLst>
          </a:blip>
          <a:srcRect l="29152" t="11528" b="38146"/>
          <a:stretch/>
        </p:blipFill>
        <p:spPr>
          <a:xfrm rot="351140">
            <a:off x="9061588" y="4174111"/>
            <a:ext cx="2642585" cy="1877162"/>
          </a:xfrm>
          <a:prstGeom prst="rect">
            <a:avLst/>
          </a:prstGeom>
        </p:spPr>
      </p:pic>
      <p:pic>
        <p:nvPicPr>
          <p:cNvPr id="5" name="Image 4"/>
          <p:cNvPicPr>
            <a:picLocks noChangeAspect="1"/>
          </p:cNvPicPr>
          <p:nvPr/>
        </p:nvPicPr>
        <p:blipFill rotWithShape="1">
          <a:blip r:embed="rId6">
            <a:extLst>
              <a:ext uri="{BEBA8EAE-BF5A-486C-A8C5-ECC9F3942E4B}">
                <a14:imgProps xmlns:a14="http://schemas.microsoft.com/office/drawing/2010/main">
                  <a14:imgLayer r:embed="rId5">
                    <a14:imgEffect>
                      <a14:backgroundRemoval t="41111" b="98444" l="10000" r="40000"/>
                    </a14:imgEffect>
                  </a14:imgLayer>
                </a14:imgProps>
              </a:ext>
              <a:ext uri="{28A0092B-C50C-407E-A947-70E740481C1C}">
                <a14:useLocalDpi xmlns:a14="http://schemas.microsoft.com/office/drawing/2010/main" val="0"/>
              </a:ext>
            </a:extLst>
          </a:blip>
          <a:srcRect l="8642" t="46146" r="56740" b="1782"/>
          <a:stretch/>
        </p:blipFill>
        <p:spPr>
          <a:xfrm>
            <a:off x="8420793" y="5504212"/>
            <a:ext cx="900000" cy="1353788"/>
          </a:xfrm>
          <a:prstGeom prst="rect">
            <a:avLst/>
          </a:prstGeom>
        </p:spPr>
      </p:pic>
    </p:spTree>
    <p:extLst>
      <p:ext uri="{BB962C8B-B14F-4D97-AF65-F5344CB8AC3E}">
        <p14:creationId xmlns:p14="http://schemas.microsoft.com/office/powerpoint/2010/main" val="54951698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358900" y="16392"/>
            <a:ext cx="9252000" cy="6841608"/>
          </a:xfrm>
          <a:prstGeom prst="rect">
            <a:avLst/>
          </a:prstGeom>
        </p:spPr>
      </p:pic>
    </p:spTree>
    <p:extLst>
      <p:ext uri="{BB962C8B-B14F-4D97-AF65-F5344CB8AC3E}">
        <p14:creationId xmlns:p14="http://schemas.microsoft.com/office/powerpoint/2010/main" val="272857463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663700" y="1071245"/>
            <a:ext cx="9296400" cy="4801314"/>
          </a:xfrm>
          <a:prstGeom prst="rect">
            <a:avLst/>
          </a:prstGeom>
        </p:spPr>
        <p:txBody>
          <a:bodyPr wrap="square">
            <a:spAutoFit/>
          </a:bodyPr>
          <a:lstStyle/>
          <a:p>
            <a:pPr algn="just"/>
            <a:r>
              <a:rPr lang="fr-FR" b="0" i="0" dirty="0" smtClean="0">
                <a:effectLst/>
                <a:latin typeface="Crimson Text"/>
              </a:rPr>
              <a:t>L’histoire se déroule dans la ville de Brioude</a:t>
            </a:r>
          </a:p>
          <a:p>
            <a:pPr algn="just"/>
            <a:r>
              <a:rPr lang="fr-FR" b="0" i="0" dirty="0" smtClean="0">
                <a:effectLst/>
                <a:latin typeface="Crimson Text"/>
              </a:rPr>
              <a:t>C'est un petit garçon qui rentre de l'école en pleurant.</a:t>
            </a:r>
          </a:p>
          <a:p>
            <a:pPr algn="just"/>
            <a:r>
              <a:rPr lang="fr-FR" b="0" i="0" dirty="0" smtClean="0">
                <a:effectLst/>
                <a:latin typeface="Crimson Text"/>
              </a:rPr>
              <a:t>- Qu'as-tu, lui demande sa jolie blonde de maman</a:t>
            </a:r>
          </a:p>
          <a:p>
            <a:pPr algn="just"/>
            <a:r>
              <a:rPr lang="fr-FR" b="0" i="0" dirty="0" smtClean="0">
                <a:effectLst/>
                <a:latin typeface="Crimson Text"/>
              </a:rPr>
              <a:t>- J'ai eu un zéro en géographie.</a:t>
            </a:r>
          </a:p>
          <a:p>
            <a:pPr algn="just"/>
            <a:r>
              <a:rPr lang="fr-FR" b="0" i="0" dirty="0" smtClean="0">
                <a:effectLst/>
                <a:latin typeface="Crimson Text"/>
              </a:rPr>
              <a:t>- Pourquoi ?</a:t>
            </a:r>
          </a:p>
          <a:p>
            <a:pPr algn="just"/>
            <a:r>
              <a:rPr lang="fr-FR" b="0" i="0" dirty="0" smtClean="0">
                <a:effectLst/>
                <a:latin typeface="Crimson Text"/>
              </a:rPr>
              <a:t>- Je ne savais pas où est le Portugal.</a:t>
            </a:r>
          </a:p>
          <a:p>
            <a:pPr algn="just"/>
            <a:r>
              <a:rPr lang="fr-FR" b="0" i="0" dirty="0" smtClean="0">
                <a:effectLst/>
                <a:latin typeface="Crimson Text"/>
              </a:rPr>
              <a:t>- Tu ne sais pas ?! Quel idiot, passe-moi la carte de France.</a:t>
            </a:r>
          </a:p>
          <a:p>
            <a:pPr algn="just"/>
            <a:r>
              <a:rPr lang="fr-FR" b="0" i="0" dirty="0" smtClean="0">
                <a:effectLst/>
                <a:latin typeface="Crimson Text"/>
              </a:rPr>
              <a:t> </a:t>
            </a:r>
          </a:p>
          <a:p>
            <a:pPr algn="just"/>
            <a:r>
              <a:rPr lang="fr-FR" b="0" i="0" dirty="0" smtClean="0">
                <a:effectLst/>
                <a:latin typeface="Crimson Text"/>
              </a:rPr>
              <a:t>Et la mère cherche, cherche ...</a:t>
            </a:r>
          </a:p>
          <a:p>
            <a:pPr algn="just"/>
            <a:r>
              <a:rPr lang="fr-FR" b="0" i="0" dirty="0" smtClean="0">
                <a:effectLst/>
                <a:latin typeface="Crimson Text"/>
              </a:rPr>
              <a:t>- Bon dieu, elle n'est pas assez précise, passe-moi la carte de l’Auvergne .</a:t>
            </a:r>
          </a:p>
          <a:p>
            <a:pPr algn="just"/>
            <a:r>
              <a:rPr lang="fr-FR" b="0" i="0" dirty="0" smtClean="0">
                <a:effectLst/>
                <a:latin typeface="Crimson Text"/>
              </a:rPr>
              <a:t> </a:t>
            </a:r>
          </a:p>
          <a:p>
            <a:pPr algn="just"/>
            <a:r>
              <a:rPr lang="fr-FR" b="0" i="0" dirty="0" smtClean="0">
                <a:effectLst/>
                <a:latin typeface="Crimson Text"/>
              </a:rPr>
              <a:t>Et la mère cherche, cherche ...</a:t>
            </a:r>
          </a:p>
          <a:p>
            <a:pPr algn="just"/>
            <a:r>
              <a:rPr lang="fr-FR" b="0" i="0" dirty="0" smtClean="0">
                <a:effectLst/>
                <a:latin typeface="Crimson Text"/>
              </a:rPr>
              <a:t>- Elle est nulle cette carte, passe-moi la carte de la Haute Loire !</a:t>
            </a:r>
          </a:p>
          <a:p>
            <a:pPr algn="just"/>
            <a:r>
              <a:rPr lang="fr-FR" b="0" i="0" dirty="0" smtClean="0">
                <a:effectLst/>
                <a:latin typeface="Crimson Text"/>
              </a:rPr>
              <a:t> </a:t>
            </a:r>
          </a:p>
          <a:p>
            <a:pPr algn="just"/>
            <a:r>
              <a:rPr lang="fr-FR" b="0" i="0" dirty="0" smtClean="0">
                <a:effectLst/>
                <a:latin typeface="Crimson Text"/>
              </a:rPr>
              <a:t>Et la mère cherche, cherche...</a:t>
            </a:r>
          </a:p>
          <a:p>
            <a:pPr algn="just"/>
            <a:r>
              <a:rPr lang="fr-FR" b="0" i="0" dirty="0" smtClean="0">
                <a:effectLst/>
                <a:latin typeface="Crimson Text"/>
              </a:rPr>
              <a:t>- Bon sang, ça ne peut pas être si loin le Portugal, la femme de ménage est portugaise, elle vient travailler tous les jours à vélo !!!</a:t>
            </a:r>
            <a:endParaRPr lang="fr-FR" b="0" i="0" dirty="0">
              <a:effectLst/>
              <a:latin typeface="Crimson Text"/>
            </a:endParaRPr>
          </a:p>
        </p:txBody>
      </p:sp>
      <p:pic>
        <p:nvPicPr>
          <p:cNvPr id="3" name="Imag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208886" y="840048"/>
            <a:ext cx="2768600" cy="4064000"/>
          </a:xfrm>
          <a:prstGeom prst="rect">
            <a:avLst/>
          </a:prstGeom>
        </p:spPr>
      </p:pic>
    </p:spTree>
    <p:extLst>
      <p:ext uri="{BB962C8B-B14F-4D97-AF65-F5344CB8AC3E}">
        <p14:creationId xmlns:p14="http://schemas.microsoft.com/office/powerpoint/2010/main" val="95258295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291474" y="529996"/>
            <a:ext cx="6248400" cy="5632311"/>
          </a:xfrm>
          <a:prstGeom prst="rect">
            <a:avLst/>
          </a:prstGeom>
        </p:spPr>
        <p:txBody>
          <a:bodyPr wrap="square">
            <a:spAutoFit/>
          </a:bodyPr>
          <a:lstStyle/>
          <a:p>
            <a:pPr algn="just">
              <a:spcAft>
                <a:spcPts val="0"/>
              </a:spcAft>
            </a:pPr>
            <a:r>
              <a:rPr lang="fr-FR" sz="2000" dirty="0">
                <a:latin typeface="Times New Roman" panose="02020603050405020304" pitchFamily="18" charset="0"/>
              </a:rPr>
              <a:t>Dans un petit village du Cantal un  médecin qui suivait une vieille dame de quatre-vingts ans prend sa retraite.</a:t>
            </a:r>
            <a:br>
              <a:rPr lang="fr-FR" sz="2000" dirty="0">
                <a:latin typeface="Times New Roman" panose="02020603050405020304" pitchFamily="18" charset="0"/>
              </a:rPr>
            </a:br>
            <a:r>
              <a:rPr lang="fr-FR" sz="2000" dirty="0">
                <a:latin typeface="Times New Roman" panose="02020603050405020304" pitchFamily="18" charset="0"/>
              </a:rPr>
              <a:t>Son nouveau médecin fraîchement venu d’Aurillac  lui demande de lui apporter la liste de ses prescriptions à sa prochaine visite.</a:t>
            </a:r>
            <a:br>
              <a:rPr lang="fr-FR" sz="2000" dirty="0">
                <a:latin typeface="Times New Roman" panose="02020603050405020304" pitchFamily="18" charset="0"/>
              </a:rPr>
            </a:br>
            <a:r>
              <a:rPr lang="fr-FR" sz="2000" dirty="0">
                <a:latin typeface="Times New Roman" panose="02020603050405020304" pitchFamily="18" charset="0"/>
              </a:rPr>
              <a:t>Alors que le jeune médecin parcourt la liste de ses </a:t>
            </a:r>
            <a:r>
              <a:rPr lang="fr-FR" sz="2000" dirty="0" smtClean="0">
                <a:latin typeface="Times New Roman" panose="02020603050405020304" pitchFamily="18" charset="0"/>
              </a:rPr>
              <a:t>médicaments , il </a:t>
            </a:r>
            <a:r>
              <a:rPr lang="fr-FR" sz="2000" dirty="0">
                <a:latin typeface="Times New Roman" panose="02020603050405020304" pitchFamily="18" charset="0"/>
              </a:rPr>
              <a:t>écarquille les yeux en voyant qu'elle avait une prescription pour la pilule contraceptive.</a:t>
            </a:r>
            <a:br>
              <a:rPr lang="fr-FR" sz="2000" dirty="0">
                <a:latin typeface="Times New Roman" panose="02020603050405020304" pitchFamily="18" charset="0"/>
              </a:rPr>
            </a:br>
            <a:r>
              <a:rPr lang="fr-FR" sz="2000" dirty="0">
                <a:latin typeface="Times New Roman" panose="02020603050405020304" pitchFamily="18" charset="0"/>
              </a:rPr>
              <a:t>- Madame Dubois, est-ce que vous vous rendez compte que c'est LA PILULE ? "</a:t>
            </a:r>
            <a:br>
              <a:rPr lang="fr-FR" sz="2000" dirty="0">
                <a:latin typeface="Times New Roman" panose="02020603050405020304" pitchFamily="18" charset="0"/>
              </a:rPr>
            </a:br>
            <a:r>
              <a:rPr lang="fr-FR" sz="2000" dirty="0">
                <a:latin typeface="Times New Roman" panose="02020603050405020304" pitchFamily="18" charset="0"/>
              </a:rPr>
              <a:t>- " Bien sûr, répondit-elle, ça m'aide à dormir."</a:t>
            </a:r>
            <a:br>
              <a:rPr lang="fr-FR" sz="2000" dirty="0">
                <a:latin typeface="Times New Roman" panose="02020603050405020304" pitchFamily="18" charset="0"/>
              </a:rPr>
            </a:br>
            <a:r>
              <a:rPr lang="fr-FR" sz="2000" dirty="0">
                <a:latin typeface="Times New Roman" panose="02020603050405020304" pitchFamily="18" charset="0"/>
              </a:rPr>
              <a:t>- Madame Dubois, je vous assure qu'il n'y a RIEN là-dedans pour faire dormir, ce sont des pilules contraceptives. Vous n'en avez plus besoin.</a:t>
            </a:r>
            <a:br>
              <a:rPr lang="fr-FR" sz="2000" dirty="0">
                <a:latin typeface="Times New Roman" panose="02020603050405020304" pitchFamily="18" charset="0"/>
              </a:rPr>
            </a:br>
            <a:r>
              <a:rPr lang="fr-FR" sz="2000" dirty="0">
                <a:latin typeface="Times New Roman" panose="02020603050405020304" pitchFamily="18" charset="0"/>
              </a:rPr>
              <a:t>- Oui, mon cher, je sais tout cela. Mais, chaque matin j'en écrase une et je la mélange au jus d'orange de ma petite fille de seize ans. Et croyez-moi, ça m'aide à dormir tranquille.</a:t>
            </a:r>
            <a:endParaRPr lang="fr-FR" sz="2000" b="0" i="0" dirty="0">
              <a:effectLst/>
              <a:latin typeface="Crimson Text"/>
            </a:endParaRPr>
          </a:p>
        </p:txBody>
      </p:sp>
      <p:pic>
        <p:nvPicPr>
          <p:cNvPr id="6" name="Imag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361045" y="792999"/>
            <a:ext cx="3333750" cy="5238750"/>
          </a:xfrm>
          <a:prstGeom prst="rect">
            <a:avLst/>
          </a:prstGeom>
        </p:spPr>
      </p:pic>
    </p:spTree>
    <p:extLst>
      <p:ext uri="{BB962C8B-B14F-4D97-AF65-F5344CB8AC3E}">
        <p14:creationId xmlns:p14="http://schemas.microsoft.com/office/powerpoint/2010/main" val="162978669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689100" y="7800"/>
            <a:ext cx="8388000" cy="6850200"/>
          </a:xfrm>
          <a:prstGeom prst="rect">
            <a:avLst/>
          </a:prstGeom>
        </p:spPr>
      </p:pic>
    </p:spTree>
    <p:extLst>
      <p:ext uri="{BB962C8B-B14F-4D97-AF65-F5344CB8AC3E}">
        <p14:creationId xmlns:p14="http://schemas.microsoft.com/office/powerpoint/2010/main" val="253397925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1130531" y="174568"/>
            <a:ext cx="9584574" cy="6524863"/>
          </a:xfrm>
          <a:prstGeom prst="rect">
            <a:avLst/>
          </a:prstGeom>
        </p:spPr>
        <p:txBody>
          <a:bodyPr wrap="square">
            <a:spAutoFit/>
          </a:bodyPr>
          <a:lstStyle/>
          <a:p>
            <a:pPr algn="just">
              <a:spcAft>
                <a:spcPts val="0"/>
              </a:spcAft>
            </a:pPr>
            <a:r>
              <a:rPr lang="fr-FR" sz="2000" dirty="0">
                <a:latin typeface="Times New Roman" panose="02020603050405020304" pitchFamily="18" charset="0"/>
              </a:rPr>
              <a:t>Dans  une  petite école d’un quartier de Clermont-Ferrand</a:t>
            </a:r>
            <a:br>
              <a:rPr lang="fr-FR" sz="2000" dirty="0">
                <a:latin typeface="Times New Roman" panose="02020603050405020304" pitchFamily="18" charset="0"/>
              </a:rPr>
            </a:br>
            <a:r>
              <a:rPr lang="fr-FR" sz="2000" dirty="0">
                <a:latin typeface="Times New Roman" panose="02020603050405020304" pitchFamily="18" charset="0"/>
              </a:rPr>
              <a:t/>
            </a:r>
            <a:br>
              <a:rPr lang="fr-FR" sz="2000" dirty="0">
                <a:latin typeface="Times New Roman" panose="02020603050405020304" pitchFamily="18" charset="0"/>
              </a:rPr>
            </a:br>
            <a:r>
              <a:rPr lang="fr-FR" sz="2000" dirty="0">
                <a:latin typeface="Times New Roman" panose="02020603050405020304" pitchFamily="18" charset="0"/>
              </a:rPr>
              <a:t>La maîtresse d'école demande à Gaston :</a:t>
            </a:r>
            <a:br>
              <a:rPr lang="fr-FR" sz="2000" dirty="0">
                <a:latin typeface="Times New Roman" panose="02020603050405020304" pitchFamily="18" charset="0"/>
              </a:rPr>
            </a:br>
            <a:r>
              <a:rPr lang="fr-FR" sz="2000" i="1" dirty="0">
                <a:latin typeface="Times New Roman" panose="02020603050405020304" pitchFamily="18" charset="0"/>
              </a:rPr>
              <a:t>- Il y a trois oiseaux sur une branche et je prends mon fusil et j'en tire un, combien en </a:t>
            </a:r>
            <a:r>
              <a:rPr lang="fr-FR" sz="2000" i="1" dirty="0" smtClean="0">
                <a:latin typeface="Times New Roman" panose="02020603050405020304" pitchFamily="18" charset="0"/>
              </a:rPr>
              <a:t>reste-t-il</a:t>
            </a:r>
          </a:p>
          <a:p>
            <a:pPr algn="just"/>
            <a:r>
              <a:rPr lang="fr-FR" sz="2000" dirty="0"/>
              <a:t>Gaston dit :</a:t>
            </a:r>
            <a:br>
              <a:rPr lang="fr-FR" sz="2000" dirty="0"/>
            </a:br>
            <a:r>
              <a:rPr lang="fr-FR" sz="2000" i="1" dirty="0"/>
              <a:t>- il n'y en a plus, les autres sont partis, ils ont eu peur</a:t>
            </a:r>
            <a:endParaRPr lang="fr-FR" sz="2000" dirty="0"/>
          </a:p>
          <a:p>
            <a:pPr algn="just"/>
            <a:r>
              <a:rPr lang="fr-FR" sz="2000" dirty="0"/>
              <a:t>La maîtresse dit :</a:t>
            </a:r>
            <a:br>
              <a:rPr lang="fr-FR" sz="2000" dirty="0"/>
            </a:br>
            <a:r>
              <a:rPr lang="fr-FR" sz="2000" i="1" dirty="0"/>
              <a:t>- Non, non Gaston tu vois 3 oiseaux moins un fait qu'il reste deux oiseaux sur la branche</a:t>
            </a:r>
            <a:r>
              <a:rPr lang="fr-FR" sz="2000" i="1" dirty="0" smtClean="0"/>
              <a:t>.</a:t>
            </a:r>
          </a:p>
          <a:p>
            <a:pPr algn="just"/>
            <a:endParaRPr lang="fr-FR" sz="2000" i="1" dirty="0" smtClean="0"/>
          </a:p>
          <a:p>
            <a:pPr algn="just"/>
            <a:r>
              <a:rPr lang="fr-FR" sz="2000" i="1" dirty="0" smtClean="0"/>
              <a:t> </a:t>
            </a:r>
            <a:r>
              <a:rPr lang="fr-FR" sz="2000" i="1" dirty="0"/>
              <a:t>Mais j'aime bien ta façon de penser</a:t>
            </a:r>
            <a:r>
              <a:rPr lang="fr-FR" sz="2000" i="1" dirty="0" smtClean="0"/>
              <a:t>.</a:t>
            </a:r>
          </a:p>
          <a:p>
            <a:pPr algn="just"/>
            <a:endParaRPr lang="fr-FR" sz="2000" dirty="0"/>
          </a:p>
          <a:p>
            <a:pPr algn="just"/>
            <a:r>
              <a:rPr lang="fr-FR" sz="2000" dirty="0"/>
              <a:t>Gaston qui demande à sa maîtresse d'école :</a:t>
            </a:r>
            <a:br>
              <a:rPr lang="fr-FR" sz="2000" dirty="0"/>
            </a:br>
            <a:r>
              <a:rPr lang="fr-FR" sz="2000" i="1" dirty="0"/>
              <a:t>- Il y a trois femmes qui marchent sur le trottoir Boulevard Pasteur , chacune ayant un cornet de crème glacée à la main, une lèche son cornet, l'autre suce son cornet et la dernière croque son cornet. Laquelle est mariée ?</a:t>
            </a:r>
            <a:endParaRPr lang="fr-FR" sz="2000" dirty="0"/>
          </a:p>
          <a:p>
            <a:pPr algn="just"/>
            <a:r>
              <a:rPr lang="fr-FR" sz="2000" dirty="0"/>
              <a:t>La maîtresse dit :</a:t>
            </a:r>
            <a:br>
              <a:rPr lang="fr-FR" sz="2000" dirty="0"/>
            </a:br>
            <a:r>
              <a:rPr lang="fr-FR" sz="2000" i="1" dirty="0"/>
              <a:t>- ce doit être celle qui suce</a:t>
            </a:r>
            <a:endParaRPr lang="fr-FR" sz="2000" dirty="0"/>
          </a:p>
          <a:p>
            <a:pPr algn="just"/>
            <a:r>
              <a:rPr lang="fr-FR" sz="2000" dirty="0"/>
              <a:t>Gaston dit :</a:t>
            </a:r>
            <a:br>
              <a:rPr lang="fr-FR" sz="2000" dirty="0"/>
            </a:br>
            <a:r>
              <a:rPr lang="fr-FR" sz="2000" i="1" dirty="0"/>
              <a:t>- Non, non c'est celle qui a une bague au doigt. Mais j'aime bien votre façon de penser.</a:t>
            </a:r>
            <a:endParaRPr lang="fr-FR" sz="2000" dirty="0"/>
          </a:p>
          <a:p>
            <a:pPr algn="just">
              <a:spcAft>
                <a:spcPts val="0"/>
              </a:spcAft>
            </a:pPr>
            <a:endParaRPr lang="fr-FR" b="0" i="0" dirty="0">
              <a:solidFill>
                <a:srgbClr val="FCFFF5"/>
              </a:solidFill>
              <a:effectLst/>
              <a:latin typeface="Crimson Text"/>
            </a:endParaRPr>
          </a:p>
        </p:txBody>
      </p:sp>
    </p:spTree>
    <p:extLst>
      <p:ext uri="{BB962C8B-B14F-4D97-AF65-F5344CB8AC3E}">
        <p14:creationId xmlns:p14="http://schemas.microsoft.com/office/powerpoint/2010/main" val="40753806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460500" y="438646"/>
            <a:ext cx="8890000" cy="5940088"/>
          </a:xfrm>
          <a:prstGeom prst="rect">
            <a:avLst/>
          </a:prstGeom>
        </p:spPr>
        <p:txBody>
          <a:bodyPr wrap="square">
            <a:spAutoFit/>
          </a:bodyPr>
          <a:lstStyle/>
          <a:p>
            <a:r>
              <a:rPr lang="fr-FR" sz="2000" b="0" i="0" dirty="0" smtClean="0">
                <a:effectLst/>
                <a:latin typeface="Times New Roman" panose="02020603050405020304" pitchFamily="18" charset="0"/>
              </a:rPr>
              <a:t>Au cours d'une promenade en montagne au environs de Prat de Bouc, un Parisien se perd dans le brouillard.</a:t>
            </a:r>
            <a:r>
              <a:rPr lang="fr-FR" sz="2000" dirty="0" smtClean="0"/>
              <a:t/>
            </a:r>
            <a:br>
              <a:rPr lang="fr-FR" sz="2000" dirty="0" smtClean="0"/>
            </a:br>
            <a:r>
              <a:rPr lang="fr-FR" sz="2000" b="0" i="0" dirty="0" smtClean="0">
                <a:effectLst/>
                <a:latin typeface="Times New Roman" panose="02020603050405020304" pitchFamily="18" charset="0"/>
              </a:rPr>
              <a:t>Après avoir longuement erré, il aperçoit une cabane et frappe à la porte :</a:t>
            </a:r>
            <a:r>
              <a:rPr lang="fr-FR" sz="2000" dirty="0" smtClean="0"/>
              <a:t/>
            </a:r>
            <a:br>
              <a:rPr lang="fr-FR" sz="2000" dirty="0" smtClean="0"/>
            </a:br>
            <a:r>
              <a:rPr lang="fr-FR" sz="2000" b="0" i="0" dirty="0" smtClean="0">
                <a:effectLst/>
                <a:latin typeface="Times New Roman" panose="02020603050405020304" pitchFamily="18" charset="0"/>
              </a:rPr>
              <a:t>- Y-a quelqu'un ?</a:t>
            </a:r>
            <a:r>
              <a:rPr lang="fr-FR" sz="2000" dirty="0" smtClean="0"/>
              <a:t/>
            </a:r>
            <a:br>
              <a:rPr lang="fr-FR" sz="2000" dirty="0" smtClean="0"/>
            </a:br>
            <a:r>
              <a:rPr lang="fr-FR" sz="2000" b="0" i="0" dirty="0" smtClean="0">
                <a:effectLst/>
                <a:latin typeface="Times New Roman" panose="02020603050405020304" pitchFamily="18" charset="0"/>
              </a:rPr>
              <a:t>- </a:t>
            </a:r>
            <a:r>
              <a:rPr lang="fr-FR" sz="2000" b="0" i="0" dirty="0" err="1" smtClean="0">
                <a:effectLst/>
                <a:latin typeface="Times New Roman" panose="02020603050405020304" pitchFamily="18" charset="0"/>
              </a:rPr>
              <a:t>Ouaip</a:t>
            </a:r>
            <a:r>
              <a:rPr lang="fr-FR" sz="2000" b="0" i="0" dirty="0" smtClean="0">
                <a:effectLst/>
                <a:latin typeface="Times New Roman" panose="02020603050405020304" pitchFamily="18" charset="0"/>
              </a:rPr>
              <a:t> ! Qui est là ?</a:t>
            </a:r>
            <a:r>
              <a:rPr lang="fr-FR" sz="2000" dirty="0" smtClean="0"/>
              <a:t/>
            </a:r>
            <a:br>
              <a:rPr lang="fr-FR" sz="2000" dirty="0" smtClean="0"/>
            </a:br>
            <a:r>
              <a:rPr lang="fr-FR" sz="2000" b="0" i="0" dirty="0" smtClean="0">
                <a:effectLst/>
                <a:latin typeface="Times New Roman" panose="02020603050405020304" pitchFamily="18" charset="0"/>
              </a:rPr>
              <a:t>- Je suis un promeneur égaré. Pourriez-vous me dire comment on fait pour redescendre dans la vallée ?</a:t>
            </a:r>
            <a:r>
              <a:rPr lang="fr-FR" sz="2000" dirty="0" smtClean="0"/>
              <a:t/>
            </a:r>
            <a:br>
              <a:rPr lang="fr-FR" sz="2000" dirty="0" smtClean="0"/>
            </a:br>
            <a:r>
              <a:rPr lang="fr-FR" sz="2000" b="0" i="0" dirty="0" smtClean="0">
                <a:effectLst/>
                <a:latin typeface="Times New Roman" panose="02020603050405020304" pitchFamily="18" charset="0"/>
              </a:rPr>
              <a:t>- Aucune idée ! Je suis un petit garçon, et je ne peux pas vous ouvrir.</a:t>
            </a:r>
            <a:r>
              <a:rPr lang="fr-FR" sz="2000" dirty="0" smtClean="0"/>
              <a:t/>
            </a:r>
            <a:br>
              <a:rPr lang="fr-FR" sz="2000" dirty="0" smtClean="0"/>
            </a:br>
            <a:r>
              <a:rPr lang="fr-FR" sz="2000" b="0" i="0" dirty="0" smtClean="0">
                <a:effectLst/>
                <a:latin typeface="Times New Roman" panose="02020603050405020304" pitchFamily="18" charset="0"/>
              </a:rPr>
              <a:t>- Alors demande donc a ton père...</a:t>
            </a:r>
            <a:r>
              <a:rPr lang="fr-FR" sz="2000" dirty="0" smtClean="0"/>
              <a:t/>
            </a:r>
            <a:br>
              <a:rPr lang="fr-FR" sz="2000" dirty="0" smtClean="0"/>
            </a:br>
            <a:r>
              <a:rPr lang="fr-FR" sz="2000" b="0" i="0" dirty="0" smtClean="0">
                <a:effectLst/>
                <a:latin typeface="Times New Roman" panose="02020603050405020304" pitchFamily="18" charset="0"/>
              </a:rPr>
              <a:t>- Je ne peux pas il est sorti quand maman est rentrée.</a:t>
            </a:r>
            <a:r>
              <a:rPr lang="fr-FR" sz="2000" dirty="0" smtClean="0"/>
              <a:t/>
            </a:r>
            <a:br>
              <a:rPr lang="fr-FR" sz="2000" dirty="0" smtClean="0"/>
            </a:br>
            <a:r>
              <a:rPr lang="fr-FR" sz="2000" b="0" i="0" dirty="0" smtClean="0">
                <a:effectLst/>
                <a:latin typeface="Times New Roman" panose="02020603050405020304" pitchFamily="18" charset="0"/>
              </a:rPr>
              <a:t>- Et ben demande à ta mère alors.</a:t>
            </a:r>
            <a:r>
              <a:rPr lang="fr-FR" sz="2000" dirty="0" smtClean="0"/>
              <a:t/>
            </a:r>
            <a:br>
              <a:rPr lang="fr-FR" sz="2000" dirty="0" smtClean="0"/>
            </a:br>
            <a:r>
              <a:rPr lang="fr-FR" sz="2000" b="0" i="0" dirty="0" smtClean="0">
                <a:effectLst/>
                <a:latin typeface="Times New Roman" panose="02020603050405020304" pitchFamily="18" charset="0"/>
              </a:rPr>
              <a:t>- Maman est sortie quand grand-père est rentré...</a:t>
            </a:r>
            <a:r>
              <a:rPr lang="fr-FR" sz="2000" dirty="0" smtClean="0"/>
              <a:t/>
            </a:r>
            <a:br>
              <a:rPr lang="fr-FR" sz="2000" dirty="0" smtClean="0"/>
            </a:br>
            <a:r>
              <a:rPr lang="fr-FR" sz="2000" b="0" i="0" dirty="0" smtClean="0">
                <a:effectLst/>
                <a:latin typeface="Times New Roman" panose="02020603050405020304" pitchFamily="18" charset="0"/>
              </a:rPr>
              <a:t>- </a:t>
            </a:r>
            <a:r>
              <a:rPr lang="fr-FR" sz="2000" b="0" i="0" dirty="0" err="1" smtClean="0">
                <a:effectLst/>
                <a:latin typeface="Times New Roman" panose="02020603050405020304" pitchFamily="18" charset="0"/>
              </a:rPr>
              <a:t>P'tain</a:t>
            </a:r>
            <a:r>
              <a:rPr lang="fr-FR" sz="2000" b="0" i="0" dirty="0" smtClean="0">
                <a:effectLst/>
                <a:latin typeface="Times New Roman" panose="02020603050405020304" pitchFamily="18" charset="0"/>
              </a:rPr>
              <a:t> de merde ! Bon demande à ton grand-père de venir alors...</a:t>
            </a:r>
            <a:r>
              <a:rPr lang="fr-FR" sz="2000" dirty="0" smtClean="0"/>
              <a:t/>
            </a:r>
            <a:br>
              <a:rPr lang="fr-FR" sz="2000" dirty="0" smtClean="0"/>
            </a:br>
            <a:r>
              <a:rPr lang="fr-FR" sz="2000" b="0" i="0" dirty="0" smtClean="0">
                <a:effectLst/>
                <a:latin typeface="Times New Roman" panose="02020603050405020304" pitchFamily="18" charset="0"/>
              </a:rPr>
              <a:t>- C'n'est pas possible ! Il est sorti quand mon grand frère est rentré...</a:t>
            </a:r>
            <a:r>
              <a:rPr lang="fr-FR" sz="2000" dirty="0" smtClean="0"/>
              <a:t/>
            </a:r>
            <a:br>
              <a:rPr lang="fr-FR" sz="2000" dirty="0" smtClean="0"/>
            </a:br>
            <a:r>
              <a:rPr lang="fr-FR" sz="2000" b="0" i="0" dirty="0" smtClean="0">
                <a:effectLst/>
                <a:latin typeface="Times New Roman" panose="02020603050405020304" pitchFamily="18" charset="0"/>
              </a:rPr>
              <a:t>- Bon alors appelle ton grand frère.</a:t>
            </a:r>
            <a:r>
              <a:rPr lang="fr-FR" sz="2000" dirty="0" smtClean="0"/>
              <a:t/>
            </a:r>
            <a:br>
              <a:rPr lang="fr-FR" sz="2000" dirty="0" smtClean="0"/>
            </a:br>
            <a:r>
              <a:rPr lang="fr-FR" sz="2000" b="0" i="0" dirty="0" smtClean="0">
                <a:effectLst/>
                <a:latin typeface="Times New Roman" panose="02020603050405020304" pitchFamily="18" charset="0"/>
              </a:rPr>
              <a:t>- Ben il est sorti quand je suis rentré...</a:t>
            </a:r>
            <a:r>
              <a:rPr lang="fr-FR" sz="2000" dirty="0" smtClean="0"/>
              <a:t/>
            </a:r>
            <a:br>
              <a:rPr lang="fr-FR" sz="2000" dirty="0" smtClean="0"/>
            </a:br>
            <a:r>
              <a:rPr lang="fr-FR" sz="2000" b="0" i="0" dirty="0" smtClean="0">
                <a:effectLst/>
                <a:latin typeface="Times New Roman" panose="02020603050405020304" pitchFamily="18" charset="0"/>
              </a:rPr>
              <a:t>- </a:t>
            </a:r>
            <a:r>
              <a:rPr lang="fr-FR" sz="2000" b="0" i="0" dirty="0" err="1" smtClean="0">
                <a:effectLst/>
                <a:latin typeface="Times New Roman" panose="02020603050405020304" pitchFamily="18" charset="0"/>
              </a:rPr>
              <a:t>Cré</a:t>
            </a:r>
            <a:r>
              <a:rPr lang="fr-FR" sz="2000" b="0" i="0" dirty="0" smtClean="0">
                <a:effectLst/>
                <a:latin typeface="Times New Roman" panose="02020603050405020304" pitchFamily="18" charset="0"/>
              </a:rPr>
              <a:t> nom de Dieu.......Mais bon sang de bon sang, vous n'êtes jamais en famille chez vous ?</a:t>
            </a:r>
            <a:r>
              <a:rPr lang="fr-FR" sz="2000" dirty="0" smtClean="0"/>
              <a:t/>
            </a:r>
            <a:br>
              <a:rPr lang="fr-FR" sz="2000" dirty="0" smtClean="0"/>
            </a:br>
            <a:r>
              <a:rPr lang="fr-FR" sz="2000" b="0" i="0" dirty="0" smtClean="0">
                <a:effectLst/>
                <a:latin typeface="Times New Roman" panose="02020603050405020304" pitchFamily="18" charset="0"/>
              </a:rPr>
              <a:t>- Ben... si, à la maison.... mais ici c'est les Chiottes !!!!</a:t>
            </a:r>
            <a:endParaRPr lang="fr-FR" sz="2000" dirty="0"/>
          </a:p>
        </p:txBody>
      </p:sp>
    </p:spTree>
    <p:extLst>
      <p:ext uri="{BB962C8B-B14F-4D97-AF65-F5344CB8AC3E}">
        <p14:creationId xmlns:p14="http://schemas.microsoft.com/office/powerpoint/2010/main" val="200491218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81061" y="0"/>
            <a:ext cx="10260000" cy="6840000"/>
          </a:xfrm>
          <a:prstGeom prst="rect">
            <a:avLst/>
          </a:prstGeom>
        </p:spPr>
      </p:pic>
    </p:spTree>
    <p:extLst>
      <p:ext uri="{BB962C8B-B14F-4D97-AF65-F5344CB8AC3E}">
        <p14:creationId xmlns:p14="http://schemas.microsoft.com/office/powerpoint/2010/main" val="417070202"/>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547811" y="21947"/>
            <a:ext cx="8568000" cy="6836053"/>
          </a:xfrm>
          <a:prstGeom prst="rect">
            <a:avLst/>
          </a:prstGeom>
        </p:spPr>
      </p:pic>
    </p:spTree>
    <p:extLst>
      <p:ext uri="{BB962C8B-B14F-4D97-AF65-F5344CB8AC3E}">
        <p14:creationId xmlns:p14="http://schemas.microsoft.com/office/powerpoint/2010/main" val="12310742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24000" y="-1661"/>
            <a:ext cx="10944000" cy="6861323"/>
          </a:xfrm>
          <a:prstGeom prst="rect">
            <a:avLst/>
          </a:prstGeom>
        </p:spPr>
      </p:pic>
      <p:pic>
        <p:nvPicPr>
          <p:cNvPr id="3" name="Imag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985450" y="3626857"/>
            <a:ext cx="2768746" cy="2803972"/>
          </a:xfrm>
          <a:prstGeom prst="rect">
            <a:avLst/>
          </a:prstGeom>
        </p:spPr>
      </p:pic>
      <p:pic>
        <p:nvPicPr>
          <p:cNvPr id="4" name="Image 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205714" y="257695"/>
            <a:ext cx="2638861" cy="1830710"/>
          </a:xfrm>
          <a:prstGeom prst="rect">
            <a:avLst/>
          </a:prstGeom>
        </p:spPr>
      </p:pic>
      <p:pic>
        <p:nvPicPr>
          <p:cNvPr id="5" name="Image 4"/>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52707" y="5138789"/>
            <a:ext cx="1298448" cy="1444752"/>
          </a:xfrm>
          <a:prstGeom prst="rect">
            <a:avLst/>
          </a:prstGeom>
        </p:spPr>
      </p:pic>
    </p:spTree>
    <p:extLst>
      <p:ext uri="{BB962C8B-B14F-4D97-AF65-F5344CB8AC3E}">
        <p14:creationId xmlns:p14="http://schemas.microsoft.com/office/powerpoint/2010/main" val="2996658950"/>
      </p:ext>
    </p:extLst>
  </p:cSld>
  <p:clrMapOvr>
    <a:masterClrMapping/>
  </p:clrMapOvr>
  <p:timing>
    <p:tnLst>
      <p:par>
        <p:cTn id="1" dur="indefinite" restart="never" nodeType="tmRoot"/>
      </p:par>
    </p:tnLst>
  </p:timing>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337</TotalTime>
  <Words>2070</Words>
  <Application>Microsoft Office PowerPoint</Application>
  <PresentationFormat>Grand écran</PresentationFormat>
  <Paragraphs>74</Paragraphs>
  <Slides>18</Slides>
  <Notes>0</Notes>
  <HiddenSlides>0</HiddenSlides>
  <MMClips>1</MMClips>
  <ScaleCrop>false</ScaleCrop>
  <HeadingPairs>
    <vt:vector size="6" baseType="variant">
      <vt:variant>
        <vt:lpstr>Polices utilisées</vt:lpstr>
      </vt:variant>
      <vt:variant>
        <vt:i4>6</vt:i4>
      </vt:variant>
      <vt:variant>
        <vt:lpstr>Thème</vt:lpstr>
      </vt:variant>
      <vt:variant>
        <vt:i4>1</vt:i4>
      </vt:variant>
      <vt:variant>
        <vt:lpstr>Titres des diapositives</vt:lpstr>
      </vt:variant>
      <vt:variant>
        <vt:i4>18</vt:i4>
      </vt:variant>
    </vt:vector>
  </HeadingPairs>
  <TitlesOfParts>
    <vt:vector size="25" baseType="lpstr">
      <vt:lpstr>Arial</vt:lpstr>
      <vt:lpstr>Calibri</vt:lpstr>
      <vt:lpstr>Calibri Light</vt:lpstr>
      <vt:lpstr>Comic Sans MS</vt:lpstr>
      <vt:lpstr>Crimson Text</vt:lpstr>
      <vt:lpstr>Times New Roman</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Admin</dc:creator>
  <cp:lastModifiedBy>Admin</cp:lastModifiedBy>
  <cp:revision>15</cp:revision>
  <dcterms:created xsi:type="dcterms:W3CDTF">2026-02-15T20:11:18Z</dcterms:created>
  <dcterms:modified xsi:type="dcterms:W3CDTF">2026-02-16T23:46:40Z</dcterms:modified>
</cp:coreProperties>
</file>