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71"/>
  </p:notesMasterIdLst>
  <p:sldIdLst>
    <p:sldId id="696" r:id="rId4"/>
    <p:sldId id="698" r:id="rId5"/>
    <p:sldId id="699" r:id="rId6"/>
    <p:sldId id="700" r:id="rId7"/>
    <p:sldId id="762" r:id="rId8"/>
    <p:sldId id="763" r:id="rId9"/>
    <p:sldId id="764" r:id="rId10"/>
    <p:sldId id="765" r:id="rId11"/>
    <p:sldId id="757" r:id="rId12"/>
    <p:sldId id="697" r:id="rId13"/>
    <p:sldId id="704" r:id="rId14"/>
    <p:sldId id="753" r:id="rId15"/>
    <p:sldId id="739" r:id="rId16"/>
    <p:sldId id="714" r:id="rId17"/>
    <p:sldId id="745" r:id="rId18"/>
    <p:sldId id="748" r:id="rId19"/>
    <p:sldId id="705" r:id="rId20"/>
    <p:sldId id="752" r:id="rId21"/>
    <p:sldId id="738" r:id="rId22"/>
    <p:sldId id="712" r:id="rId23"/>
    <p:sldId id="743" r:id="rId24"/>
    <p:sldId id="751" r:id="rId25"/>
    <p:sldId id="702" r:id="rId26"/>
    <p:sldId id="708" r:id="rId27"/>
    <p:sldId id="710" r:id="rId28"/>
    <p:sldId id="709" r:id="rId29"/>
    <p:sldId id="715" r:id="rId30"/>
    <p:sldId id="720" r:id="rId31"/>
    <p:sldId id="711" r:id="rId32"/>
    <p:sldId id="746" r:id="rId33"/>
    <p:sldId id="749" r:id="rId34"/>
    <p:sldId id="737" r:id="rId35"/>
    <p:sldId id="716" r:id="rId36"/>
    <p:sldId id="723" r:id="rId37"/>
    <p:sldId id="707" r:id="rId38"/>
    <p:sldId id="706" r:id="rId39"/>
    <p:sldId id="727" r:id="rId40"/>
    <p:sldId id="734" r:id="rId41"/>
    <p:sldId id="732" r:id="rId42"/>
    <p:sldId id="724" r:id="rId43"/>
    <p:sldId id="721" r:id="rId44"/>
    <p:sldId id="735" r:id="rId45"/>
    <p:sldId id="736" r:id="rId46"/>
    <p:sldId id="742" r:id="rId47"/>
    <p:sldId id="744" r:id="rId48"/>
    <p:sldId id="754" r:id="rId49"/>
    <p:sldId id="755" r:id="rId50"/>
    <p:sldId id="733" r:id="rId51"/>
    <p:sldId id="731" r:id="rId52"/>
    <p:sldId id="726" r:id="rId53"/>
    <p:sldId id="730" r:id="rId54"/>
    <p:sldId id="728" r:id="rId55"/>
    <p:sldId id="729" r:id="rId56"/>
    <p:sldId id="701" r:id="rId57"/>
    <p:sldId id="703" r:id="rId58"/>
    <p:sldId id="713" r:id="rId59"/>
    <p:sldId id="717" r:id="rId60"/>
    <p:sldId id="718" r:id="rId61"/>
    <p:sldId id="719" r:id="rId62"/>
    <p:sldId id="722" r:id="rId63"/>
    <p:sldId id="740" r:id="rId64"/>
    <p:sldId id="741" r:id="rId65"/>
    <p:sldId id="747" r:id="rId66"/>
    <p:sldId id="756" r:id="rId67"/>
    <p:sldId id="750" r:id="rId68"/>
    <p:sldId id="725" r:id="rId69"/>
    <p:sldId id="689" r:id="rId7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jauzCpHPBy59qVg7eba7A==" hashData="OLt5+MB6sQdfhmJQsqcLzY79MjC/vDTAZVOtCjsY91ZJbKJzZuuNQvFbI4812BtP+iiuLBeGxe+PQ9+jO9BhkQ=="/>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1" d="100"/>
          <a:sy n="71" d="100"/>
        </p:scale>
        <p:origin x="67" y="25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heme" Target="theme/theme1.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7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D3D0FD-794E-46A4-86B5-94CA906D1668}" type="datetimeFigureOut">
              <a:rPr lang="fr-FR" smtClean="0"/>
              <a:t>17/11/2025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11F915-8BF2-48F1-9F6E-C078104401EF}" type="slidenum">
              <a:rPr lang="fr-FR" smtClean="0"/>
              <a:t>‹N°›</a:t>
            </a:fld>
            <a:endParaRPr lang="fr-FR"/>
          </a:p>
        </p:txBody>
      </p:sp>
    </p:spTree>
    <p:extLst>
      <p:ext uri="{BB962C8B-B14F-4D97-AF65-F5344CB8AC3E}">
        <p14:creationId xmlns:p14="http://schemas.microsoft.com/office/powerpoint/2010/main" val="19213735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381000" y="685800"/>
            <a:ext cx="60960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38612" rtl="0" eaLnBrk="1" fontAlgn="auto" latinLnBrk="0" hangingPunct="1">
              <a:lnSpc>
                <a:spcPct val="100000"/>
              </a:lnSpc>
              <a:spcBef>
                <a:spcPts val="0"/>
              </a:spcBef>
              <a:spcAft>
                <a:spcPts val="0"/>
              </a:spcAft>
              <a:buClrTx/>
              <a:buSzTx/>
              <a:buFontTx/>
              <a:buNone/>
              <a:tabLst/>
              <a:defRPr/>
            </a:pPr>
            <a:fld id="{29080A70-75AB-4AD4-A5A3-BF73EAC3B717}" type="slidenum">
              <a:rPr kumimoji="0" lang="fr-F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38612" rtl="0" eaLnBrk="1" fontAlgn="auto" latinLnBrk="0" hangingPunct="1">
                <a:lnSpc>
                  <a:spcPct val="100000"/>
                </a:lnSpc>
                <a:spcBef>
                  <a:spcPts val="0"/>
                </a:spcBef>
                <a:spcAft>
                  <a:spcPts val="0"/>
                </a:spcAft>
                <a:buClrTx/>
                <a:buSzTx/>
                <a:buFontTx/>
                <a:buNone/>
                <a:tabLst/>
                <a:defRPr/>
              </a:pPr>
              <a:t>1</a:t>
            </a:fld>
            <a:endParaRPr kumimoji="0" lang="fr-F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72218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D14E90-30DF-2BFF-4ADC-30635C97448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AB7222D-A37D-C2E4-4CAA-A0B7B66353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B428478-2607-D207-EC08-801997E75E9B}"/>
              </a:ext>
            </a:extLst>
          </p:cNvPr>
          <p:cNvSpPr>
            <a:spLocks noGrp="1"/>
          </p:cNvSpPr>
          <p:nvPr>
            <p:ph type="dt" sz="half" idx="10"/>
          </p:nvPr>
        </p:nvSpPr>
        <p:spPr/>
        <p:txBody>
          <a:bodyPr/>
          <a:lstStyle/>
          <a:p>
            <a:fld id="{A58DC641-EE83-4858-A640-D52B4B8777F8}" type="datetimeFigureOut">
              <a:rPr lang="fr-FR" smtClean="0"/>
              <a:t>17/11/2025</a:t>
            </a:fld>
            <a:endParaRPr lang="fr-FR"/>
          </a:p>
        </p:txBody>
      </p:sp>
      <p:sp>
        <p:nvSpPr>
          <p:cNvPr id="5" name="Espace réservé du pied de page 4">
            <a:extLst>
              <a:ext uri="{FF2B5EF4-FFF2-40B4-BE49-F238E27FC236}">
                <a16:creationId xmlns:a16="http://schemas.microsoft.com/office/drawing/2014/main" id="{E01BC7EC-F0FC-52FE-C238-6B1BD4CE830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8FC3AAC-C6B3-45B2-F664-8942A3B9B214}"/>
              </a:ext>
            </a:extLst>
          </p:cNvPr>
          <p:cNvSpPr>
            <a:spLocks noGrp="1"/>
          </p:cNvSpPr>
          <p:nvPr>
            <p:ph type="sldNum" sz="quarter" idx="12"/>
          </p:nvPr>
        </p:nvSpPr>
        <p:spPr/>
        <p:txBody>
          <a:bodyPr/>
          <a:lstStyle/>
          <a:p>
            <a:fld id="{7D14404B-FB6E-41E7-BBCC-24ED40F8E8D8}" type="slidenum">
              <a:rPr lang="fr-FR" smtClean="0"/>
              <a:t>‹N°›</a:t>
            </a:fld>
            <a:endParaRPr lang="fr-FR"/>
          </a:p>
        </p:txBody>
      </p:sp>
    </p:spTree>
    <p:extLst>
      <p:ext uri="{BB962C8B-B14F-4D97-AF65-F5344CB8AC3E}">
        <p14:creationId xmlns:p14="http://schemas.microsoft.com/office/powerpoint/2010/main" val="3199898751"/>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4D9C91-21DE-4CE7-BBD1-7D641A31F1A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5C13B5C-D22D-5B46-ACB3-9A0790DD7A9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AF0ADFE-6B99-8E0F-026B-B6D7A4EAFA36}"/>
              </a:ext>
            </a:extLst>
          </p:cNvPr>
          <p:cNvSpPr>
            <a:spLocks noGrp="1"/>
          </p:cNvSpPr>
          <p:nvPr>
            <p:ph type="dt" sz="half" idx="10"/>
          </p:nvPr>
        </p:nvSpPr>
        <p:spPr/>
        <p:txBody>
          <a:bodyPr/>
          <a:lstStyle/>
          <a:p>
            <a:fld id="{A58DC641-EE83-4858-A640-D52B4B8777F8}" type="datetimeFigureOut">
              <a:rPr lang="fr-FR" smtClean="0"/>
              <a:t>17/11/2025</a:t>
            </a:fld>
            <a:endParaRPr lang="fr-FR"/>
          </a:p>
        </p:txBody>
      </p:sp>
      <p:sp>
        <p:nvSpPr>
          <p:cNvPr id="5" name="Espace réservé du pied de page 4">
            <a:extLst>
              <a:ext uri="{FF2B5EF4-FFF2-40B4-BE49-F238E27FC236}">
                <a16:creationId xmlns:a16="http://schemas.microsoft.com/office/drawing/2014/main" id="{FC402EF7-80D9-85B7-ACF8-985CC80E842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747523D-0895-A5D3-38B5-E7A7192B13CA}"/>
              </a:ext>
            </a:extLst>
          </p:cNvPr>
          <p:cNvSpPr>
            <a:spLocks noGrp="1"/>
          </p:cNvSpPr>
          <p:nvPr>
            <p:ph type="sldNum" sz="quarter" idx="12"/>
          </p:nvPr>
        </p:nvSpPr>
        <p:spPr/>
        <p:txBody>
          <a:bodyPr/>
          <a:lstStyle/>
          <a:p>
            <a:fld id="{7D14404B-FB6E-41E7-BBCC-24ED40F8E8D8}" type="slidenum">
              <a:rPr lang="fr-FR" smtClean="0"/>
              <a:t>‹N°›</a:t>
            </a:fld>
            <a:endParaRPr lang="fr-FR"/>
          </a:p>
        </p:txBody>
      </p:sp>
    </p:spTree>
    <p:extLst>
      <p:ext uri="{BB962C8B-B14F-4D97-AF65-F5344CB8AC3E}">
        <p14:creationId xmlns:p14="http://schemas.microsoft.com/office/powerpoint/2010/main" val="376952908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F79B388-1893-A857-1B75-386F72D76E9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C6112AA-5628-3E91-82AF-22A5097DE45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0683A00-22C2-08D3-F58D-DA149D4781E1}"/>
              </a:ext>
            </a:extLst>
          </p:cNvPr>
          <p:cNvSpPr>
            <a:spLocks noGrp="1"/>
          </p:cNvSpPr>
          <p:nvPr>
            <p:ph type="dt" sz="half" idx="10"/>
          </p:nvPr>
        </p:nvSpPr>
        <p:spPr/>
        <p:txBody>
          <a:bodyPr/>
          <a:lstStyle/>
          <a:p>
            <a:fld id="{A58DC641-EE83-4858-A640-D52B4B8777F8}" type="datetimeFigureOut">
              <a:rPr lang="fr-FR" smtClean="0"/>
              <a:t>17/11/2025</a:t>
            </a:fld>
            <a:endParaRPr lang="fr-FR"/>
          </a:p>
        </p:txBody>
      </p:sp>
      <p:sp>
        <p:nvSpPr>
          <p:cNvPr id="5" name="Espace réservé du pied de page 4">
            <a:extLst>
              <a:ext uri="{FF2B5EF4-FFF2-40B4-BE49-F238E27FC236}">
                <a16:creationId xmlns:a16="http://schemas.microsoft.com/office/drawing/2014/main" id="{3E30DC04-6A7D-193A-E5AA-386205AD34A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04351AB-500B-41CB-30F5-2135F70766D3}"/>
              </a:ext>
            </a:extLst>
          </p:cNvPr>
          <p:cNvSpPr>
            <a:spLocks noGrp="1"/>
          </p:cNvSpPr>
          <p:nvPr>
            <p:ph type="sldNum" sz="quarter" idx="12"/>
          </p:nvPr>
        </p:nvSpPr>
        <p:spPr/>
        <p:txBody>
          <a:bodyPr/>
          <a:lstStyle/>
          <a:p>
            <a:fld id="{7D14404B-FB6E-41E7-BBCC-24ED40F8E8D8}" type="slidenum">
              <a:rPr lang="fr-FR" smtClean="0"/>
              <a:t>‹N°›</a:t>
            </a:fld>
            <a:endParaRPr lang="fr-FR"/>
          </a:p>
        </p:txBody>
      </p:sp>
    </p:spTree>
    <p:extLst>
      <p:ext uri="{BB962C8B-B14F-4D97-AF65-F5344CB8AC3E}">
        <p14:creationId xmlns:p14="http://schemas.microsoft.com/office/powerpoint/2010/main" val="2721045426"/>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76CD65-9EA6-E6F5-4A67-E65A4C58EE8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F9ED39E-FE1E-88A0-97BF-8462234CFA7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6B2903E-F2E3-1FB4-83E1-69AB67DCFC4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8309AF2-497B-3130-A9B1-4C89ADB11D75}"/>
              </a:ext>
            </a:extLst>
          </p:cNvPr>
          <p:cNvSpPr>
            <a:spLocks noGrp="1"/>
          </p:cNvSpPr>
          <p:nvPr>
            <p:ph type="dt" sz="half" idx="10"/>
          </p:nvPr>
        </p:nvSpPr>
        <p:spPr/>
        <p:txBody>
          <a:bodyPr/>
          <a:lstStyle/>
          <a:p>
            <a:fld id="{A58DC641-EE83-4858-A640-D52B4B8777F8}" type="datetimeFigureOut">
              <a:rPr lang="fr-FR" smtClean="0"/>
              <a:t>17/11/2025</a:t>
            </a:fld>
            <a:endParaRPr lang="fr-FR"/>
          </a:p>
        </p:txBody>
      </p:sp>
      <p:sp>
        <p:nvSpPr>
          <p:cNvPr id="6" name="Espace réservé du pied de page 5">
            <a:extLst>
              <a:ext uri="{FF2B5EF4-FFF2-40B4-BE49-F238E27FC236}">
                <a16:creationId xmlns:a16="http://schemas.microsoft.com/office/drawing/2014/main" id="{6E49791C-AA89-AC69-E95F-C879FC5B579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E4CA077-74A9-ECF9-4822-9BB59005580D}"/>
              </a:ext>
            </a:extLst>
          </p:cNvPr>
          <p:cNvSpPr>
            <a:spLocks noGrp="1"/>
          </p:cNvSpPr>
          <p:nvPr>
            <p:ph type="sldNum" sz="quarter" idx="12"/>
          </p:nvPr>
        </p:nvSpPr>
        <p:spPr/>
        <p:txBody>
          <a:bodyPr/>
          <a:lstStyle/>
          <a:p>
            <a:fld id="{7D14404B-FB6E-41E7-BBCC-24ED40F8E8D8}" type="slidenum">
              <a:rPr lang="fr-FR" smtClean="0"/>
              <a:t>‹N°›</a:t>
            </a:fld>
            <a:endParaRPr lang="fr-FR"/>
          </a:p>
        </p:txBody>
      </p:sp>
    </p:spTree>
    <p:extLst>
      <p:ext uri="{BB962C8B-B14F-4D97-AF65-F5344CB8AC3E}">
        <p14:creationId xmlns:p14="http://schemas.microsoft.com/office/powerpoint/2010/main" val="3475137433"/>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EDFB85-398D-05DA-F952-1BC9263E4F8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75C5535-720E-97AC-23D7-0A58A30D28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F12A002-A5F1-4FAC-453A-0FCA47B4262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B4C89C1-A8C1-450B-01CB-F13AC4564AB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9E627AC-4618-3FF9-A09D-141BCAB1E48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934D489-1C61-9283-5117-7070C80DFB7F}"/>
              </a:ext>
            </a:extLst>
          </p:cNvPr>
          <p:cNvSpPr>
            <a:spLocks noGrp="1"/>
          </p:cNvSpPr>
          <p:nvPr>
            <p:ph type="dt" sz="half" idx="10"/>
          </p:nvPr>
        </p:nvSpPr>
        <p:spPr/>
        <p:txBody>
          <a:bodyPr/>
          <a:lstStyle/>
          <a:p>
            <a:fld id="{A58DC641-EE83-4858-A640-D52B4B8777F8}" type="datetimeFigureOut">
              <a:rPr lang="fr-FR" smtClean="0"/>
              <a:t>17/11/2025</a:t>
            </a:fld>
            <a:endParaRPr lang="fr-FR"/>
          </a:p>
        </p:txBody>
      </p:sp>
      <p:sp>
        <p:nvSpPr>
          <p:cNvPr id="8" name="Espace réservé du pied de page 7">
            <a:extLst>
              <a:ext uri="{FF2B5EF4-FFF2-40B4-BE49-F238E27FC236}">
                <a16:creationId xmlns:a16="http://schemas.microsoft.com/office/drawing/2014/main" id="{E7890EB0-A472-088E-24CA-F30AA8E5ECB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78D4183-76CB-D522-C27A-E2D11602A1C9}"/>
              </a:ext>
            </a:extLst>
          </p:cNvPr>
          <p:cNvSpPr>
            <a:spLocks noGrp="1"/>
          </p:cNvSpPr>
          <p:nvPr>
            <p:ph type="sldNum" sz="quarter" idx="12"/>
          </p:nvPr>
        </p:nvSpPr>
        <p:spPr/>
        <p:txBody>
          <a:bodyPr/>
          <a:lstStyle/>
          <a:p>
            <a:fld id="{7D14404B-FB6E-41E7-BBCC-24ED40F8E8D8}" type="slidenum">
              <a:rPr lang="fr-FR" smtClean="0"/>
              <a:t>‹N°›</a:t>
            </a:fld>
            <a:endParaRPr lang="fr-FR"/>
          </a:p>
        </p:txBody>
      </p:sp>
    </p:spTree>
    <p:extLst>
      <p:ext uri="{BB962C8B-B14F-4D97-AF65-F5344CB8AC3E}">
        <p14:creationId xmlns:p14="http://schemas.microsoft.com/office/powerpoint/2010/main" val="886083721"/>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119BD9-5DC6-5898-35FA-DDB6745B18A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2C98D6D-A85F-D718-2095-DBB3E733E61F}"/>
              </a:ext>
            </a:extLst>
          </p:cNvPr>
          <p:cNvSpPr>
            <a:spLocks noGrp="1"/>
          </p:cNvSpPr>
          <p:nvPr>
            <p:ph type="dt" sz="half" idx="10"/>
          </p:nvPr>
        </p:nvSpPr>
        <p:spPr/>
        <p:txBody>
          <a:bodyPr/>
          <a:lstStyle/>
          <a:p>
            <a:fld id="{A58DC641-EE83-4858-A640-D52B4B8777F8}" type="datetimeFigureOut">
              <a:rPr lang="fr-FR" smtClean="0"/>
              <a:t>17/11/2025</a:t>
            </a:fld>
            <a:endParaRPr lang="fr-FR"/>
          </a:p>
        </p:txBody>
      </p:sp>
      <p:sp>
        <p:nvSpPr>
          <p:cNvPr id="4" name="Espace réservé du pied de page 3">
            <a:extLst>
              <a:ext uri="{FF2B5EF4-FFF2-40B4-BE49-F238E27FC236}">
                <a16:creationId xmlns:a16="http://schemas.microsoft.com/office/drawing/2014/main" id="{91CBAB7D-80D1-76EB-91A2-2F5614E190E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C57E108-14D0-6F81-07FE-06271E06BAEC}"/>
              </a:ext>
            </a:extLst>
          </p:cNvPr>
          <p:cNvSpPr>
            <a:spLocks noGrp="1"/>
          </p:cNvSpPr>
          <p:nvPr>
            <p:ph type="sldNum" sz="quarter" idx="12"/>
          </p:nvPr>
        </p:nvSpPr>
        <p:spPr/>
        <p:txBody>
          <a:bodyPr/>
          <a:lstStyle/>
          <a:p>
            <a:fld id="{7D14404B-FB6E-41E7-BBCC-24ED40F8E8D8}" type="slidenum">
              <a:rPr lang="fr-FR" smtClean="0"/>
              <a:t>‹N°›</a:t>
            </a:fld>
            <a:endParaRPr lang="fr-FR"/>
          </a:p>
        </p:txBody>
      </p:sp>
    </p:spTree>
    <p:extLst>
      <p:ext uri="{BB962C8B-B14F-4D97-AF65-F5344CB8AC3E}">
        <p14:creationId xmlns:p14="http://schemas.microsoft.com/office/powerpoint/2010/main" val="1070606147"/>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5DC1A07-FED0-C927-24C1-F0F781A4939D}"/>
              </a:ext>
            </a:extLst>
          </p:cNvPr>
          <p:cNvSpPr>
            <a:spLocks noGrp="1"/>
          </p:cNvSpPr>
          <p:nvPr>
            <p:ph type="dt" sz="half" idx="10"/>
          </p:nvPr>
        </p:nvSpPr>
        <p:spPr/>
        <p:txBody>
          <a:bodyPr/>
          <a:lstStyle/>
          <a:p>
            <a:fld id="{A58DC641-EE83-4858-A640-D52B4B8777F8}" type="datetimeFigureOut">
              <a:rPr lang="fr-FR" smtClean="0"/>
              <a:t>17/11/2025</a:t>
            </a:fld>
            <a:endParaRPr lang="fr-FR"/>
          </a:p>
        </p:txBody>
      </p:sp>
      <p:sp>
        <p:nvSpPr>
          <p:cNvPr id="3" name="Espace réservé du pied de page 2">
            <a:extLst>
              <a:ext uri="{FF2B5EF4-FFF2-40B4-BE49-F238E27FC236}">
                <a16:creationId xmlns:a16="http://schemas.microsoft.com/office/drawing/2014/main" id="{B3351C23-297B-3D11-B71B-08E338043EF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095A087-68D0-6D40-E750-13A8799240CC}"/>
              </a:ext>
            </a:extLst>
          </p:cNvPr>
          <p:cNvSpPr>
            <a:spLocks noGrp="1"/>
          </p:cNvSpPr>
          <p:nvPr>
            <p:ph type="sldNum" sz="quarter" idx="12"/>
          </p:nvPr>
        </p:nvSpPr>
        <p:spPr/>
        <p:txBody>
          <a:bodyPr/>
          <a:lstStyle/>
          <a:p>
            <a:fld id="{7D14404B-FB6E-41E7-BBCC-24ED40F8E8D8}" type="slidenum">
              <a:rPr lang="fr-FR" smtClean="0"/>
              <a:t>‹N°›</a:t>
            </a:fld>
            <a:endParaRPr lang="fr-FR"/>
          </a:p>
        </p:txBody>
      </p:sp>
    </p:spTree>
    <p:extLst>
      <p:ext uri="{BB962C8B-B14F-4D97-AF65-F5344CB8AC3E}">
        <p14:creationId xmlns:p14="http://schemas.microsoft.com/office/powerpoint/2010/main" val="3251835421"/>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0CAE045-72DC-9D2E-94AC-847912CEB92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99CF35D9-287E-EE5D-63AE-71559E5691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F70C117-6C52-3518-4BB1-27CB901E12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6F7F1D6-4555-F1A8-464C-ADFCAB16BEB1}"/>
              </a:ext>
            </a:extLst>
          </p:cNvPr>
          <p:cNvSpPr>
            <a:spLocks noGrp="1"/>
          </p:cNvSpPr>
          <p:nvPr>
            <p:ph type="dt" sz="half" idx="10"/>
          </p:nvPr>
        </p:nvSpPr>
        <p:spPr/>
        <p:txBody>
          <a:bodyPr/>
          <a:lstStyle/>
          <a:p>
            <a:fld id="{A58DC641-EE83-4858-A640-D52B4B8777F8}" type="datetimeFigureOut">
              <a:rPr lang="fr-FR" smtClean="0"/>
              <a:t>17/11/2025</a:t>
            </a:fld>
            <a:endParaRPr lang="fr-FR"/>
          </a:p>
        </p:txBody>
      </p:sp>
      <p:sp>
        <p:nvSpPr>
          <p:cNvPr id="6" name="Espace réservé du pied de page 5">
            <a:extLst>
              <a:ext uri="{FF2B5EF4-FFF2-40B4-BE49-F238E27FC236}">
                <a16:creationId xmlns:a16="http://schemas.microsoft.com/office/drawing/2014/main" id="{A048DDB4-9631-EA09-9732-88C5DDCBA91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C0A118A-9E81-A23C-51EF-B01D6ED3A2EA}"/>
              </a:ext>
            </a:extLst>
          </p:cNvPr>
          <p:cNvSpPr>
            <a:spLocks noGrp="1"/>
          </p:cNvSpPr>
          <p:nvPr>
            <p:ph type="sldNum" sz="quarter" idx="12"/>
          </p:nvPr>
        </p:nvSpPr>
        <p:spPr/>
        <p:txBody>
          <a:bodyPr/>
          <a:lstStyle/>
          <a:p>
            <a:fld id="{7D14404B-FB6E-41E7-BBCC-24ED40F8E8D8}" type="slidenum">
              <a:rPr lang="fr-FR" smtClean="0"/>
              <a:t>‹N°›</a:t>
            </a:fld>
            <a:endParaRPr lang="fr-FR"/>
          </a:p>
        </p:txBody>
      </p:sp>
    </p:spTree>
    <p:extLst>
      <p:ext uri="{BB962C8B-B14F-4D97-AF65-F5344CB8AC3E}">
        <p14:creationId xmlns:p14="http://schemas.microsoft.com/office/powerpoint/2010/main" val="283115483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6E0012-AFBF-77CE-0D63-A00F714D80B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720502D-17E8-42DA-09CB-432AAF4F39A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D6BA55D3-B07D-DAD5-B465-061061C959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A92353F-D107-4CDA-4670-5B78D3538B5E}"/>
              </a:ext>
            </a:extLst>
          </p:cNvPr>
          <p:cNvSpPr>
            <a:spLocks noGrp="1"/>
          </p:cNvSpPr>
          <p:nvPr>
            <p:ph type="dt" sz="half" idx="10"/>
          </p:nvPr>
        </p:nvSpPr>
        <p:spPr/>
        <p:txBody>
          <a:bodyPr/>
          <a:lstStyle/>
          <a:p>
            <a:fld id="{A58DC641-EE83-4858-A640-D52B4B8777F8}" type="datetimeFigureOut">
              <a:rPr lang="fr-FR" smtClean="0"/>
              <a:t>17/11/2025</a:t>
            </a:fld>
            <a:endParaRPr lang="fr-FR"/>
          </a:p>
        </p:txBody>
      </p:sp>
      <p:sp>
        <p:nvSpPr>
          <p:cNvPr id="6" name="Espace réservé du pied de page 5">
            <a:extLst>
              <a:ext uri="{FF2B5EF4-FFF2-40B4-BE49-F238E27FC236}">
                <a16:creationId xmlns:a16="http://schemas.microsoft.com/office/drawing/2014/main" id="{6DC79D02-0842-04BD-5D46-4634C46509D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E6D1A08-1B4C-0056-AB72-D0583476230E}"/>
              </a:ext>
            </a:extLst>
          </p:cNvPr>
          <p:cNvSpPr>
            <a:spLocks noGrp="1"/>
          </p:cNvSpPr>
          <p:nvPr>
            <p:ph type="sldNum" sz="quarter" idx="12"/>
          </p:nvPr>
        </p:nvSpPr>
        <p:spPr/>
        <p:txBody>
          <a:bodyPr/>
          <a:lstStyle/>
          <a:p>
            <a:fld id="{7D14404B-FB6E-41E7-BBCC-24ED40F8E8D8}" type="slidenum">
              <a:rPr lang="fr-FR" smtClean="0"/>
              <a:t>‹N°›</a:t>
            </a:fld>
            <a:endParaRPr lang="fr-FR"/>
          </a:p>
        </p:txBody>
      </p:sp>
    </p:spTree>
    <p:extLst>
      <p:ext uri="{BB962C8B-B14F-4D97-AF65-F5344CB8AC3E}">
        <p14:creationId xmlns:p14="http://schemas.microsoft.com/office/powerpoint/2010/main" val="3142692642"/>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6FDA78E-666F-8E03-D97E-BAAD8386650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CABB286-F163-95CE-311F-C52D5ECEED2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4E2B97F-9528-5E31-A79B-370BBB855D0A}"/>
              </a:ext>
            </a:extLst>
          </p:cNvPr>
          <p:cNvSpPr>
            <a:spLocks noGrp="1"/>
          </p:cNvSpPr>
          <p:nvPr>
            <p:ph type="dt" sz="half" idx="10"/>
          </p:nvPr>
        </p:nvSpPr>
        <p:spPr/>
        <p:txBody>
          <a:bodyPr/>
          <a:lstStyle/>
          <a:p>
            <a:fld id="{A58DC641-EE83-4858-A640-D52B4B8777F8}" type="datetimeFigureOut">
              <a:rPr lang="fr-FR" smtClean="0"/>
              <a:t>17/11/2025</a:t>
            </a:fld>
            <a:endParaRPr lang="fr-FR"/>
          </a:p>
        </p:txBody>
      </p:sp>
      <p:sp>
        <p:nvSpPr>
          <p:cNvPr id="5" name="Espace réservé du pied de page 4">
            <a:extLst>
              <a:ext uri="{FF2B5EF4-FFF2-40B4-BE49-F238E27FC236}">
                <a16:creationId xmlns:a16="http://schemas.microsoft.com/office/drawing/2014/main" id="{019DC029-8EB3-3D32-DA2B-4505CF29B40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BC01328-BA31-275E-033A-A6D172D31D01}"/>
              </a:ext>
            </a:extLst>
          </p:cNvPr>
          <p:cNvSpPr>
            <a:spLocks noGrp="1"/>
          </p:cNvSpPr>
          <p:nvPr>
            <p:ph type="sldNum" sz="quarter" idx="12"/>
          </p:nvPr>
        </p:nvSpPr>
        <p:spPr/>
        <p:txBody>
          <a:bodyPr/>
          <a:lstStyle/>
          <a:p>
            <a:fld id="{7D14404B-FB6E-41E7-BBCC-24ED40F8E8D8}" type="slidenum">
              <a:rPr lang="fr-FR" smtClean="0"/>
              <a:t>‹N°›</a:t>
            </a:fld>
            <a:endParaRPr lang="fr-FR"/>
          </a:p>
        </p:txBody>
      </p:sp>
    </p:spTree>
    <p:extLst>
      <p:ext uri="{BB962C8B-B14F-4D97-AF65-F5344CB8AC3E}">
        <p14:creationId xmlns:p14="http://schemas.microsoft.com/office/powerpoint/2010/main" val="304011790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C3E2820-2D41-5999-7BBD-C36CEB683CB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7C0CC79-2D82-F897-7981-BA292C285F62}"/>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1224D9C-1BEB-E66A-B3CF-68EE8394877E}"/>
              </a:ext>
            </a:extLst>
          </p:cNvPr>
          <p:cNvSpPr>
            <a:spLocks noGrp="1"/>
          </p:cNvSpPr>
          <p:nvPr>
            <p:ph type="dt" sz="half" idx="10"/>
          </p:nvPr>
        </p:nvSpPr>
        <p:spPr/>
        <p:txBody>
          <a:bodyPr/>
          <a:lstStyle/>
          <a:p>
            <a:fld id="{A58DC641-EE83-4858-A640-D52B4B8777F8}" type="datetimeFigureOut">
              <a:rPr lang="fr-FR" smtClean="0"/>
              <a:t>17/11/2025</a:t>
            </a:fld>
            <a:endParaRPr lang="fr-FR"/>
          </a:p>
        </p:txBody>
      </p:sp>
      <p:sp>
        <p:nvSpPr>
          <p:cNvPr id="5" name="Espace réservé du pied de page 4">
            <a:extLst>
              <a:ext uri="{FF2B5EF4-FFF2-40B4-BE49-F238E27FC236}">
                <a16:creationId xmlns:a16="http://schemas.microsoft.com/office/drawing/2014/main" id="{5D4C8A62-A235-367E-4E94-8473D6E31E6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D6EF0C8-8565-DC86-B149-44475BB90AB5}"/>
              </a:ext>
            </a:extLst>
          </p:cNvPr>
          <p:cNvSpPr>
            <a:spLocks noGrp="1"/>
          </p:cNvSpPr>
          <p:nvPr>
            <p:ph type="sldNum" sz="quarter" idx="12"/>
          </p:nvPr>
        </p:nvSpPr>
        <p:spPr/>
        <p:txBody>
          <a:bodyPr/>
          <a:lstStyle/>
          <a:p>
            <a:fld id="{7D14404B-FB6E-41E7-BBCC-24ED40F8E8D8}" type="slidenum">
              <a:rPr lang="fr-FR" smtClean="0"/>
              <a:t>‹N°›</a:t>
            </a:fld>
            <a:endParaRPr lang="fr-FR"/>
          </a:p>
        </p:txBody>
      </p:sp>
    </p:spTree>
    <p:extLst>
      <p:ext uri="{BB962C8B-B14F-4D97-AF65-F5344CB8AC3E}">
        <p14:creationId xmlns:p14="http://schemas.microsoft.com/office/powerpoint/2010/main" val="3366988030"/>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5580" y="2134621"/>
            <a:ext cx="10363200" cy="1470026"/>
          </a:xfrm>
        </p:spPr>
        <p:txBody>
          <a:bodyPr/>
          <a:lstStyle/>
          <a:p>
            <a:r>
              <a:rPr lang="fr-FR"/>
              <a:t>Cliquez pour modifier le style du titre</a:t>
            </a:r>
          </a:p>
        </p:txBody>
      </p:sp>
      <p:sp>
        <p:nvSpPr>
          <p:cNvPr id="3" name="Sous-titre 2"/>
          <p:cNvSpPr>
            <a:spLocks noGrp="1"/>
          </p:cNvSpPr>
          <p:nvPr>
            <p:ph type="subTitle" idx="1"/>
          </p:nvPr>
        </p:nvSpPr>
        <p:spPr>
          <a:xfrm>
            <a:off x="1830043" y="3886351"/>
            <a:ext cx="8534401" cy="1752600"/>
          </a:xfrm>
        </p:spPr>
        <p:txBody>
          <a:bodyPr/>
          <a:lstStyle>
            <a:lvl1pPr marL="0" indent="0" algn="ctr">
              <a:buNone/>
              <a:defRPr>
                <a:solidFill>
                  <a:schemeClr val="tx1">
                    <a:tint val="75000"/>
                  </a:schemeClr>
                </a:solidFill>
              </a:defRPr>
            </a:lvl1pPr>
            <a:lvl2pPr marL="499172" indent="0" algn="ctr">
              <a:buNone/>
              <a:defRPr>
                <a:solidFill>
                  <a:schemeClr val="tx1">
                    <a:tint val="75000"/>
                  </a:schemeClr>
                </a:solidFill>
              </a:defRPr>
            </a:lvl2pPr>
            <a:lvl3pPr marL="998340" indent="0" algn="ctr">
              <a:buNone/>
              <a:defRPr>
                <a:solidFill>
                  <a:schemeClr val="tx1">
                    <a:tint val="75000"/>
                  </a:schemeClr>
                </a:solidFill>
              </a:defRPr>
            </a:lvl3pPr>
            <a:lvl4pPr marL="1497345" indent="0" algn="ctr">
              <a:buNone/>
              <a:defRPr>
                <a:solidFill>
                  <a:schemeClr val="tx1">
                    <a:tint val="75000"/>
                  </a:schemeClr>
                </a:solidFill>
              </a:defRPr>
            </a:lvl4pPr>
            <a:lvl5pPr marL="1996622" indent="0" algn="ctr">
              <a:buNone/>
              <a:defRPr>
                <a:solidFill>
                  <a:schemeClr val="tx1">
                    <a:tint val="75000"/>
                  </a:schemeClr>
                </a:solidFill>
              </a:defRPr>
            </a:lvl5pPr>
            <a:lvl6pPr marL="2495558" indent="0" algn="ctr">
              <a:buNone/>
              <a:defRPr>
                <a:solidFill>
                  <a:schemeClr val="tx1">
                    <a:tint val="75000"/>
                  </a:schemeClr>
                </a:solidFill>
              </a:defRPr>
            </a:lvl6pPr>
            <a:lvl7pPr marL="2994715" indent="0" algn="ctr">
              <a:buNone/>
              <a:defRPr>
                <a:solidFill>
                  <a:schemeClr val="tx1">
                    <a:tint val="75000"/>
                  </a:schemeClr>
                </a:solidFill>
              </a:defRPr>
            </a:lvl7pPr>
            <a:lvl8pPr marL="3493807" indent="0" algn="ctr">
              <a:buNone/>
              <a:defRPr>
                <a:solidFill>
                  <a:schemeClr val="tx1">
                    <a:tint val="75000"/>
                  </a:schemeClr>
                </a:solidFill>
              </a:defRPr>
            </a:lvl8pPr>
            <a:lvl9pPr marL="3992909"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067082511"/>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248321407"/>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4276" y="4411321"/>
            <a:ext cx="10363200" cy="1362076"/>
          </a:xfrm>
        </p:spPr>
        <p:txBody>
          <a:bodyPr anchor="t"/>
          <a:lstStyle>
            <a:lvl1pPr algn="l">
              <a:defRPr sz="4445" b="1" cap="all"/>
            </a:lvl1pPr>
          </a:lstStyle>
          <a:p>
            <a:r>
              <a:rPr lang="fr-FR"/>
              <a:t>Cliquez pour modifier le style du titre</a:t>
            </a:r>
          </a:p>
        </p:txBody>
      </p:sp>
      <p:sp>
        <p:nvSpPr>
          <p:cNvPr id="3" name="Espace réservé du texte 2"/>
          <p:cNvSpPr>
            <a:spLocks noGrp="1"/>
          </p:cNvSpPr>
          <p:nvPr>
            <p:ph type="body" idx="1"/>
          </p:nvPr>
        </p:nvSpPr>
        <p:spPr>
          <a:xfrm>
            <a:off x="964276" y="2906958"/>
            <a:ext cx="10363200" cy="1500187"/>
          </a:xfrm>
        </p:spPr>
        <p:txBody>
          <a:bodyPr anchor="b"/>
          <a:lstStyle>
            <a:lvl1pPr marL="0" indent="0">
              <a:buNone/>
              <a:defRPr sz="2222">
                <a:solidFill>
                  <a:schemeClr val="tx1">
                    <a:tint val="75000"/>
                  </a:schemeClr>
                </a:solidFill>
              </a:defRPr>
            </a:lvl1pPr>
            <a:lvl2pPr marL="499172" indent="0">
              <a:buNone/>
              <a:defRPr sz="1905">
                <a:solidFill>
                  <a:schemeClr val="tx1">
                    <a:tint val="75000"/>
                  </a:schemeClr>
                </a:solidFill>
              </a:defRPr>
            </a:lvl2pPr>
            <a:lvl3pPr marL="998340" indent="0">
              <a:buNone/>
              <a:defRPr sz="1799">
                <a:solidFill>
                  <a:schemeClr val="tx1">
                    <a:tint val="75000"/>
                  </a:schemeClr>
                </a:solidFill>
              </a:defRPr>
            </a:lvl3pPr>
            <a:lvl4pPr marL="1497345" indent="0">
              <a:buNone/>
              <a:defRPr sz="1588">
                <a:solidFill>
                  <a:schemeClr val="tx1">
                    <a:tint val="75000"/>
                  </a:schemeClr>
                </a:solidFill>
              </a:defRPr>
            </a:lvl4pPr>
            <a:lvl5pPr marL="1996622" indent="0">
              <a:buNone/>
              <a:defRPr sz="1588">
                <a:solidFill>
                  <a:schemeClr val="tx1">
                    <a:tint val="75000"/>
                  </a:schemeClr>
                </a:solidFill>
              </a:defRPr>
            </a:lvl5pPr>
            <a:lvl6pPr marL="2495558" indent="0">
              <a:buNone/>
              <a:defRPr sz="1588">
                <a:solidFill>
                  <a:schemeClr val="tx1">
                    <a:tint val="75000"/>
                  </a:schemeClr>
                </a:solidFill>
              </a:defRPr>
            </a:lvl6pPr>
            <a:lvl7pPr marL="2994715" indent="0">
              <a:buNone/>
              <a:defRPr sz="1588">
                <a:solidFill>
                  <a:schemeClr val="tx1">
                    <a:tint val="75000"/>
                  </a:schemeClr>
                </a:solidFill>
              </a:defRPr>
            </a:lvl7pPr>
            <a:lvl8pPr marL="3493807" indent="0">
              <a:buNone/>
              <a:defRPr sz="1588">
                <a:solidFill>
                  <a:schemeClr val="tx1">
                    <a:tint val="75000"/>
                  </a:schemeClr>
                </a:solidFill>
              </a:defRPr>
            </a:lvl8pPr>
            <a:lvl9pPr marL="3992909" indent="0">
              <a:buNone/>
              <a:defRPr sz="1588">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56596866"/>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610305" y="1601489"/>
            <a:ext cx="5384800" cy="4525963"/>
          </a:xfrm>
        </p:spPr>
        <p:txBody>
          <a:bodyPr/>
          <a:lstStyle>
            <a:lvl1pPr>
              <a:defRPr sz="3069"/>
            </a:lvl1pPr>
            <a:lvl2pPr>
              <a:defRPr sz="2646"/>
            </a:lvl2pPr>
            <a:lvl3pPr>
              <a:defRPr sz="2222"/>
            </a:lvl3pPr>
            <a:lvl4pPr>
              <a:defRPr sz="1905"/>
            </a:lvl4pPr>
            <a:lvl5pPr>
              <a:defRPr sz="1905"/>
            </a:lvl5pPr>
            <a:lvl6pPr>
              <a:defRPr sz="1905"/>
            </a:lvl6pPr>
            <a:lvl7pPr>
              <a:defRPr sz="1905"/>
            </a:lvl7pPr>
            <a:lvl8pPr>
              <a:defRPr sz="1905"/>
            </a:lvl8pPr>
            <a:lvl9pPr>
              <a:defRPr sz="1905"/>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98537" y="1601489"/>
            <a:ext cx="5384800" cy="4525963"/>
          </a:xfrm>
        </p:spPr>
        <p:txBody>
          <a:bodyPr/>
          <a:lstStyle>
            <a:lvl1pPr>
              <a:defRPr sz="3069"/>
            </a:lvl1pPr>
            <a:lvl2pPr>
              <a:defRPr sz="2646"/>
            </a:lvl2pPr>
            <a:lvl3pPr>
              <a:defRPr sz="2222"/>
            </a:lvl3pPr>
            <a:lvl4pPr>
              <a:defRPr sz="1905"/>
            </a:lvl4pPr>
            <a:lvl5pPr>
              <a:defRPr sz="1905"/>
            </a:lvl5pPr>
            <a:lvl6pPr>
              <a:defRPr sz="1905"/>
            </a:lvl6pPr>
            <a:lvl7pPr>
              <a:defRPr sz="1905"/>
            </a:lvl7pPr>
            <a:lvl8pPr>
              <a:defRPr sz="1905"/>
            </a:lvl8pPr>
            <a:lvl9pPr>
              <a:defRPr sz="1905"/>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062778842"/>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610403" y="1535404"/>
            <a:ext cx="5386917" cy="639761"/>
          </a:xfrm>
        </p:spPr>
        <p:txBody>
          <a:bodyPr anchor="b"/>
          <a:lstStyle>
            <a:lvl1pPr marL="0" indent="0">
              <a:buNone/>
              <a:defRPr sz="2646" b="1"/>
            </a:lvl1pPr>
            <a:lvl2pPr marL="499172" indent="0">
              <a:buNone/>
              <a:defRPr sz="2222" b="1"/>
            </a:lvl2pPr>
            <a:lvl3pPr marL="998340" indent="0">
              <a:buNone/>
              <a:defRPr sz="1905" b="1"/>
            </a:lvl3pPr>
            <a:lvl4pPr marL="1497345" indent="0">
              <a:buNone/>
              <a:defRPr sz="1799" b="1"/>
            </a:lvl4pPr>
            <a:lvl5pPr marL="1996622" indent="0">
              <a:buNone/>
              <a:defRPr sz="1799" b="1"/>
            </a:lvl5pPr>
            <a:lvl6pPr marL="2495558" indent="0">
              <a:buNone/>
              <a:defRPr sz="1799" b="1"/>
            </a:lvl6pPr>
            <a:lvl7pPr marL="2994715" indent="0">
              <a:buNone/>
              <a:defRPr sz="1799" b="1"/>
            </a:lvl7pPr>
            <a:lvl8pPr marL="3493807" indent="0">
              <a:buNone/>
              <a:defRPr sz="1799" b="1"/>
            </a:lvl8pPr>
            <a:lvl9pPr marL="3992909" indent="0">
              <a:buNone/>
              <a:defRPr sz="1799" b="1"/>
            </a:lvl9pPr>
          </a:lstStyle>
          <a:p>
            <a:pPr lvl="0"/>
            <a:r>
              <a:rPr lang="fr-FR"/>
              <a:t>Cliquez pour modifier les styles du texte du masque</a:t>
            </a:r>
          </a:p>
        </p:txBody>
      </p:sp>
      <p:sp>
        <p:nvSpPr>
          <p:cNvPr id="4" name="Espace réservé du contenu 3"/>
          <p:cNvSpPr>
            <a:spLocks noGrp="1"/>
          </p:cNvSpPr>
          <p:nvPr>
            <p:ph sz="half" idx="2"/>
          </p:nvPr>
        </p:nvSpPr>
        <p:spPr>
          <a:xfrm>
            <a:off x="610403" y="2175066"/>
            <a:ext cx="5386917" cy="3951288"/>
          </a:xfrm>
        </p:spPr>
        <p:txBody>
          <a:bodyPr/>
          <a:lstStyle>
            <a:lvl1pPr>
              <a:defRPr sz="2646"/>
            </a:lvl1pPr>
            <a:lvl2pPr>
              <a:defRPr sz="2222"/>
            </a:lvl2pPr>
            <a:lvl3pPr>
              <a:defRPr sz="1905"/>
            </a:lvl3pPr>
            <a:lvl4pPr>
              <a:defRPr sz="1799"/>
            </a:lvl4pPr>
            <a:lvl5pPr>
              <a:defRPr sz="1799"/>
            </a:lvl5pPr>
            <a:lvl6pPr>
              <a:defRPr sz="1799"/>
            </a:lvl6pPr>
            <a:lvl7pPr>
              <a:defRPr sz="1799"/>
            </a:lvl7pPr>
            <a:lvl8pPr>
              <a:defRPr sz="1799"/>
            </a:lvl8pPr>
            <a:lvl9pPr>
              <a:defRPr sz="179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95083" y="1535404"/>
            <a:ext cx="5389038" cy="639761"/>
          </a:xfrm>
        </p:spPr>
        <p:txBody>
          <a:bodyPr anchor="b"/>
          <a:lstStyle>
            <a:lvl1pPr marL="0" indent="0">
              <a:buNone/>
              <a:defRPr sz="2646" b="1"/>
            </a:lvl1pPr>
            <a:lvl2pPr marL="499172" indent="0">
              <a:buNone/>
              <a:defRPr sz="2222" b="1"/>
            </a:lvl2pPr>
            <a:lvl3pPr marL="998340" indent="0">
              <a:buNone/>
              <a:defRPr sz="1905" b="1"/>
            </a:lvl3pPr>
            <a:lvl4pPr marL="1497345" indent="0">
              <a:buNone/>
              <a:defRPr sz="1799" b="1"/>
            </a:lvl4pPr>
            <a:lvl5pPr marL="1996622" indent="0">
              <a:buNone/>
              <a:defRPr sz="1799" b="1"/>
            </a:lvl5pPr>
            <a:lvl6pPr marL="2495558" indent="0">
              <a:buNone/>
              <a:defRPr sz="1799" b="1"/>
            </a:lvl6pPr>
            <a:lvl7pPr marL="2994715" indent="0">
              <a:buNone/>
              <a:defRPr sz="1799" b="1"/>
            </a:lvl7pPr>
            <a:lvl8pPr marL="3493807" indent="0">
              <a:buNone/>
              <a:defRPr sz="1799" b="1"/>
            </a:lvl8pPr>
            <a:lvl9pPr marL="3992909" indent="0">
              <a:buNone/>
              <a:defRPr sz="1799" b="1"/>
            </a:lvl9pPr>
          </a:lstStyle>
          <a:p>
            <a:pPr lvl="0"/>
            <a:r>
              <a:rPr lang="fr-FR"/>
              <a:t>Cliquez pour modifier les styles du texte du masque</a:t>
            </a:r>
          </a:p>
        </p:txBody>
      </p:sp>
      <p:sp>
        <p:nvSpPr>
          <p:cNvPr id="6" name="Espace réservé du contenu 5"/>
          <p:cNvSpPr>
            <a:spLocks noGrp="1"/>
          </p:cNvSpPr>
          <p:nvPr>
            <p:ph sz="quarter" idx="4"/>
          </p:nvPr>
        </p:nvSpPr>
        <p:spPr>
          <a:xfrm>
            <a:off x="6195083" y="2175066"/>
            <a:ext cx="5389038" cy="3951288"/>
          </a:xfrm>
        </p:spPr>
        <p:txBody>
          <a:bodyPr/>
          <a:lstStyle>
            <a:lvl1pPr>
              <a:defRPr sz="2646"/>
            </a:lvl1pPr>
            <a:lvl2pPr>
              <a:defRPr sz="2222"/>
            </a:lvl2pPr>
            <a:lvl3pPr>
              <a:defRPr sz="1905"/>
            </a:lvl3pPr>
            <a:lvl4pPr>
              <a:defRPr sz="1799"/>
            </a:lvl4pPr>
            <a:lvl5pPr>
              <a:defRPr sz="1799"/>
            </a:lvl5pPr>
            <a:lvl6pPr>
              <a:defRPr sz="1799"/>
            </a:lvl6pPr>
            <a:lvl7pPr>
              <a:defRPr sz="1799"/>
            </a:lvl7pPr>
            <a:lvl8pPr>
              <a:defRPr sz="1799"/>
            </a:lvl8pPr>
            <a:lvl9pPr>
              <a:defRPr sz="179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291088253"/>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014794334"/>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40005225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13419" y="276773"/>
            <a:ext cx="4011083" cy="1162050"/>
          </a:xfrm>
        </p:spPr>
        <p:txBody>
          <a:bodyPr anchor="b"/>
          <a:lstStyle>
            <a:lvl1pPr algn="l">
              <a:defRPr sz="2222" b="1"/>
            </a:lvl1pPr>
          </a:lstStyle>
          <a:p>
            <a:r>
              <a:rPr lang="fr-FR"/>
              <a:t>Cliquez pour modifier le style du titre</a:t>
            </a:r>
          </a:p>
        </p:txBody>
      </p:sp>
      <p:sp>
        <p:nvSpPr>
          <p:cNvPr id="3" name="Espace réservé du contenu 2"/>
          <p:cNvSpPr>
            <a:spLocks noGrp="1"/>
          </p:cNvSpPr>
          <p:nvPr>
            <p:ph idx="1"/>
          </p:nvPr>
        </p:nvSpPr>
        <p:spPr>
          <a:xfrm>
            <a:off x="4767816" y="277615"/>
            <a:ext cx="6815667" cy="5853111"/>
          </a:xfrm>
        </p:spPr>
        <p:txBody>
          <a:bodyPr/>
          <a:lstStyle>
            <a:lvl1pPr>
              <a:defRPr sz="3493"/>
            </a:lvl1pPr>
            <a:lvl2pPr>
              <a:defRPr sz="3069"/>
            </a:lvl2pPr>
            <a:lvl3pPr>
              <a:defRPr sz="2646"/>
            </a:lvl3pPr>
            <a:lvl4pPr>
              <a:defRPr sz="2222"/>
            </a:lvl4pPr>
            <a:lvl5pPr>
              <a:defRPr sz="2222"/>
            </a:lvl5pPr>
            <a:lvl6pPr>
              <a:defRPr sz="2222"/>
            </a:lvl6pPr>
            <a:lvl7pPr>
              <a:defRPr sz="2222"/>
            </a:lvl7pPr>
            <a:lvl8pPr>
              <a:defRPr sz="2222"/>
            </a:lvl8pPr>
            <a:lvl9pPr>
              <a:defRPr sz="2222"/>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613419" y="1435430"/>
            <a:ext cx="4011083" cy="4691061"/>
          </a:xfrm>
        </p:spPr>
        <p:txBody>
          <a:bodyPr/>
          <a:lstStyle>
            <a:lvl1pPr marL="0" indent="0">
              <a:buNone/>
              <a:defRPr sz="1588"/>
            </a:lvl1pPr>
            <a:lvl2pPr marL="499172" indent="0">
              <a:buNone/>
              <a:defRPr sz="1376"/>
            </a:lvl2pPr>
            <a:lvl3pPr marL="998340" indent="0">
              <a:buNone/>
              <a:defRPr sz="1164"/>
            </a:lvl3pPr>
            <a:lvl4pPr marL="1497345" indent="0">
              <a:buNone/>
              <a:defRPr sz="1058"/>
            </a:lvl4pPr>
            <a:lvl5pPr marL="1996622" indent="0">
              <a:buNone/>
              <a:defRPr sz="1058"/>
            </a:lvl5pPr>
            <a:lvl6pPr marL="2495558" indent="0">
              <a:buNone/>
              <a:defRPr sz="1058"/>
            </a:lvl6pPr>
            <a:lvl7pPr marL="2994715" indent="0">
              <a:buNone/>
              <a:defRPr sz="1058"/>
            </a:lvl7pPr>
            <a:lvl8pPr marL="3493807" indent="0">
              <a:buNone/>
              <a:defRPr sz="1058"/>
            </a:lvl8pPr>
            <a:lvl9pPr marL="3992909" indent="0">
              <a:buNone/>
              <a:defRPr sz="1058"/>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78127133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89783" y="4803898"/>
            <a:ext cx="7315200" cy="566738"/>
          </a:xfrm>
        </p:spPr>
        <p:txBody>
          <a:bodyPr anchor="b"/>
          <a:lstStyle>
            <a:lvl1pPr algn="l">
              <a:defRPr sz="2222" b="1"/>
            </a:lvl1pPr>
          </a:lstStyle>
          <a:p>
            <a:r>
              <a:rPr lang="fr-FR"/>
              <a:t>Cliquez pour modifier le style du titre</a:t>
            </a:r>
          </a:p>
        </p:txBody>
      </p:sp>
      <p:sp>
        <p:nvSpPr>
          <p:cNvPr id="3" name="Espace réservé pour une image  2"/>
          <p:cNvSpPr>
            <a:spLocks noGrp="1"/>
          </p:cNvSpPr>
          <p:nvPr>
            <p:ph type="pic" idx="1"/>
          </p:nvPr>
        </p:nvSpPr>
        <p:spPr>
          <a:xfrm>
            <a:off x="2389783" y="618171"/>
            <a:ext cx="7315200" cy="4114800"/>
          </a:xfrm>
        </p:spPr>
        <p:txBody>
          <a:bodyPr/>
          <a:lstStyle>
            <a:lvl1pPr marL="0" indent="0">
              <a:buNone/>
              <a:defRPr sz="3493"/>
            </a:lvl1pPr>
            <a:lvl2pPr marL="499172" indent="0">
              <a:buNone/>
              <a:defRPr sz="3069"/>
            </a:lvl2pPr>
            <a:lvl3pPr marL="998340" indent="0">
              <a:buNone/>
              <a:defRPr sz="2646"/>
            </a:lvl3pPr>
            <a:lvl4pPr marL="1497345" indent="0">
              <a:buNone/>
              <a:defRPr sz="2222"/>
            </a:lvl4pPr>
            <a:lvl5pPr marL="1996622" indent="0">
              <a:buNone/>
              <a:defRPr sz="2222"/>
            </a:lvl5pPr>
            <a:lvl6pPr marL="2495558" indent="0">
              <a:buNone/>
              <a:defRPr sz="2222"/>
            </a:lvl6pPr>
            <a:lvl7pPr marL="2994715" indent="0">
              <a:buNone/>
              <a:defRPr sz="2222"/>
            </a:lvl7pPr>
            <a:lvl8pPr marL="3493807" indent="0">
              <a:buNone/>
              <a:defRPr sz="2222"/>
            </a:lvl8pPr>
            <a:lvl9pPr marL="3992909" indent="0">
              <a:buNone/>
              <a:defRPr sz="2222"/>
            </a:lvl9pPr>
          </a:lstStyle>
          <a:p>
            <a:endParaRPr lang="fr-FR"/>
          </a:p>
        </p:txBody>
      </p:sp>
      <p:sp>
        <p:nvSpPr>
          <p:cNvPr id="4" name="Espace réservé du texte 3"/>
          <p:cNvSpPr>
            <a:spLocks noGrp="1"/>
          </p:cNvSpPr>
          <p:nvPr>
            <p:ph type="body" sz="half" idx="2"/>
          </p:nvPr>
        </p:nvSpPr>
        <p:spPr>
          <a:xfrm>
            <a:off x="2389783" y="5368468"/>
            <a:ext cx="7315200" cy="804862"/>
          </a:xfrm>
        </p:spPr>
        <p:txBody>
          <a:bodyPr/>
          <a:lstStyle>
            <a:lvl1pPr marL="0" indent="0">
              <a:buNone/>
              <a:defRPr sz="1588"/>
            </a:lvl1pPr>
            <a:lvl2pPr marL="499172" indent="0">
              <a:buNone/>
              <a:defRPr sz="1376"/>
            </a:lvl2pPr>
            <a:lvl3pPr marL="998340" indent="0">
              <a:buNone/>
              <a:defRPr sz="1164"/>
            </a:lvl3pPr>
            <a:lvl4pPr marL="1497345" indent="0">
              <a:buNone/>
              <a:defRPr sz="1058"/>
            </a:lvl4pPr>
            <a:lvl5pPr marL="1996622" indent="0">
              <a:buNone/>
              <a:defRPr sz="1058"/>
            </a:lvl5pPr>
            <a:lvl6pPr marL="2495558" indent="0">
              <a:buNone/>
              <a:defRPr sz="1058"/>
            </a:lvl6pPr>
            <a:lvl7pPr marL="2994715" indent="0">
              <a:buNone/>
              <a:defRPr sz="1058"/>
            </a:lvl7pPr>
            <a:lvl8pPr marL="3493807" indent="0">
              <a:buNone/>
              <a:defRPr sz="1058"/>
            </a:lvl8pPr>
            <a:lvl9pPr marL="3992909" indent="0">
              <a:buNone/>
              <a:defRPr sz="1058"/>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51143820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635110881"/>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40203" y="277940"/>
            <a:ext cx="2743202"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611226" y="277940"/>
            <a:ext cx="8026398"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09847160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6840" y="2132044"/>
            <a:ext cx="10363200" cy="1470027"/>
          </a:xfrm>
        </p:spPr>
        <p:txBody>
          <a:bodyPr/>
          <a:lstStyle/>
          <a:p>
            <a:r>
              <a:rPr lang="fr-FR"/>
              <a:t>Cliquez pour modifier le style du titre</a:t>
            </a:r>
          </a:p>
        </p:txBody>
      </p:sp>
      <p:sp>
        <p:nvSpPr>
          <p:cNvPr id="3" name="Sous-titre 2"/>
          <p:cNvSpPr>
            <a:spLocks noGrp="1"/>
          </p:cNvSpPr>
          <p:nvPr>
            <p:ph type="subTitle" idx="1"/>
          </p:nvPr>
        </p:nvSpPr>
        <p:spPr>
          <a:xfrm>
            <a:off x="1829965" y="3886351"/>
            <a:ext cx="8534401" cy="1752600"/>
          </a:xfrm>
        </p:spPr>
        <p:txBody>
          <a:bodyPr/>
          <a:lstStyle>
            <a:lvl1pPr marL="0" indent="0" algn="ctr">
              <a:buNone/>
              <a:defRPr>
                <a:solidFill>
                  <a:schemeClr val="tx1">
                    <a:tint val="75000"/>
                  </a:schemeClr>
                </a:solidFill>
              </a:defRPr>
            </a:lvl1pPr>
            <a:lvl2pPr marL="496649" indent="0" algn="ctr">
              <a:buNone/>
              <a:defRPr>
                <a:solidFill>
                  <a:schemeClr val="tx1">
                    <a:tint val="75000"/>
                  </a:schemeClr>
                </a:solidFill>
              </a:defRPr>
            </a:lvl2pPr>
            <a:lvl3pPr marL="993292" indent="0" algn="ctr">
              <a:buNone/>
              <a:defRPr>
                <a:solidFill>
                  <a:schemeClr val="tx1">
                    <a:tint val="75000"/>
                  </a:schemeClr>
                </a:solidFill>
              </a:defRPr>
            </a:lvl3pPr>
            <a:lvl4pPr marL="1489814" indent="0" algn="ctr">
              <a:buNone/>
              <a:defRPr>
                <a:solidFill>
                  <a:schemeClr val="tx1">
                    <a:tint val="75000"/>
                  </a:schemeClr>
                </a:solidFill>
              </a:defRPr>
            </a:lvl4pPr>
            <a:lvl5pPr marL="1986555" indent="0" algn="ctr">
              <a:buNone/>
              <a:defRPr>
                <a:solidFill>
                  <a:schemeClr val="tx1">
                    <a:tint val="75000"/>
                  </a:schemeClr>
                </a:solidFill>
              </a:defRPr>
            </a:lvl5pPr>
            <a:lvl6pPr marL="2483023" indent="0" algn="ctr">
              <a:buNone/>
              <a:defRPr>
                <a:solidFill>
                  <a:schemeClr val="tx1">
                    <a:tint val="75000"/>
                  </a:schemeClr>
                </a:solidFill>
              </a:defRPr>
            </a:lvl6pPr>
            <a:lvl7pPr marL="2979613" indent="0" algn="ctr">
              <a:buNone/>
              <a:defRPr>
                <a:solidFill>
                  <a:schemeClr val="tx1">
                    <a:tint val="75000"/>
                  </a:schemeClr>
                </a:solidFill>
              </a:defRPr>
            </a:lvl7pPr>
            <a:lvl8pPr marL="3476167" indent="0" algn="ctr">
              <a:buNone/>
              <a:defRPr>
                <a:solidFill>
                  <a:schemeClr val="tx1">
                    <a:tint val="75000"/>
                  </a:schemeClr>
                </a:solidFill>
              </a:defRPr>
            </a:lvl8pPr>
            <a:lvl9pPr marL="3972806"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294216813"/>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014486987"/>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5591" y="4412453"/>
            <a:ext cx="10363200" cy="1362074"/>
          </a:xfrm>
        </p:spPr>
        <p:txBody>
          <a:bodyPr anchor="t"/>
          <a:lstStyle>
            <a:lvl1pPr algn="l">
              <a:defRPr sz="4445" b="1" cap="all"/>
            </a:lvl1pPr>
          </a:lstStyle>
          <a:p>
            <a:r>
              <a:rPr lang="fr-FR"/>
              <a:t>Cliquez pour modifier le style du titre</a:t>
            </a:r>
          </a:p>
        </p:txBody>
      </p:sp>
      <p:sp>
        <p:nvSpPr>
          <p:cNvPr id="3" name="Espace réservé du texte 2"/>
          <p:cNvSpPr>
            <a:spLocks noGrp="1"/>
          </p:cNvSpPr>
          <p:nvPr>
            <p:ph type="body" idx="1"/>
          </p:nvPr>
        </p:nvSpPr>
        <p:spPr>
          <a:xfrm>
            <a:off x="965591" y="2906962"/>
            <a:ext cx="10363200" cy="1500187"/>
          </a:xfrm>
        </p:spPr>
        <p:txBody>
          <a:bodyPr anchor="b"/>
          <a:lstStyle>
            <a:lvl1pPr marL="0" indent="0">
              <a:buNone/>
              <a:defRPr sz="2222">
                <a:solidFill>
                  <a:schemeClr val="tx1">
                    <a:tint val="75000"/>
                  </a:schemeClr>
                </a:solidFill>
              </a:defRPr>
            </a:lvl1pPr>
            <a:lvl2pPr marL="496649" indent="0">
              <a:buNone/>
              <a:defRPr sz="1905">
                <a:solidFill>
                  <a:schemeClr val="tx1">
                    <a:tint val="75000"/>
                  </a:schemeClr>
                </a:solidFill>
              </a:defRPr>
            </a:lvl2pPr>
            <a:lvl3pPr marL="993292" indent="0">
              <a:buNone/>
              <a:defRPr sz="1799">
                <a:solidFill>
                  <a:schemeClr val="tx1">
                    <a:tint val="75000"/>
                  </a:schemeClr>
                </a:solidFill>
              </a:defRPr>
            </a:lvl3pPr>
            <a:lvl4pPr marL="1489814" indent="0">
              <a:buNone/>
              <a:defRPr sz="1588">
                <a:solidFill>
                  <a:schemeClr val="tx1">
                    <a:tint val="75000"/>
                  </a:schemeClr>
                </a:solidFill>
              </a:defRPr>
            </a:lvl4pPr>
            <a:lvl5pPr marL="1986555" indent="0">
              <a:buNone/>
              <a:defRPr sz="1588">
                <a:solidFill>
                  <a:schemeClr val="tx1">
                    <a:tint val="75000"/>
                  </a:schemeClr>
                </a:solidFill>
              </a:defRPr>
            </a:lvl5pPr>
            <a:lvl6pPr marL="2483023" indent="0">
              <a:buNone/>
              <a:defRPr sz="1588">
                <a:solidFill>
                  <a:schemeClr val="tx1">
                    <a:tint val="75000"/>
                  </a:schemeClr>
                </a:solidFill>
              </a:defRPr>
            </a:lvl6pPr>
            <a:lvl7pPr marL="2979613" indent="0">
              <a:buNone/>
              <a:defRPr sz="1588">
                <a:solidFill>
                  <a:schemeClr val="tx1">
                    <a:tint val="75000"/>
                  </a:schemeClr>
                </a:solidFill>
              </a:defRPr>
            </a:lvl7pPr>
            <a:lvl8pPr marL="3476167" indent="0">
              <a:buNone/>
              <a:defRPr sz="1588">
                <a:solidFill>
                  <a:schemeClr val="tx1">
                    <a:tint val="75000"/>
                  </a:schemeClr>
                </a:solidFill>
              </a:defRPr>
            </a:lvl8pPr>
            <a:lvl9pPr marL="3972806" indent="0">
              <a:buNone/>
              <a:defRPr sz="1588">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195888954"/>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610281" y="1601575"/>
            <a:ext cx="5384802" cy="4525963"/>
          </a:xfrm>
        </p:spPr>
        <p:txBody>
          <a:bodyPr/>
          <a:lstStyle>
            <a:lvl1pPr>
              <a:defRPr sz="3069"/>
            </a:lvl1pPr>
            <a:lvl2pPr>
              <a:defRPr sz="2646"/>
            </a:lvl2pPr>
            <a:lvl3pPr>
              <a:defRPr sz="2222"/>
            </a:lvl3pPr>
            <a:lvl4pPr>
              <a:defRPr sz="1905"/>
            </a:lvl4pPr>
            <a:lvl5pPr>
              <a:defRPr sz="1905"/>
            </a:lvl5pPr>
            <a:lvl6pPr>
              <a:defRPr sz="1905"/>
            </a:lvl6pPr>
            <a:lvl7pPr>
              <a:defRPr sz="1905"/>
            </a:lvl7pPr>
            <a:lvl8pPr>
              <a:defRPr sz="1905"/>
            </a:lvl8pPr>
            <a:lvl9pPr>
              <a:defRPr sz="1905"/>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98496" y="1601575"/>
            <a:ext cx="5384802" cy="4525963"/>
          </a:xfrm>
        </p:spPr>
        <p:txBody>
          <a:bodyPr/>
          <a:lstStyle>
            <a:lvl1pPr>
              <a:defRPr sz="3069"/>
            </a:lvl1pPr>
            <a:lvl2pPr>
              <a:defRPr sz="2646"/>
            </a:lvl2pPr>
            <a:lvl3pPr>
              <a:defRPr sz="2222"/>
            </a:lvl3pPr>
            <a:lvl4pPr>
              <a:defRPr sz="1905"/>
            </a:lvl4pPr>
            <a:lvl5pPr>
              <a:defRPr sz="1905"/>
            </a:lvl5pPr>
            <a:lvl6pPr>
              <a:defRPr sz="1905"/>
            </a:lvl6pPr>
            <a:lvl7pPr>
              <a:defRPr sz="1905"/>
            </a:lvl7pPr>
            <a:lvl8pPr>
              <a:defRPr sz="1905"/>
            </a:lvl8pPr>
            <a:lvl9pPr>
              <a:defRPr sz="1905"/>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34640780"/>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610264" y="1535454"/>
            <a:ext cx="5386919" cy="639761"/>
          </a:xfrm>
        </p:spPr>
        <p:txBody>
          <a:bodyPr anchor="b"/>
          <a:lstStyle>
            <a:lvl1pPr marL="0" indent="0">
              <a:buNone/>
              <a:defRPr sz="2646" b="1"/>
            </a:lvl1pPr>
            <a:lvl2pPr marL="496649" indent="0">
              <a:buNone/>
              <a:defRPr sz="2222" b="1"/>
            </a:lvl2pPr>
            <a:lvl3pPr marL="993292" indent="0">
              <a:buNone/>
              <a:defRPr sz="1905" b="1"/>
            </a:lvl3pPr>
            <a:lvl4pPr marL="1489814" indent="0">
              <a:buNone/>
              <a:defRPr sz="1799" b="1"/>
            </a:lvl4pPr>
            <a:lvl5pPr marL="1986555" indent="0">
              <a:buNone/>
              <a:defRPr sz="1799" b="1"/>
            </a:lvl5pPr>
            <a:lvl6pPr marL="2483023" indent="0">
              <a:buNone/>
              <a:defRPr sz="1799" b="1"/>
            </a:lvl6pPr>
            <a:lvl7pPr marL="2979613" indent="0">
              <a:buNone/>
              <a:defRPr sz="1799" b="1"/>
            </a:lvl7pPr>
            <a:lvl8pPr marL="3476167" indent="0">
              <a:buNone/>
              <a:defRPr sz="1799" b="1"/>
            </a:lvl8pPr>
            <a:lvl9pPr marL="3972806" indent="0">
              <a:buNone/>
              <a:defRPr sz="1799" b="1"/>
            </a:lvl9pPr>
          </a:lstStyle>
          <a:p>
            <a:pPr lvl="0"/>
            <a:r>
              <a:rPr lang="fr-FR"/>
              <a:t>Cliquez pour modifier les styles du texte du masque</a:t>
            </a:r>
          </a:p>
        </p:txBody>
      </p:sp>
      <p:sp>
        <p:nvSpPr>
          <p:cNvPr id="4" name="Espace réservé du contenu 3"/>
          <p:cNvSpPr>
            <a:spLocks noGrp="1"/>
          </p:cNvSpPr>
          <p:nvPr>
            <p:ph sz="half" idx="2"/>
          </p:nvPr>
        </p:nvSpPr>
        <p:spPr>
          <a:xfrm>
            <a:off x="610264" y="2175066"/>
            <a:ext cx="5386919" cy="3951288"/>
          </a:xfrm>
        </p:spPr>
        <p:txBody>
          <a:bodyPr/>
          <a:lstStyle>
            <a:lvl1pPr>
              <a:defRPr sz="2646"/>
            </a:lvl1pPr>
            <a:lvl2pPr>
              <a:defRPr sz="2222"/>
            </a:lvl2pPr>
            <a:lvl3pPr>
              <a:defRPr sz="1905"/>
            </a:lvl3pPr>
            <a:lvl4pPr>
              <a:defRPr sz="1799"/>
            </a:lvl4pPr>
            <a:lvl5pPr>
              <a:defRPr sz="1799"/>
            </a:lvl5pPr>
            <a:lvl6pPr>
              <a:defRPr sz="1799"/>
            </a:lvl6pPr>
            <a:lvl7pPr>
              <a:defRPr sz="1799"/>
            </a:lvl7pPr>
            <a:lvl8pPr>
              <a:defRPr sz="1799"/>
            </a:lvl8pPr>
            <a:lvl9pPr>
              <a:defRPr sz="179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95826" y="1535454"/>
            <a:ext cx="5389038" cy="639761"/>
          </a:xfrm>
        </p:spPr>
        <p:txBody>
          <a:bodyPr anchor="b"/>
          <a:lstStyle>
            <a:lvl1pPr marL="0" indent="0">
              <a:buNone/>
              <a:defRPr sz="2646" b="1"/>
            </a:lvl1pPr>
            <a:lvl2pPr marL="496649" indent="0">
              <a:buNone/>
              <a:defRPr sz="2222" b="1"/>
            </a:lvl2pPr>
            <a:lvl3pPr marL="993292" indent="0">
              <a:buNone/>
              <a:defRPr sz="1905" b="1"/>
            </a:lvl3pPr>
            <a:lvl4pPr marL="1489814" indent="0">
              <a:buNone/>
              <a:defRPr sz="1799" b="1"/>
            </a:lvl4pPr>
            <a:lvl5pPr marL="1986555" indent="0">
              <a:buNone/>
              <a:defRPr sz="1799" b="1"/>
            </a:lvl5pPr>
            <a:lvl6pPr marL="2483023" indent="0">
              <a:buNone/>
              <a:defRPr sz="1799" b="1"/>
            </a:lvl6pPr>
            <a:lvl7pPr marL="2979613" indent="0">
              <a:buNone/>
              <a:defRPr sz="1799" b="1"/>
            </a:lvl7pPr>
            <a:lvl8pPr marL="3476167" indent="0">
              <a:buNone/>
              <a:defRPr sz="1799" b="1"/>
            </a:lvl8pPr>
            <a:lvl9pPr marL="3972806" indent="0">
              <a:buNone/>
              <a:defRPr sz="1799" b="1"/>
            </a:lvl9pPr>
          </a:lstStyle>
          <a:p>
            <a:pPr lvl="0"/>
            <a:r>
              <a:rPr lang="fr-FR"/>
              <a:t>Cliquez pour modifier les styles du texte du masque</a:t>
            </a:r>
          </a:p>
        </p:txBody>
      </p:sp>
      <p:sp>
        <p:nvSpPr>
          <p:cNvPr id="6" name="Espace réservé du contenu 5"/>
          <p:cNvSpPr>
            <a:spLocks noGrp="1"/>
          </p:cNvSpPr>
          <p:nvPr>
            <p:ph sz="quarter" idx="4"/>
          </p:nvPr>
        </p:nvSpPr>
        <p:spPr>
          <a:xfrm>
            <a:off x="6195826" y="2175066"/>
            <a:ext cx="5389038" cy="3951288"/>
          </a:xfrm>
        </p:spPr>
        <p:txBody>
          <a:bodyPr/>
          <a:lstStyle>
            <a:lvl1pPr>
              <a:defRPr sz="2646"/>
            </a:lvl1pPr>
            <a:lvl2pPr>
              <a:defRPr sz="2222"/>
            </a:lvl2pPr>
            <a:lvl3pPr>
              <a:defRPr sz="1905"/>
            </a:lvl3pPr>
            <a:lvl4pPr>
              <a:defRPr sz="1799"/>
            </a:lvl4pPr>
            <a:lvl5pPr>
              <a:defRPr sz="1799"/>
            </a:lvl5pPr>
            <a:lvl6pPr>
              <a:defRPr sz="1799"/>
            </a:lvl6pPr>
            <a:lvl7pPr>
              <a:defRPr sz="1799"/>
            </a:lvl7pPr>
            <a:lvl8pPr>
              <a:defRPr sz="1799"/>
            </a:lvl8pPr>
            <a:lvl9pPr>
              <a:defRPr sz="179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338676404"/>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518470330"/>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64376050"/>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11921" y="276773"/>
            <a:ext cx="4011083" cy="1162050"/>
          </a:xfrm>
        </p:spPr>
        <p:txBody>
          <a:bodyPr anchor="b"/>
          <a:lstStyle>
            <a:lvl1pPr algn="l">
              <a:defRPr sz="2222" b="1"/>
            </a:lvl1pPr>
          </a:lstStyle>
          <a:p>
            <a:r>
              <a:rPr lang="fr-FR"/>
              <a:t>Cliquez pour modifier le style du titre</a:t>
            </a:r>
          </a:p>
        </p:txBody>
      </p:sp>
      <p:sp>
        <p:nvSpPr>
          <p:cNvPr id="3" name="Espace réservé du contenu 2"/>
          <p:cNvSpPr>
            <a:spLocks noGrp="1"/>
          </p:cNvSpPr>
          <p:nvPr>
            <p:ph idx="1"/>
          </p:nvPr>
        </p:nvSpPr>
        <p:spPr>
          <a:xfrm>
            <a:off x="4767560" y="278324"/>
            <a:ext cx="6815665" cy="5853111"/>
          </a:xfrm>
        </p:spPr>
        <p:txBody>
          <a:bodyPr/>
          <a:lstStyle>
            <a:lvl1pPr>
              <a:defRPr sz="3493"/>
            </a:lvl1pPr>
            <a:lvl2pPr>
              <a:defRPr sz="3069"/>
            </a:lvl2pPr>
            <a:lvl3pPr>
              <a:defRPr sz="2646"/>
            </a:lvl3pPr>
            <a:lvl4pPr>
              <a:defRPr sz="2222"/>
            </a:lvl4pPr>
            <a:lvl5pPr>
              <a:defRPr sz="2222"/>
            </a:lvl5pPr>
            <a:lvl6pPr>
              <a:defRPr sz="2222"/>
            </a:lvl6pPr>
            <a:lvl7pPr>
              <a:defRPr sz="2222"/>
            </a:lvl7pPr>
            <a:lvl8pPr>
              <a:defRPr sz="2222"/>
            </a:lvl8pPr>
            <a:lvl9pPr>
              <a:defRPr sz="2222"/>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611921" y="1435430"/>
            <a:ext cx="4011083" cy="4691061"/>
          </a:xfrm>
        </p:spPr>
        <p:txBody>
          <a:bodyPr/>
          <a:lstStyle>
            <a:lvl1pPr marL="0" indent="0">
              <a:buNone/>
              <a:defRPr sz="1588"/>
            </a:lvl1pPr>
            <a:lvl2pPr marL="496649" indent="0">
              <a:buNone/>
              <a:defRPr sz="1376"/>
            </a:lvl2pPr>
            <a:lvl3pPr marL="993292" indent="0">
              <a:buNone/>
              <a:defRPr sz="1164"/>
            </a:lvl3pPr>
            <a:lvl4pPr marL="1489814" indent="0">
              <a:buNone/>
              <a:defRPr sz="1058"/>
            </a:lvl4pPr>
            <a:lvl5pPr marL="1986555" indent="0">
              <a:buNone/>
              <a:defRPr sz="1058"/>
            </a:lvl5pPr>
            <a:lvl6pPr marL="2483023" indent="0">
              <a:buNone/>
              <a:defRPr sz="1058"/>
            </a:lvl6pPr>
            <a:lvl7pPr marL="2979613" indent="0">
              <a:buNone/>
              <a:defRPr sz="1058"/>
            </a:lvl7pPr>
            <a:lvl8pPr marL="3476167" indent="0">
              <a:buNone/>
              <a:defRPr sz="1058"/>
            </a:lvl8pPr>
            <a:lvl9pPr marL="3972806" indent="0">
              <a:buNone/>
              <a:defRPr sz="1058"/>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01336339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89812" y="4804610"/>
            <a:ext cx="7315200" cy="566738"/>
          </a:xfrm>
        </p:spPr>
        <p:txBody>
          <a:bodyPr anchor="b"/>
          <a:lstStyle>
            <a:lvl1pPr algn="l">
              <a:defRPr sz="2222" b="1"/>
            </a:lvl1pPr>
          </a:lstStyle>
          <a:p>
            <a:r>
              <a:rPr lang="fr-FR"/>
              <a:t>Cliquez pour modifier le style du titre</a:t>
            </a:r>
          </a:p>
        </p:txBody>
      </p:sp>
      <p:sp>
        <p:nvSpPr>
          <p:cNvPr id="3" name="Espace réservé pour une image  2"/>
          <p:cNvSpPr>
            <a:spLocks noGrp="1"/>
          </p:cNvSpPr>
          <p:nvPr>
            <p:ph type="pic" idx="1"/>
          </p:nvPr>
        </p:nvSpPr>
        <p:spPr>
          <a:xfrm>
            <a:off x="2389812" y="618877"/>
            <a:ext cx="7315200" cy="4114800"/>
          </a:xfrm>
        </p:spPr>
        <p:txBody>
          <a:bodyPr/>
          <a:lstStyle>
            <a:lvl1pPr marL="0" indent="0">
              <a:buNone/>
              <a:defRPr sz="3493"/>
            </a:lvl1pPr>
            <a:lvl2pPr marL="496649" indent="0">
              <a:buNone/>
              <a:defRPr sz="3069"/>
            </a:lvl2pPr>
            <a:lvl3pPr marL="993292" indent="0">
              <a:buNone/>
              <a:defRPr sz="2646"/>
            </a:lvl3pPr>
            <a:lvl4pPr marL="1489814" indent="0">
              <a:buNone/>
              <a:defRPr sz="2222"/>
            </a:lvl4pPr>
            <a:lvl5pPr marL="1986555" indent="0">
              <a:buNone/>
              <a:defRPr sz="2222"/>
            </a:lvl5pPr>
            <a:lvl6pPr marL="2483023" indent="0">
              <a:buNone/>
              <a:defRPr sz="2222"/>
            </a:lvl6pPr>
            <a:lvl7pPr marL="2979613" indent="0">
              <a:buNone/>
              <a:defRPr sz="2222"/>
            </a:lvl7pPr>
            <a:lvl8pPr marL="3476167" indent="0">
              <a:buNone/>
              <a:defRPr sz="2222"/>
            </a:lvl8pPr>
            <a:lvl9pPr marL="3972806" indent="0">
              <a:buNone/>
              <a:defRPr sz="2222"/>
            </a:lvl9pPr>
          </a:lstStyle>
          <a:p>
            <a:endParaRPr lang="fr-FR"/>
          </a:p>
        </p:txBody>
      </p:sp>
      <p:sp>
        <p:nvSpPr>
          <p:cNvPr id="4" name="Espace réservé du texte 3"/>
          <p:cNvSpPr>
            <a:spLocks noGrp="1"/>
          </p:cNvSpPr>
          <p:nvPr>
            <p:ph type="body" sz="half" idx="2"/>
          </p:nvPr>
        </p:nvSpPr>
        <p:spPr>
          <a:xfrm>
            <a:off x="2389812" y="5368474"/>
            <a:ext cx="7315200" cy="804862"/>
          </a:xfrm>
        </p:spPr>
        <p:txBody>
          <a:bodyPr/>
          <a:lstStyle>
            <a:lvl1pPr marL="0" indent="0">
              <a:buNone/>
              <a:defRPr sz="1588"/>
            </a:lvl1pPr>
            <a:lvl2pPr marL="496649" indent="0">
              <a:buNone/>
              <a:defRPr sz="1376"/>
            </a:lvl2pPr>
            <a:lvl3pPr marL="993292" indent="0">
              <a:buNone/>
              <a:defRPr sz="1164"/>
            </a:lvl3pPr>
            <a:lvl4pPr marL="1489814" indent="0">
              <a:buNone/>
              <a:defRPr sz="1058"/>
            </a:lvl4pPr>
            <a:lvl5pPr marL="1986555" indent="0">
              <a:buNone/>
              <a:defRPr sz="1058"/>
            </a:lvl5pPr>
            <a:lvl6pPr marL="2483023" indent="0">
              <a:buNone/>
              <a:defRPr sz="1058"/>
            </a:lvl6pPr>
            <a:lvl7pPr marL="2979613" indent="0">
              <a:buNone/>
              <a:defRPr sz="1058"/>
            </a:lvl7pPr>
            <a:lvl8pPr marL="3476167" indent="0">
              <a:buNone/>
              <a:defRPr sz="1058"/>
            </a:lvl8pPr>
            <a:lvl9pPr marL="3972806" indent="0">
              <a:buNone/>
              <a:defRPr sz="1058"/>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04400087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23319888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40142" y="278645"/>
            <a:ext cx="2743202"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610146" y="278645"/>
            <a:ext cx="8026398"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17/11/2025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64313794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8D72066-A390-7CFA-9F8C-682270FE35C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4F4095E-B0AB-FB87-CA80-ACBD7F997BD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36FA897-C554-77ED-BA99-26E99DE58C9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58DC641-EE83-4858-A640-D52B4B8777F8}" type="datetimeFigureOut">
              <a:rPr lang="fr-FR" smtClean="0"/>
              <a:t>17/11/2025</a:t>
            </a:fld>
            <a:endParaRPr lang="fr-FR"/>
          </a:p>
        </p:txBody>
      </p:sp>
      <p:sp>
        <p:nvSpPr>
          <p:cNvPr id="5" name="Espace réservé du pied de page 4">
            <a:extLst>
              <a:ext uri="{FF2B5EF4-FFF2-40B4-BE49-F238E27FC236}">
                <a16:creationId xmlns:a16="http://schemas.microsoft.com/office/drawing/2014/main" id="{C6AFB5E0-BE57-C8C9-A302-BAD0F36A8C4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2C562E7-7F4E-7933-77A3-248906DFC41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D14404B-FB6E-41E7-BBCC-24ED40F8E8D8}" type="slidenum">
              <a:rPr lang="fr-FR" smtClean="0"/>
              <a:t>‹N°›</a:t>
            </a:fld>
            <a:endParaRPr lang="fr-FR"/>
          </a:p>
        </p:txBody>
      </p:sp>
    </p:spTree>
    <p:extLst>
      <p:ext uri="{BB962C8B-B14F-4D97-AF65-F5344CB8AC3E}">
        <p14:creationId xmlns:p14="http://schemas.microsoft.com/office/powerpoint/2010/main" val="5990008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09730" y="276140"/>
            <a:ext cx="10972799" cy="1143002"/>
          </a:xfrm>
          <a:prstGeom prst="rect">
            <a:avLst/>
          </a:prstGeom>
        </p:spPr>
        <p:txBody>
          <a:bodyPr vert="horz" lIns="94091" tIns="47021" rIns="94091" bIns="47021" rtlCol="0" anchor="ctr">
            <a:normAutofit/>
          </a:bodyPr>
          <a:lstStyle/>
          <a:p>
            <a:r>
              <a:rPr lang="fr-FR"/>
              <a:t>Cliquez pour modifier le style du titre</a:t>
            </a:r>
          </a:p>
        </p:txBody>
      </p:sp>
      <p:sp>
        <p:nvSpPr>
          <p:cNvPr id="3" name="Espace réservé du texte 2"/>
          <p:cNvSpPr>
            <a:spLocks noGrp="1"/>
          </p:cNvSpPr>
          <p:nvPr>
            <p:ph type="body" idx="1"/>
          </p:nvPr>
        </p:nvSpPr>
        <p:spPr>
          <a:xfrm>
            <a:off x="609730" y="1601489"/>
            <a:ext cx="10972799" cy="4525963"/>
          </a:xfrm>
          <a:prstGeom prst="rect">
            <a:avLst/>
          </a:prstGeom>
        </p:spPr>
        <p:txBody>
          <a:bodyPr vert="horz" lIns="94091" tIns="47021" rIns="94091" bIns="47021"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612004" y="6359718"/>
            <a:ext cx="2844801" cy="365125"/>
          </a:xfrm>
          <a:prstGeom prst="rect">
            <a:avLst/>
          </a:prstGeom>
        </p:spPr>
        <p:txBody>
          <a:bodyPr vert="horz" lIns="94091" tIns="47021" rIns="94091" bIns="47021" rtlCol="0" anchor="ctr"/>
          <a:lstStyle>
            <a:lvl1pPr algn="l" defTabSz="998340">
              <a:defRPr sz="1376">
                <a:solidFill>
                  <a:schemeClr val="tx1">
                    <a:tint val="75000"/>
                  </a:schemeClr>
                </a:solidFill>
              </a:defRPr>
            </a:lvl1pPr>
          </a:lstStyle>
          <a:p>
            <a:fld id="{FA0B38D7-1DE5-41DE-8B65-024289CA27F3}" type="datetimeFigureOut">
              <a:rPr lang="fr-FR" smtClean="0">
                <a:solidFill>
                  <a:prstClr val="black">
                    <a:tint val="75000"/>
                  </a:prstClr>
                </a:solidFill>
              </a:rPr>
              <a:pPr/>
              <a:t>17/11/2025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4167810" y="6359718"/>
            <a:ext cx="3860800" cy="365125"/>
          </a:xfrm>
          <a:prstGeom prst="rect">
            <a:avLst/>
          </a:prstGeom>
        </p:spPr>
        <p:txBody>
          <a:bodyPr vert="horz" lIns="94091" tIns="47021" rIns="94091" bIns="47021" rtlCol="0" anchor="ctr"/>
          <a:lstStyle>
            <a:lvl1pPr algn="ctr" defTabSz="998340">
              <a:defRPr sz="1376">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8741319" y="6359718"/>
            <a:ext cx="2844801" cy="365125"/>
          </a:xfrm>
          <a:prstGeom prst="rect">
            <a:avLst/>
          </a:prstGeom>
        </p:spPr>
        <p:txBody>
          <a:bodyPr vert="horz" lIns="94091" tIns="47021" rIns="94091" bIns="47021" rtlCol="0" anchor="ctr"/>
          <a:lstStyle>
            <a:lvl1pPr algn="r" defTabSz="998340">
              <a:defRPr sz="1376">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1446980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txStyles>
    <p:titleStyle>
      <a:lvl1pPr algn="ctr" defTabSz="998340" rtl="0" eaLnBrk="1" latinLnBrk="0" hangingPunct="1">
        <a:spcBef>
          <a:spcPct val="0"/>
        </a:spcBef>
        <a:buNone/>
        <a:defRPr sz="4868" kern="1200">
          <a:solidFill>
            <a:schemeClr val="tx1"/>
          </a:solidFill>
          <a:latin typeface="+mj-lt"/>
          <a:ea typeface="+mj-ea"/>
          <a:cs typeface="+mj-cs"/>
        </a:defRPr>
      </a:lvl1pPr>
    </p:titleStyle>
    <p:bodyStyle>
      <a:lvl1pPr marL="374377" indent="-374377" algn="l" defTabSz="998340" rtl="0" eaLnBrk="1" latinLnBrk="0" hangingPunct="1">
        <a:spcBef>
          <a:spcPct val="20000"/>
        </a:spcBef>
        <a:buFont typeface="Arial" pitchFamily="34" charset="0"/>
        <a:buChar char="•"/>
        <a:defRPr sz="3493" kern="1200">
          <a:solidFill>
            <a:schemeClr val="tx1"/>
          </a:solidFill>
          <a:latin typeface="+mn-lt"/>
          <a:ea typeface="+mn-ea"/>
          <a:cs typeface="+mn-cs"/>
        </a:defRPr>
      </a:lvl1pPr>
      <a:lvl2pPr marL="811039" indent="-311932" algn="l" defTabSz="998340" rtl="0" eaLnBrk="1" latinLnBrk="0" hangingPunct="1">
        <a:spcBef>
          <a:spcPct val="20000"/>
        </a:spcBef>
        <a:buFont typeface="Arial" pitchFamily="34" charset="0"/>
        <a:buChar char="–"/>
        <a:defRPr sz="3069" kern="1200">
          <a:solidFill>
            <a:schemeClr val="tx1"/>
          </a:solidFill>
          <a:latin typeface="+mn-lt"/>
          <a:ea typeface="+mn-ea"/>
          <a:cs typeface="+mn-cs"/>
        </a:defRPr>
      </a:lvl2pPr>
      <a:lvl3pPr marL="1247757" indent="-249601" algn="l" defTabSz="998340" rtl="0" eaLnBrk="1" latinLnBrk="0" hangingPunct="1">
        <a:spcBef>
          <a:spcPct val="20000"/>
        </a:spcBef>
        <a:buFont typeface="Arial" pitchFamily="34" charset="0"/>
        <a:buChar char="•"/>
        <a:defRPr sz="2646" kern="1200">
          <a:solidFill>
            <a:schemeClr val="tx1"/>
          </a:solidFill>
          <a:latin typeface="+mn-lt"/>
          <a:ea typeface="+mn-ea"/>
          <a:cs typeface="+mn-cs"/>
        </a:defRPr>
      </a:lvl3pPr>
      <a:lvl4pPr marL="1746902" indent="-249601" algn="l" defTabSz="998340" rtl="0" eaLnBrk="1" latinLnBrk="0" hangingPunct="1">
        <a:spcBef>
          <a:spcPct val="20000"/>
        </a:spcBef>
        <a:buFont typeface="Arial" pitchFamily="34" charset="0"/>
        <a:buChar char="–"/>
        <a:defRPr sz="2222" kern="1200">
          <a:solidFill>
            <a:schemeClr val="tx1"/>
          </a:solidFill>
          <a:latin typeface="+mn-lt"/>
          <a:ea typeface="+mn-ea"/>
          <a:cs typeface="+mn-cs"/>
        </a:defRPr>
      </a:lvl4pPr>
      <a:lvl5pPr marL="2246082" indent="-249601" algn="l" defTabSz="998340" rtl="0" eaLnBrk="1" latinLnBrk="0" hangingPunct="1">
        <a:spcBef>
          <a:spcPct val="20000"/>
        </a:spcBef>
        <a:buFont typeface="Arial" pitchFamily="34" charset="0"/>
        <a:buChar char="»"/>
        <a:defRPr sz="2222" kern="1200">
          <a:solidFill>
            <a:schemeClr val="tx1"/>
          </a:solidFill>
          <a:latin typeface="+mn-lt"/>
          <a:ea typeface="+mn-ea"/>
          <a:cs typeface="+mn-cs"/>
        </a:defRPr>
      </a:lvl5pPr>
      <a:lvl6pPr marL="2745108" indent="-249601" algn="l" defTabSz="998340" rtl="0" eaLnBrk="1" latinLnBrk="0" hangingPunct="1">
        <a:spcBef>
          <a:spcPct val="20000"/>
        </a:spcBef>
        <a:buFont typeface="Arial" pitchFamily="34" charset="0"/>
        <a:buChar char="•"/>
        <a:defRPr sz="2222" kern="1200">
          <a:solidFill>
            <a:schemeClr val="tx1"/>
          </a:solidFill>
          <a:latin typeface="+mn-lt"/>
          <a:ea typeface="+mn-ea"/>
          <a:cs typeface="+mn-cs"/>
        </a:defRPr>
      </a:lvl6pPr>
      <a:lvl7pPr marL="3244252" indent="-249601" algn="l" defTabSz="998340" rtl="0" eaLnBrk="1" latinLnBrk="0" hangingPunct="1">
        <a:spcBef>
          <a:spcPct val="20000"/>
        </a:spcBef>
        <a:buFont typeface="Arial" pitchFamily="34" charset="0"/>
        <a:buChar char="•"/>
        <a:defRPr sz="2222" kern="1200">
          <a:solidFill>
            <a:schemeClr val="tx1"/>
          </a:solidFill>
          <a:latin typeface="+mn-lt"/>
          <a:ea typeface="+mn-ea"/>
          <a:cs typeface="+mn-cs"/>
        </a:defRPr>
      </a:lvl7pPr>
      <a:lvl8pPr marL="3743233" indent="-249601" algn="l" defTabSz="998340" rtl="0" eaLnBrk="1" latinLnBrk="0" hangingPunct="1">
        <a:spcBef>
          <a:spcPct val="20000"/>
        </a:spcBef>
        <a:buFont typeface="Arial" pitchFamily="34" charset="0"/>
        <a:buChar char="•"/>
        <a:defRPr sz="2222" kern="1200">
          <a:solidFill>
            <a:schemeClr val="tx1"/>
          </a:solidFill>
          <a:latin typeface="+mn-lt"/>
          <a:ea typeface="+mn-ea"/>
          <a:cs typeface="+mn-cs"/>
        </a:defRPr>
      </a:lvl8pPr>
      <a:lvl9pPr marL="4242487" indent="-249601" algn="l" defTabSz="998340" rtl="0" eaLnBrk="1" latinLnBrk="0" hangingPunct="1">
        <a:spcBef>
          <a:spcPct val="20000"/>
        </a:spcBef>
        <a:buFont typeface="Arial" pitchFamily="34" charset="0"/>
        <a:buChar char="•"/>
        <a:defRPr sz="2222" kern="1200">
          <a:solidFill>
            <a:schemeClr val="tx1"/>
          </a:solidFill>
          <a:latin typeface="+mn-lt"/>
          <a:ea typeface="+mn-ea"/>
          <a:cs typeface="+mn-cs"/>
        </a:defRPr>
      </a:lvl9pPr>
    </p:bodyStyle>
    <p:otherStyle>
      <a:defPPr>
        <a:defRPr lang="fr-FR"/>
      </a:defPPr>
      <a:lvl1pPr marL="0" algn="l" defTabSz="998340" rtl="0" eaLnBrk="1" latinLnBrk="0" hangingPunct="1">
        <a:defRPr sz="1905" kern="1200">
          <a:solidFill>
            <a:schemeClr val="tx1"/>
          </a:solidFill>
          <a:latin typeface="+mn-lt"/>
          <a:ea typeface="+mn-ea"/>
          <a:cs typeface="+mn-cs"/>
        </a:defRPr>
      </a:lvl1pPr>
      <a:lvl2pPr marL="499172" algn="l" defTabSz="998340" rtl="0" eaLnBrk="1" latinLnBrk="0" hangingPunct="1">
        <a:defRPr sz="1905" kern="1200">
          <a:solidFill>
            <a:schemeClr val="tx1"/>
          </a:solidFill>
          <a:latin typeface="+mn-lt"/>
          <a:ea typeface="+mn-ea"/>
          <a:cs typeface="+mn-cs"/>
        </a:defRPr>
      </a:lvl2pPr>
      <a:lvl3pPr marL="998340" algn="l" defTabSz="998340" rtl="0" eaLnBrk="1" latinLnBrk="0" hangingPunct="1">
        <a:defRPr sz="1905" kern="1200">
          <a:solidFill>
            <a:schemeClr val="tx1"/>
          </a:solidFill>
          <a:latin typeface="+mn-lt"/>
          <a:ea typeface="+mn-ea"/>
          <a:cs typeface="+mn-cs"/>
        </a:defRPr>
      </a:lvl3pPr>
      <a:lvl4pPr marL="1497345" algn="l" defTabSz="998340" rtl="0" eaLnBrk="1" latinLnBrk="0" hangingPunct="1">
        <a:defRPr sz="1905" kern="1200">
          <a:solidFill>
            <a:schemeClr val="tx1"/>
          </a:solidFill>
          <a:latin typeface="+mn-lt"/>
          <a:ea typeface="+mn-ea"/>
          <a:cs typeface="+mn-cs"/>
        </a:defRPr>
      </a:lvl4pPr>
      <a:lvl5pPr marL="1996622" algn="l" defTabSz="998340" rtl="0" eaLnBrk="1" latinLnBrk="0" hangingPunct="1">
        <a:defRPr sz="1905" kern="1200">
          <a:solidFill>
            <a:schemeClr val="tx1"/>
          </a:solidFill>
          <a:latin typeface="+mn-lt"/>
          <a:ea typeface="+mn-ea"/>
          <a:cs typeface="+mn-cs"/>
        </a:defRPr>
      </a:lvl5pPr>
      <a:lvl6pPr marL="2495558" algn="l" defTabSz="998340" rtl="0" eaLnBrk="1" latinLnBrk="0" hangingPunct="1">
        <a:defRPr sz="1905" kern="1200">
          <a:solidFill>
            <a:schemeClr val="tx1"/>
          </a:solidFill>
          <a:latin typeface="+mn-lt"/>
          <a:ea typeface="+mn-ea"/>
          <a:cs typeface="+mn-cs"/>
        </a:defRPr>
      </a:lvl6pPr>
      <a:lvl7pPr marL="2994715" algn="l" defTabSz="998340" rtl="0" eaLnBrk="1" latinLnBrk="0" hangingPunct="1">
        <a:defRPr sz="1905" kern="1200">
          <a:solidFill>
            <a:schemeClr val="tx1"/>
          </a:solidFill>
          <a:latin typeface="+mn-lt"/>
          <a:ea typeface="+mn-ea"/>
          <a:cs typeface="+mn-cs"/>
        </a:defRPr>
      </a:lvl7pPr>
      <a:lvl8pPr marL="3493807" algn="l" defTabSz="998340" rtl="0" eaLnBrk="1" latinLnBrk="0" hangingPunct="1">
        <a:defRPr sz="1905" kern="1200">
          <a:solidFill>
            <a:schemeClr val="tx1"/>
          </a:solidFill>
          <a:latin typeface="+mn-lt"/>
          <a:ea typeface="+mn-ea"/>
          <a:cs typeface="+mn-cs"/>
        </a:defRPr>
      </a:lvl8pPr>
      <a:lvl9pPr marL="3992909" algn="l" defTabSz="998340" rtl="0" eaLnBrk="1" latinLnBrk="0" hangingPunct="1">
        <a:defRPr sz="1905"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09777" y="276859"/>
            <a:ext cx="10972799" cy="1143002"/>
          </a:xfrm>
          <a:prstGeom prst="rect">
            <a:avLst/>
          </a:prstGeom>
        </p:spPr>
        <p:txBody>
          <a:bodyPr vert="horz" lIns="93434" tIns="46697" rIns="93434" bIns="46697" rtlCol="0" anchor="ctr">
            <a:normAutofit/>
          </a:bodyPr>
          <a:lstStyle/>
          <a:p>
            <a:r>
              <a:rPr lang="fr-FR"/>
              <a:t>Cliquez pour modifier le style du titre</a:t>
            </a:r>
          </a:p>
        </p:txBody>
      </p:sp>
      <p:sp>
        <p:nvSpPr>
          <p:cNvPr id="3" name="Espace réservé du texte 2"/>
          <p:cNvSpPr>
            <a:spLocks noGrp="1"/>
          </p:cNvSpPr>
          <p:nvPr>
            <p:ph type="body" idx="1"/>
          </p:nvPr>
        </p:nvSpPr>
        <p:spPr>
          <a:xfrm>
            <a:off x="609777" y="1601575"/>
            <a:ext cx="10972799" cy="4525963"/>
          </a:xfrm>
          <a:prstGeom prst="rect">
            <a:avLst/>
          </a:prstGeom>
        </p:spPr>
        <p:txBody>
          <a:bodyPr vert="horz" lIns="93434" tIns="46697" rIns="93434" bIns="46697"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612309" y="6360425"/>
            <a:ext cx="2844801" cy="365125"/>
          </a:xfrm>
          <a:prstGeom prst="rect">
            <a:avLst/>
          </a:prstGeom>
        </p:spPr>
        <p:txBody>
          <a:bodyPr vert="horz" lIns="93434" tIns="46697" rIns="93434" bIns="46697" rtlCol="0" anchor="ctr"/>
          <a:lstStyle>
            <a:lvl1pPr algn="l" defTabSz="993292">
              <a:defRPr sz="1376">
                <a:solidFill>
                  <a:schemeClr val="tx1">
                    <a:tint val="75000"/>
                  </a:schemeClr>
                </a:solidFill>
              </a:defRPr>
            </a:lvl1pPr>
          </a:lstStyle>
          <a:p>
            <a:fld id="{FA0B38D7-1DE5-41DE-8B65-024289CA27F3}" type="datetimeFigureOut">
              <a:rPr lang="fr-FR" smtClean="0">
                <a:solidFill>
                  <a:prstClr val="black">
                    <a:tint val="75000"/>
                  </a:prstClr>
                </a:solidFill>
              </a:rPr>
              <a:pPr/>
              <a:t>17/11/2025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4168261" y="6360425"/>
            <a:ext cx="3860800" cy="365125"/>
          </a:xfrm>
          <a:prstGeom prst="rect">
            <a:avLst/>
          </a:prstGeom>
        </p:spPr>
        <p:txBody>
          <a:bodyPr vert="horz" lIns="93434" tIns="46697" rIns="93434" bIns="46697" rtlCol="0" anchor="ctr"/>
          <a:lstStyle>
            <a:lvl1pPr algn="ctr" defTabSz="993292">
              <a:defRPr sz="1376">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8741653" y="6360425"/>
            <a:ext cx="2844801" cy="365125"/>
          </a:xfrm>
          <a:prstGeom prst="rect">
            <a:avLst/>
          </a:prstGeom>
        </p:spPr>
        <p:txBody>
          <a:bodyPr vert="horz" lIns="93434" tIns="46697" rIns="93434" bIns="46697" rtlCol="0" anchor="ctr"/>
          <a:lstStyle>
            <a:lvl1pPr algn="r" defTabSz="993292">
              <a:defRPr sz="1376">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33337981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txStyles>
    <p:titleStyle>
      <a:lvl1pPr algn="ctr" defTabSz="993292" rtl="0" eaLnBrk="1" latinLnBrk="0" hangingPunct="1">
        <a:spcBef>
          <a:spcPct val="0"/>
        </a:spcBef>
        <a:buNone/>
        <a:defRPr sz="4868" kern="1200">
          <a:solidFill>
            <a:schemeClr val="tx1"/>
          </a:solidFill>
          <a:latin typeface="+mj-lt"/>
          <a:ea typeface="+mj-ea"/>
          <a:cs typeface="+mj-cs"/>
        </a:defRPr>
      </a:lvl1pPr>
    </p:titleStyle>
    <p:bodyStyle>
      <a:lvl1pPr marL="372502" indent="-372502" algn="l" defTabSz="993292" rtl="0" eaLnBrk="1" latinLnBrk="0" hangingPunct="1">
        <a:spcBef>
          <a:spcPct val="20000"/>
        </a:spcBef>
        <a:buFont typeface="Arial" pitchFamily="34" charset="0"/>
        <a:buChar char="•"/>
        <a:defRPr sz="3493" kern="1200">
          <a:solidFill>
            <a:schemeClr val="tx1"/>
          </a:solidFill>
          <a:latin typeface="+mn-lt"/>
          <a:ea typeface="+mn-ea"/>
          <a:cs typeface="+mn-cs"/>
        </a:defRPr>
      </a:lvl1pPr>
      <a:lvl2pPr marL="806947" indent="-310359" algn="l" defTabSz="993292" rtl="0" eaLnBrk="1" latinLnBrk="0" hangingPunct="1">
        <a:spcBef>
          <a:spcPct val="20000"/>
        </a:spcBef>
        <a:buFont typeface="Arial" pitchFamily="34" charset="0"/>
        <a:buChar char="–"/>
        <a:defRPr sz="3069" kern="1200">
          <a:solidFill>
            <a:schemeClr val="tx1"/>
          </a:solidFill>
          <a:latin typeface="+mn-lt"/>
          <a:ea typeface="+mn-ea"/>
          <a:cs typeface="+mn-cs"/>
        </a:defRPr>
      </a:lvl2pPr>
      <a:lvl3pPr marL="1241532" indent="-248348" algn="l" defTabSz="993292" rtl="0" eaLnBrk="1" latinLnBrk="0" hangingPunct="1">
        <a:spcBef>
          <a:spcPct val="20000"/>
        </a:spcBef>
        <a:buFont typeface="Arial" pitchFamily="34" charset="0"/>
        <a:buChar char="•"/>
        <a:defRPr sz="2646" kern="1200">
          <a:solidFill>
            <a:schemeClr val="tx1"/>
          </a:solidFill>
          <a:latin typeface="+mn-lt"/>
          <a:ea typeface="+mn-ea"/>
          <a:cs typeface="+mn-cs"/>
        </a:defRPr>
      </a:lvl3pPr>
      <a:lvl4pPr marL="1738079" indent="-248348" algn="l" defTabSz="993292" rtl="0" eaLnBrk="1" latinLnBrk="0" hangingPunct="1">
        <a:spcBef>
          <a:spcPct val="20000"/>
        </a:spcBef>
        <a:buFont typeface="Arial" pitchFamily="34" charset="0"/>
        <a:buChar char="–"/>
        <a:defRPr sz="2222" kern="1200">
          <a:solidFill>
            <a:schemeClr val="tx1"/>
          </a:solidFill>
          <a:latin typeface="+mn-lt"/>
          <a:ea typeface="+mn-ea"/>
          <a:cs typeface="+mn-cs"/>
        </a:defRPr>
      </a:lvl4pPr>
      <a:lvl5pPr marL="2234716" indent="-248348" algn="l" defTabSz="993292" rtl="0" eaLnBrk="1" latinLnBrk="0" hangingPunct="1">
        <a:spcBef>
          <a:spcPct val="20000"/>
        </a:spcBef>
        <a:buFont typeface="Arial" pitchFamily="34" charset="0"/>
        <a:buChar char="»"/>
        <a:defRPr sz="2222" kern="1200">
          <a:solidFill>
            <a:schemeClr val="tx1"/>
          </a:solidFill>
          <a:latin typeface="+mn-lt"/>
          <a:ea typeface="+mn-ea"/>
          <a:cs typeface="+mn-cs"/>
        </a:defRPr>
      </a:lvl5pPr>
      <a:lvl6pPr marL="2731259" indent="-248348" algn="l" defTabSz="993292" rtl="0" eaLnBrk="1" latinLnBrk="0" hangingPunct="1">
        <a:spcBef>
          <a:spcPct val="20000"/>
        </a:spcBef>
        <a:buFont typeface="Arial" pitchFamily="34" charset="0"/>
        <a:buChar char="•"/>
        <a:defRPr sz="2222" kern="1200">
          <a:solidFill>
            <a:schemeClr val="tx1"/>
          </a:solidFill>
          <a:latin typeface="+mn-lt"/>
          <a:ea typeface="+mn-ea"/>
          <a:cs typeface="+mn-cs"/>
        </a:defRPr>
      </a:lvl6pPr>
      <a:lvl7pPr marL="3227917" indent="-248348" algn="l" defTabSz="993292" rtl="0" eaLnBrk="1" latinLnBrk="0" hangingPunct="1">
        <a:spcBef>
          <a:spcPct val="20000"/>
        </a:spcBef>
        <a:buFont typeface="Arial" pitchFamily="34" charset="0"/>
        <a:buChar char="•"/>
        <a:defRPr sz="2222" kern="1200">
          <a:solidFill>
            <a:schemeClr val="tx1"/>
          </a:solidFill>
          <a:latin typeface="+mn-lt"/>
          <a:ea typeface="+mn-ea"/>
          <a:cs typeface="+mn-cs"/>
        </a:defRPr>
      </a:lvl7pPr>
      <a:lvl8pPr marL="3724346" indent="-248348" algn="l" defTabSz="993292" rtl="0" eaLnBrk="1" latinLnBrk="0" hangingPunct="1">
        <a:spcBef>
          <a:spcPct val="20000"/>
        </a:spcBef>
        <a:buFont typeface="Arial" pitchFamily="34" charset="0"/>
        <a:buChar char="•"/>
        <a:defRPr sz="2222" kern="1200">
          <a:solidFill>
            <a:schemeClr val="tx1"/>
          </a:solidFill>
          <a:latin typeface="+mn-lt"/>
          <a:ea typeface="+mn-ea"/>
          <a:cs typeface="+mn-cs"/>
        </a:defRPr>
      </a:lvl8pPr>
      <a:lvl9pPr marL="4221111" indent="-248348" algn="l" defTabSz="993292" rtl="0" eaLnBrk="1" latinLnBrk="0" hangingPunct="1">
        <a:spcBef>
          <a:spcPct val="20000"/>
        </a:spcBef>
        <a:buFont typeface="Arial" pitchFamily="34" charset="0"/>
        <a:buChar char="•"/>
        <a:defRPr sz="2222" kern="1200">
          <a:solidFill>
            <a:schemeClr val="tx1"/>
          </a:solidFill>
          <a:latin typeface="+mn-lt"/>
          <a:ea typeface="+mn-ea"/>
          <a:cs typeface="+mn-cs"/>
        </a:defRPr>
      </a:lvl9pPr>
    </p:bodyStyle>
    <p:otherStyle>
      <a:defPPr>
        <a:defRPr lang="fr-FR"/>
      </a:defPPr>
      <a:lvl1pPr marL="0" algn="l" defTabSz="993292" rtl="0" eaLnBrk="1" latinLnBrk="0" hangingPunct="1">
        <a:defRPr sz="1905" kern="1200">
          <a:solidFill>
            <a:schemeClr val="tx1"/>
          </a:solidFill>
          <a:latin typeface="+mn-lt"/>
          <a:ea typeface="+mn-ea"/>
          <a:cs typeface="+mn-cs"/>
        </a:defRPr>
      </a:lvl1pPr>
      <a:lvl2pPr marL="496649" algn="l" defTabSz="993292" rtl="0" eaLnBrk="1" latinLnBrk="0" hangingPunct="1">
        <a:defRPr sz="1905" kern="1200">
          <a:solidFill>
            <a:schemeClr val="tx1"/>
          </a:solidFill>
          <a:latin typeface="+mn-lt"/>
          <a:ea typeface="+mn-ea"/>
          <a:cs typeface="+mn-cs"/>
        </a:defRPr>
      </a:lvl2pPr>
      <a:lvl3pPr marL="993292" algn="l" defTabSz="993292" rtl="0" eaLnBrk="1" latinLnBrk="0" hangingPunct="1">
        <a:defRPr sz="1905" kern="1200">
          <a:solidFill>
            <a:schemeClr val="tx1"/>
          </a:solidFill>
          <a:latin typeface="+mn-lt"/>
          <a:ea typeface="+mn-ea"/>
          <a:cs typeface="+mn-cs"/>
        </a:defRPr>
      </a:lvl3pPr>
      <a:lvl4pPr marL="1489814" algn="l" defTabSz="993292" rtl="0" eaLnBrk="1" latinLnBrk="0" hangingPunct="1">
        <a:defRPr sz="1905" kern="1200">
          <a:solidFill>
            <a:schemeClr val="tx1"/>
          </a:solidFill>
          <a:latin typeface="+mn-lt"/>
          <a:ea typeface="+mn-ea"/>
          <a:cs typeface="+mn-cs"/>
        </a:defRPr>
      </a:lvl4pPr>
      <a:lvl5pPr marL="1986555" algn="l" defTabSz="993292" rtl="0" eaLnBrk="1" latinLnBrk="0" hangingPunct="1">
        <a:defRPr sz="1905" kern="1200">
          <a:solidFill>
            <a:schemeClr val="tx1"/>
          </a:solidFill>
          <a:latin typeface="+mn-lt"/>
          <a:ea typeface="+mn-ea"/>
          <a:cs typeface="+mn-cs"/>
        </a:defRPr>
      </a:lvl5pPr>
      <a:lvl6pPr marL="2483023" algn="l" defTabSz="993292" rtl="0" eaLnBrk="1" latinLnBrk="0" hangingPunct="1">
        <a:defRPr sz="1905" kern="1200">
          <a:solidFill>
            <a:schemeClr val="tx1"/>
          </a:solidFill>
          <a:latin typeface="+mn-lt"/>
          <a:ea typeface="+mn-ea"/>
          <a:cs typeface="+mn-cs"/>
        </a:defRPr>
      </a:lvl6pPr>
      <a:lvl7pPr marL="2979613" algn="l" defTabSz="993292" rtl="0" eaLnBrk="1" latinLnBrk="0" hangingPunct="1">
        <a:defRPr sz="1905" kern="1200">
          <a:solidFill>
            <a:schemeClr val="tx1"/>
          </a:solidFill>
          <a:latin typeface="+mn-lt"/>
          <a:ea typeface="+mn-ea"/>
          <a:cs typeface="+mn-cs"/>
        </a:defRPr>
      </a:lvl7pPr>
      <a:lvl8pPr marL="3476167" algn="l" defTabSz="993292" rtl="0" eaLnBrk="1" latinLnBrk="0" hangingPunct="1">
        <a:defRPr sz="1905" kern="1200">
          <a:solidFill>
            <a:schemeClr val="tx1"/>
          </a:solidFill>
          <a:latin typeface="+mn-lt"/>
          <a:ea typeface="+mn-ea"/>
          <a:cs typeface="+mn-cs"/>
        </a:defRPr>
      </a:lvl8pPr>
      <a:lvl9pPr marL="3972806" algn="l" defTabSz="993292" rtl="0" eaLnBrk="1" latinLnBrk="0" hangingPunct="1">
        <a:defRPr sz="190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8.xml"/><Relationship Id="rId7" Type="http://schemas.openxmlformats.org/officeDocument/2006/relationships/image" Target="../media/image3.jp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notesSlide" Target="../notesSlides/notesSlide1.xml"/><Relationship Id="rId9" Type="http://schemas.openxmlformats.org/officeDocument/2006/relationships/image" Target="../media/image5.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g"/><Relationship Id="rId1" Type="http://schemas.openxmlformats.org/officeDocument/2006/relationships/slideLayout" Target="../slideLayouts/slideLayout18.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8.xml"/><Relationship Id="rId4" Type="http://schemas.openxmlformats.org/officeDocument/2006/relationships/image" Target="../media/image38.jpg"/></Relationships>
</file>

<file path=ppt/slides/_rels/slide3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3" Type="http://schemas.openxmlformats.org/officeDocument/2006/relationships/image" Target="../media/image70.gif"/><Relationship Id="rId2" Type="http://schemas.openxmlformats.org/officeDocument/2006/relationships/image" Target="../media/image69.png"/><Relationship Id="rId1" Type="http://schemas.openxmlformats.org/officeDocument/2006/relationships/slideLayout" Target="../slideLayouts/slideLayout29.xml"/><Relationship Id="rId6" Type="http://schemas.openxmlformats.org/officeDocument/2006/relationships/image" Target="../media/image73.png"/><Relationship Id="rId5" Type="http://schemas.openxmlformats.org/officeDocument/2006/relationships/image" Target="../media/image72.gif"/><Relationship Id="rId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l="-18000" r="-18000"/>
          </a:stretch>
        </a:blipFill>
        <a:effectLst/>
      </p:bgPr>
    </p:bg>
    <p:spTree>
      <p:nvGrpSpPr>
        <p:cNvPr id="1" name=""/>
        <p:cNvGrpSpPr/>
        <p:nvPr/>
      </p:nvGrpSpPr>
      <p:grpSpPr>
        <a:xfrm>
          <a:off x="0" y="0"/>
          <a:ext cx="0" cy="0"/>
          <a:chOff x="0" y="0"/>
          <a:chExt cx="0" cy="0"/>
        </a:xfrm>
      </p:grpSpPr>
      <p:pic>
        <p:nvPicPr>
          <p:cNvPr id="15" name="Image 14" descr="Une image contenant noir, monochrome, antenne, noir et blanc&#10;&#10;Le contenu généré par l’IA peut être incorrect.">
            <a:extLst>
              <a:ext uri="{FF2B5EF4-FFF2-40B4-BE49-F238E27FC236}">
                <a16:creationId xmlns:a16="http://schemas.microsoft.com/office/drawing/2014/main" id="{65DE328A-3936-FA9F-9EDB-1F709AAAE094}"/>
              </a:ext>
            </a:extLst>
          </p:cNvPr>
          <p:cNvPicPr preferRelativeResize="0">
            <a:picLocks/>
          </p:cNvPicPr>
          <p:nvPr/>
        </p:nvPicPr>
        <p:blipFill>
          <a:blip r:embed="rId6">
            <a:extLst>
              <a:ext uri="{28A0092B-C50C-407E-A947-70E740481C1C}">
                <a14:useLocalDpi xmlns:a14="http://schemas.microsoft.com/office/drawing/2010/main" val="0"/>
              </a:ext>
            </a:extLst>
          </a:blip>
          <a:stretch>
            <a:fillRect/>
          </a:stretch>
        </p:blipFill>
        <p:spPr>
          <a:xfrm>
            <a:off x="10080000" y="3456000"/>
            <a:ext cx="1944000" cy="1090842"/>
          </a:xfrm>
          <a:prstGeom prst="rect">
            <a:avLst/>
          </a:prstGeom>
        </p:spPr>
      </p:pic>
      <p:sp>
        <p:nvSpPr>
          <p:cNvPr id="3" name="ZoneTexte 2"/>
          <p:cNvSpPr txBox="1">
            <a:spLocks/>
          </p:cNvSpPr>
          <p:nvPr/>
        </p:nvSpPr>
        <p:spPr>
          <a:xfrm rot="21600000">
            <a:off x="0" y="4411652"/>
            <a:ext cx="12192000" cy="2050637"/>
          </a:xfrm>
          <a:prstGeom prst="rect">
            <a:avLst/>
          </a:prstGeom>
          <a:noFill/>
        </p:spPr>
        <p:txBody>
          <a:bodyPr wrap="none" lIns="83491" tIns="41730" rIns="83491" bIns="41730" numCol="1" rtlCol="0">
            <a:prstTxWarp prst="textPlain">
              <a:avLst/>
            </a:prstTxWarp>
            <a:spAutoFit/>
          </a:bodyPr>
          <a:lstStyle/>
          <a:p>
            <a:pPr algn="ctr" defTabSz="998330"/>
            <a:r>
              <a:rPr lang="fr-FR" sz="5503" dirty="0">
                <a:ln w="25400">
                  <a:solidFill>
                    <a:prstClr val="black"/>
                  </a:solidFill>
                </a:ln>
                <a:solidFill>
                  <a:srgbClr val="FFFF66"/>
                </a:solidFill>
                <a:latin typeface="Broadway" pitchFamily="82" charset="0"/>
              </a:rPr>
              <a:t>des coulisses de </a:t>
            </a:r>
          </a:p>
          <a:p>
            <a:pPr algn="ctr" defTabSz="998330"/>
            <a:r>
              <a:rPr lang="fr-FR" sz="5503" dirty="0">
                <a:ln w="25400">
                  <a:solidFill>
                    <a:prstClr val="black"/>
                  </a:solidFill>
                </a:ln>
                <a:solidFill>
                  <a:srgbClr val="FFFF66"/>
                </a:solidFill>
                <a:latin typeface="Broadway" pitchFamily="82" charset="0"/>
              </a:rPr>
              <a:t> l'abbaye Oelenberg </a:t>
            </a:r>
          </a:p>
        </p:txBody>
      </p:sp>
      <p:sp>
        <p:nvSpPr>
          <p:cNvPr id="2" name="ZoneTexte 1"/>
          <p:cNvSpPr txBox="1">
            <a:spLocks noChangeAspect="1"/>
          </p:cNvSpPr>
          <p:nvPr/>
        </p:nvSpPr>
        <p:spPr>
          <a:xfrm>
            <a:off x="7236000" y="252000"/>
            <a:ext cx="4818495" cy="3684330"/>
          </a:xfrm>
          <a:prstGeom prst="rect">
            <a:avLst/>
          </a:prstGeom>
          <a:noFill/>
        </p:spPr>
        <p:txBody>
          <a:bodyPr wrap="none" lIns="83491" tIns="41730" rIns="83491" bIns="41730" numCol="1" rtlCol="0">
            <a:prstTxWarp prst="textArchUpPour">
              <a:avLst/>
            </a:prstTxWarp>
            <a:spAutoFit/>
          </a:bodyPr>
          <a:lstStyle/>
          <a:p>
            <a:pPr defTabSz="998330"/>
            <a:r>
              <a:rPr lang="fr-FR" sz="8148"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p>
        </p:txBody>
      </p:sp>
      <p:sp>
        <p:nvSpPr>
          <p:cNvPr id="5" name="ZoneTexte 4"/>
          <p:cNvSpPr txBox="1"/>
          <p:nvPr/>
        </p:nvSpPr>
        <p:spPr>
          <a:xfrm>
            <a:off x="4462596" y="252000"/>
            <a:ext cx="1815564" cy="1386876"/>
          </a:xfrm>
          <a:prstGeom prst="rect">
            <a:avLst/>
          </a:prstGeom>
          <a:noFill/>
        </p:spPr>
        <p:txBody>
          <a:bodyPr wrap="square" lIns="83491" tIns="41730" rIns="83491" bIns="41730" rtlCol="0">
            <a:spAutoFit/>
          </a:bodyPr>
          <a:lstStyle/>
          <a:p>
            <a:pPr algn="ctr" defTabSz="998330"/>
            <a:r>
              <a:rPr lang="fr-FR" sz="1693" b="1" dirty="0">
                <a:ln w="1905">
                  <a:noFill/>
                </a:ln>
                <a:solidFill>
                  <a:prstClr val="black"/>
                </a:solidFill>
                <a:latin typeface="Courgette" pitchFamily="2" charset="0"/>
              </a:rPr>
              <a:t>Photos  prises </a:t>
            </a:r>
          </a:p>
          <a:p>
            <a:pPr algn="ctr" defTabSz="998330"/>
            <a:r>
              <a:rPr lang="fr-FR" sz="1693" b="1" dirty="0">
                <a:ln w="1905">
                  <a:noFill/>
                </a:ln>
                <a:solidFill>
                  <a:prstClr val="black"/>
                </a:solidFill>
                <a:latin typeface="Courgette" pitchFamily="2" charset="0"/>
              </a:rPr>
              <a:t>par différents touristes </a:t>
            </a:r>
          </a:p>
          <a:p>
            <a:pPr algn="ctr" defTabSz="998330"/>
            <a:r>
              <a:rPr lang="fr-FR" sz="1693" b="1" dirty="0">
                <a:ln w="1905">
                  <a:noFill/>
                </a:ln>
                <a:solidFill>
                  <a:prstClr val="black"/>
                </a:solidFill>
                <a:latin typeface="Courgette" pitchFamily="2" charset="0"/>
              </a:rPr>
              <a:t> pour  le  plaisir  du  partage</a:t>
            </a:r>
            <a:r>
              <a:rPr lang="fr-FR" sz="1164" b="1" dirty="0">
                <a:ln w="1905">
                  <a:noFill/>
                </a:ln>
                <a:solidFill>
                  <a:prstClr val="black"/>
                </a:solidFill>
                <a:latin typeface="Courgette" pitchFamily="2" charset="0"/>
              </a:rPr>
              <a:t>  </a:t>
            </a:r>
          </a:p>
        </p:txBody>
      </p:sp>
      <p:sp>
        <p:nvSpPr>
          <p:cNvPr id="4" name="Rectangle 3"/>
          <p:cNvSpPr/>
          <p:nvPr/>
        </p:nvSpPr>
        <p:spPr>
          <a:xfrm>
            <a:off x="0" y="50357"/>
            <a:ext cx="2905442" cy="2262276"/>
          </a:xfrm>
          <a:prstGeom prst="rect">
            <a:avLst/>
          </a:prstGeom>
        </p:spPr>
        <p:txBody>
          <a:bodyPr wrap="square" lIns="111261" tIns="55716" rIns="111261" bIns="55716">
            <a:spAutoFit/>
          </a:bodyPr>
          <a:lstStyle/>
          <a:p>
            <a:pPr algn="ctr" defTabSz="998330"/>
            <a:r>
              <a:rPr lang="fr-FR" sz="3069" b="1" dirty="0">
                <a:solidFill>
                  <a:prstClr val="black"/>
                </a:solidFill>
                <a:latin typeface="Chiller" pitchFamily="82" charset="0"/>
              </a:rPr>
              <a:t>Ce ne sont pas les rues, c'est là où les rues vous mènent qui sont importantes. </a:t>
            </a:r>
          </a:p>
          <a:p>
            <a:pPr algn="ctr" defTabSz="998330"/>
            <a:r>
              <a:rPr lang="fr-FR" sz="1693" b="1" dirty="0">
                <a:solidFill>
                  <a:prstClr val="black"/>
                </a:solidFill>
                <a:latin typeface="Chiller" pitchFamily="82" charset="0"/>
              </a:rPr>
              <a:t>Bruce Davidson</a:t>
            </a:r>
          </a:p>
        </p:txBody>
      </p:sp>
      <p:sp>
        <p:nvSpPr>
          <p:cNvPr id="9" name="Rectangle : avec coins arrondis en haut 8">
            <a:extLst>
              <a:ext uri="{FF2B5EF4-FFF2-40B4-BE49-F238E27FC236}">
                <a16:creationId xmlns:a16="http://schemas.microsoft.com/office/drawing/2014/main" id="{346BCBEB-8794-B6E2-6757-12780753EACE}"/>
              </a:ext>
            </a:extLst>
          </p:cNvPr>
          <p:cNvSpPr>
            <a:spLocks noChangeAspect="1"/>
          </p:cNvSpPr>
          <p:nvPr/>
        </p:nvSpPr>
        <p:spPr>
          <a:xfrm>
            <a:off x="10296000" y="2988000"/>
            <a:ext cx="1440000" cy="737596"/>
          </a:xfrm>
          <a:prstGeom prst="round2SameRect">
            <a:avLst/>
          </a:prstGeom>
          <a:blipFill>
            <a:blip r:embed="rId7">
              <a:duotone>
                <a:prstClr val="black"/>
                <a:schemeClr val="accent6">
                  <a:tint val="45000"/>
                  <a:satMod val="400000"/>
                </a:schemeClr>
              </a:duotone>
            </a:blip>
            <a:stretch>
              <a:fillRect/>
            </a:stretch>
          </a:blip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CHANTS GRÉGORIENS  BÉNÉDICTINS 1">
            <a:hlinkClick r:id="" action="ppaction://media"/>
            <a:extLst>
              <a:ext uri="{FF2B5EF4-FFF2-40B4-BE49-F238E27FC236}">
                <a16:creationId xmlns:a16="http://schemas.microsoft.com/office/drawing/2014/main" id="{BB84FAFB-E4EB-95F4-AA52-80B6FFE77CBC}"/>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498367" y="1806550"/>
            <a:ext cx="487363" cy="487363"/>
          </a:xfrm>
          <a:prstGeom prst="rect">
            <a:avLst/>
          </a:prstGeom>
        </p:spPr>
      </p:pic>
      <p:pic>
        <p:nvPicPr>
          <p:cNvPr id="18" name="Image 17" descr="Une image contenant clipart, Graphique, dessin, dessin humoristique&#10;&#10;Le contenu généré par l’IA peut être incorrect.">
            <a:extLst>
              <a:ext uri="{FF2B5EF4-FFF2-40B4-BE49-F238E27FC236}">
                <a16:creationId xmlns:a16="http://schemas.microsoft.com/office/drawing/2014/main" id="{9F721BF3-CF23-E6D1-9B7F-CF0594E1D3C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804690" y="2293913"/>
            <a:ext cx="2520000" cy="2520000"/>
          </a:xfrm>
          <a:prstGeom prst="rect">
            <a:avLst/>
          </a:prstGeom>
        </p:spPr>
      </p:pic>
    </p:spTree>
    <p:extLst>
      <p:ext uri="{BB962C8B-B14F-4D97-AF65-F5344CB8AC3E}">
        <p14:creationId xmlns:p14="http://schemas.microsoft.com/office/powerpoint/2010/main" val="2071685582"/>
      </p:ext>
    </p:extLst>
  </p:cSld>
  <p:clrMapOvr>
    <a:masterClrMapping/>
  </p:clrMapOvr>
  <mc:AlternateContent xmlns:mc="http://schemas.openxmlformats.org/markup-compatibility/2006">
    <mc:Choice xmlns:p14="http://schemas.microsoft.com/office/powerpoint/2010/main" Requires="p14">
      <p:transition spd="slow" p14:dur="200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6"/>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41" presetClass="entr" presetSubtype="0" fill="hold" nodeType="afterEffect">
                                  <p:stCondLst>
                                    <p:cond delay="2000"/>
                                  </p:stCondLst>
                                  <p:iterate type="lt">
                                    <p:tmPct val="10000"/>
                                  </p:iterate>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p:cTn id="18" dur="10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0" dur="10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1" dur="10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000" tmFilter="0,0; .5, 1; 1, 1"/>
                                        <p:tgtEl>
                                          <p:spTgt spid="3">
                                            <p:txEl>
                                              <p:pRg st="0" end="0"/>
                                            </p:txEl>
                                          </p:spTgt>
                                        </p:tgtEl>
                                      </p:cBhvr>
                                    </p:animEffect>
                                  </p:childTnLst>
                                </p:cTn>
                              </p:par>
                            </p:childTnLst>
                          </p:cTn>
                        </p:par>
                        <p:par>
                          <p:cTn id="23" fill="hold">
                            <p:stCondLst>
                              <p:cond delay="8100"/>
                            </p:stCondLst>
                            <p:childTnLst>
                              <p:par>
                                <p:cTn id="24" presetID="41" presetClass="entr" presetSubtype="0" fill="hold" nodeType="afterEffect">
                                  <p:stCondLst>
                                    <p:cond delay="500"/>
                                  </p:stCondLst>
                                  <p:iterate type="lt">
                                    <p:tmPct val="10000"/>
                                  </p:iterate>
                                  <p:childTnLst>
                                    <p:set>
                                      <p:cBhvr>
                                        <p:cTn id="25" dur="1" fill="hold">
                                          <p:stCondLst>
                                            <p:cond delay="0"/>
                                          </p:stCondLst>
                                        </p:cTn>
                                        <p:tgtEl>
                                          <p:spTgt spid="3">
                                            <p:txEl>
                                              <p:pRg st="1" end="1"/>
                                            </p:txEl>
                                          </p:spTgt>
                                        </p:tgtEl>
                                        <p:attrNameLst>
                                          <p:attrName>style.visibility</p:attrName>
                                        </p:attrNameLst>
                                      </p:cBhvr>
                                      <p:to>
                                        <p:strVal val="visible"/>
                                      </p:to>
                                    </p:set>
                                    <p:anim calcmode="lin" valueType="num">
                                      <p:cBhvr>
                                        <p:cTn id="26" dur="10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10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28" dur="10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10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1000" tmFilter="0,0; .5, 1; 1, 1"/>
                                        <p:tgtEl>
                                          <p:spTgt spid="3">
                                            <p:txEl>
                                              <p:pRg st="1" end="1"/>
                                            </p:txEl>
                                          </p:spTgt>
                                        </p:tgtEl>
                                      </p:cBhvr>
                                    </p:animEffect>
                                  </p:childTnLst>
                                </p:cTn>
                              </p:par>
                            </p:childTnLst>
                          </p:cTn>
                        </p:par>
                        <p:par>
                          <p:cTn id="31" fill="hold">
                            <p:stCondLst>
                              <p:cond delay="11200"/>
                            </p:stCondLst>
                            <p:childTnLst>
                              <p:par>
                                <p:cTn id="32" presetID="8" presetClass="entr" presetSubtype="16" fill="hold" grpId="0" nodeType="afterEffect">
                                  <p:stCondLst>
                                    <p:cond delay="2000"/>
                                  </p:stCondLst>
                                  <p:childTnLst>
                                    <p:set>
                                      <p:cBhvr>
                                        <p:cTn id="33" dur="1" fill="hold">
                                          <p:stCondLst>
                                            <p:cond delay="0"/>
                                          </p:stCondLst>
                                        </p:cTn>
                                        <p:tgtEl>
                                          <p:spTgt spid="4"/>
                                        </p:tgtEl>
                                        <p:attrNameLst>
                                          <p:attrName>style.visibility</p:attrName>
                                        </p:attrNameLst>
                                      </p:cBhvr>
                                      <p:to>
                                        <p:strVal val="visible"/>
                                      </p:to>
                                    </p:set>
                                    <p:animEffect transition="in" filter="diamond(in)">
                                      <p:cBhvr>
                                        <p:cTn id="34" dur="2000"/>
                                        <p:tgtEl>
                                          <p:spTgt spid="4"/>
                                        </p:tgtEl>
                                      </p:cBhvr>
                                    </p:animEffect>
                                  </p:childTnLst>
                                </p:cTn>
                              </p:par>
                            </p:childTnLst>
                          </p:cTn>
                        </p:par>
                        <p:par>
                          <p:cTn id="35" fill="hold">
                            <p:stCondLst>
                              <p:cond delay="15200"/>
                            </p:stCondLst>
                            <p:childTnLst>
                              <p:par>
                                <p:cTn id="36" presetID="24" presetClass="entr" presetSubtype="0" fill="hold" grpId="0" nodeType="afterEffect">
                                  <p:stCondLst>
                                    <p:cond delay="2000"/>
                                  </p:stCondLst>
                                  <p:childTnLst>
                                    <p:set>
                                      <p:cBhvr>
                                        <p:cTn id="37" dur="1" fill="hold">
                                          <p:stCondLst>
                                            <p:cond delay="0"/>
                                          </p:stCondLst>
                                        </p:cTn>
                                        <p:tgtEl>
                                          <p:spTgt spid="5"/>
                                        </p:tgtEl>
                                        <p:attrNameLst>
                                          <p:attrName>style.visibility</p:attrName>
                                        </p:attrNameLst>
                                      </p:cBhvr>
                                      <p:to>
                                        <p:strVal val="visible"/>
                                      </p:to>
                                    </p:set>
                                    <p:anim to="" calcmode="lin" valueType="num">
                                      <p:cBhvr>
                                        <p:cTn id="38" dur="1" fill="hold"/>
                                        <p:tgtEl>
                                          <p:spTgt spid="5"/>
                                        </p:tgtEl>
                                        <p:attrNameLst>
                                          <p:attrName/>
                                        </p:attrNameLst>
                                      </p:cBhvr>
                                    </p:anim>
                                  </p:childTnLst>
                                </p:cTn>
                              </p:par>
                            </p:childTnLst>
                          </p:cTn>
                        </p:par>
                        <p:par>
                          <p:cTn id="39" fill="hold">
                            <p:stCondLst>
                              <p:cond delay="17200"/>
                            </p:stCondLst>
                            <p:childTnLst>
                              <p:par>
                                <p:cTn id="40" presetID="6" presetClass="entr" presetSubtype="16" fill="hold" nodeType="afterEffect">
                                  <p:stCondLst>
                                    <p:cond delay="2000"/>
                                  </p:stCondLst>
                                  <p:childTnLst>
                                    <p:set>
                                      <p:cBhvr>
                                        <p:cTn id="41" dur="1" fill="hold">
                                          <p:stCondLst>
                                            <p:cond delay="0"/>
                                          </p:stCondLst>
                                        </p:cTn>
                                        <p:tgtEl>
                                          <p:spTgt spid="18"/>
                                        </p:tgtEl>
                                        <p:attrNameLst>
                                          <p:attrName>style.visibility</p:attrName>
                                        </p:attrNameLst>
                                      </p:cBhvr>
                                      <p:to>
                                        <p:strVal val="visible"/>
                                      </p:to>
                                    </p:set>
                                    <p:animEffect transition="in" filter="circle(in)">
                                      <p:cBhvr>
                                        <p:cTn id="4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43" repeatCount="indefinite" fill="remove" display="0">
                  <p:stCondLst>
                    <p:cond delay="indefinite"/>
                  </p:stCondLst>
                  <p:endCondLst>
                    <p:cond evt="onStopAudio" delay="0">
                      <p:tgtEl>
                        <p:sldTgt/>
                      </p:tgtEl>
                    </p:cond>
                  </p:endCondLst>
                </p:cTn>
                <p:tgtEl>
                  <p:spTgt spid="16"/>
                </p:tgtEl>
              </p:cMediaNode>
            </p:audio>
          </p:childTnLst>
        </p:cTn>
      </p:par>
    </p:tnLst>
    <p:bldLst>
      <p:bldP spid="2" grpId="0"/>
      <p:bldP spid="5"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3D9766AB-C7A0-7D3A-3F66-7B51F9253817}"/>
              </a:ext>
            </a:extLst>
          </p:cNvPr>
          <p:cNvSpPr txBox="1"/>
          <p:nvPr/>
        </p:nvSpPr>
        <p:spPr>
          <a:xfrm>
            <a:off x="0" y="216000"/>
            <a:ext cx="12192000" cy="830997"/>
          </a:xfrm>
          <a:prstGeom prst="rect">
            <a:avLst/>
          </a:prstGeom>
          <a:noFill/>
        </p:spPr>
        <p:txBody>
          <a:bodyPr wrap="square">
            <a:spAutoFit/>
          </a:bodyPr>
          <a:lstStyle/>
          <a:p>
            <a:pPr algn="ctr"/>
            <a:r>
              <a:rPr lang="fr-FR" sz="4800" b="1" dirty="0">
                <a:latin typeface="Informal Roman" panose="030604020304060B0204" pitchFamily="66" charset="0"/>
              </a:rPr>
              <a:t>OELENBERG  SERVICE  MONASTIQUE</a:t>
            </a:r>
          </a:p>
        </p:txBody>
      </p:sp>
      <p:sp>
        <p:nvSpPr>
          <p:cNvPr id="5" name="ZoneTexte 4">
            <a:extLst>
              <a:ext uri="{FF2B5EF4-FFF2-40B4-BE49-F238E27FC236}">
                <a16:creationId xmlns:a16="http://schemas.microsoft.com/office/drawing/2014/main" id="{28FA3ED2-23F5-1594-8568-79EF5ACFAFFE}"/>
              </a:ext>
            </a:extLst>
          </p:cNvPr>
          <p:cNvSpPr txBox="1"/>
          <p:nvPr/>
        </p:nvSpPr>
        <p:spPr>
          <a:xfrm>
            <a:off x="0" y="1080000"/>
            <a:ext cx="12192000" cy="5632311"/>
          </a:xfrm>
          <a:prstGeom prst="rect">
            <a:avLst/>
          </a:prstGeom>
          <a:noFill/>
        </p:spPr>
        <p:txBody>
          <a:bodyPr wrap="square">
            <a:spAutoFit/>
          </a:bodyPr>
          <a:lstStyle/>
          <a:p>
            <a:pPr algn="ctr"/>
            <a:r>
              <a:rPr lang="fr-FR" sz="2400" b="1" dirty="0">
                <a:latin typeface="Informal Roman" panose="030604020304060B0204" pitchFamily="66" charset="0"/>
              </a:rPr>
              <a:t>L’abbaye Notre-Dame d’Oelenberg est une abbaye trappiste française, fondée en 1046 et située en Alsace près de Mulhouse. D’abord très prospère au XIIIe siècle, elle est ensuite ruinée par les guerres au XIVe siècle, qui entament alors une longue période d’instabilité et de déclin.</a:t>
            </a:r>
          </a:p>
          <a:p>
            <a:pPr algn="ctr"/>
            <a:r>
              <a:rPr lang="fr-FR" sz="2400" b="1" dirty="0">
                <a:latin typeface="Informal Roman" panose="030604020304060B0204" pitchFamily="66" charset="0"/>
              </a:rPr>
              <a:t>Ce n’est finalement qu’en 1825 que l’abbaye d’Oelenberg reprend vie et tient bon, malgré les deux destructions des deux Guerres mondiales !</a:t>
            </a:r>
          </a:p>
          <a:p>
            <a:pPr algn="ctr"/>
            <a:endParaRPr lang="fr-FR" sz="800" b="1" dirty="0">
              <a:latin typeface="Informal Roman" panose="030604020304060B0204" pitchFamily="66" charset="0"/>
            </a:endParaRPr>
          </a:p>
          <a:p>
            <a:pPr algn="ctr"/>
            <a:r>
              <a:rPr lang="fr-FR" sz="2400" b="1" dirty="0">
                <a:latin typeface="Informal Roman" panose="030604020304060B0204" pitchFamily="66" charset="0"/>
              </a:rPr>
              <a:t>En 2024, les moines trop âgés et fragiles, décident de rejoindre des monastère dans lesquels les communautés sont plus fortes.</a:t>
            </a:r>
          </a:p>
          <a:p>
            <a:pPr algn="ctr"/>
            <a:endParaRPr lang="fr-FR" sz="800" b="1" dirty="0">
              <a:latin typeface="Informal Roman" panose="030604020304060B0204" pitchFamily="66" charset="0"/>
            </a:endParaRPr>
          </a:p>
          <a:p>
            <a:pPr algn="ctr"/>
            <a:r>
              <a:rPr lang="fr-FR" sz="2400" b="1" dirty="0">
                <a:latin typeface="Informal Roman" panose="030604020304060B0204" pitchFamily="66" charset="0"/>
              </a:rPr>
              <a:t>Aujourd’hui, l’équipe de 15 salariés a en charge la continuité des activités économiques et la responsabilité </a:t>
            </a:r>
          </a:p>
          <a:p>
            <a:pPr algn="ctr"/>
            <a:r>
              <a:rPr lang="fr-FR" sz="2400" b="1" dirty="0">
                <a:latin typeface="Informal Roman" panose="030604020304060B0204" pitchFamily="66" charset="0"/>
              </a:rPr>
              <a:t>de faire vivre le site et construire un avenir à ce patrimoine Millénaire alsacien !</a:t>
            </a:r>
          </a:p>
          <a:p>
            <a:pPr algn="ctr"/>
            <a:endParaRPr lang="fr-FR" sz="800" b="1" dirty="0">
              <a:latin typeface="Informal Roman" panose="030604020304060B0204" pitchFamily="66" charset="0"/>
            </a:endParaRPr>
          </a:p>
          <a:p>
            <a:pPr algn="ctr"/>
            <a:r>
              <a:rPr lang="fr-FR" sz="2400" b="1" dirty="0">
                <a:latin typeface="Informal Roman" panose="030604020304060B0204" pitchFamily="66" charset="0"/>
              </a:rPr>
              <a:t>Le schéma des activités d’Oelenberg, débute par la terre. Nous exploitons 85ha de champs (lentilles, </a:t>
            </a:r>
          </a:p>
          <a:p>
            <a:pPr algn="ctr"/>
            <a:r>
              <a:rPr lang="fr-FR" sz="2400" b="1" dirty="0">
                <a:latin typeface="Informal Roman" panose="030604020304060B0204" pitchFamily="66" charset="0"/>
              </a:rPr>
              <a:t>pommes de terre, colza, blé…). Les lentilles sont vendues en direct dans notre magasin, comme les </a:t>
            </a:r>
          </a:p>
          <a:p>
            <a:pPr algn="ctr"/>
            <a:r>
              <a:rPr lang="fr-FR" sz="2400" b="1" dirty="0">
                <a:latin typeface="Informal Roman" panose="030604020304060B0204" pitchFamily="66" charset="0"/>
              </a:rPr>
              <a:t>pommes de terre. Le colza est pressé dans notre huilerie à 50m du magasin, où elle est vendue. </a:t>
            </a:r>
          </a:p>
          <a:p>
            <a:pPr algn="ctr"/>
            <a:r>
              <a:rPr lang="fr-FR" sz="2400" b="1" dirty="0">
                <a:latin typeface="Informal Roman" panose="030604020304060B0204" pitchFamily="66" charset="0"/>
              </a:rPr>
              <a:t>Les restes d’huiles de décantation sont transformés en savon par la Savonnerie SCALA de Colmar </a:t>
            </a:r>
          </a:p>
          <a:p>
            <a:pPr algn="ctr"/>
            <a:r>
              <a:rPr lang="fr-FR" sz="2400" b="1" dirty="0">
                <a:latin typeface="Informal Roman" panose="030604020304060B0204" pitchFamily="66" charset="0"/>
              </a:rPr>
              <a:t>puis vendus dans notre magasin.</a:t>
            </a:r>
          </a:p>
        </p:txBody>
      </p:sp>
      <p:pic>
        <p:nvPicPr>
          <p:cNvPr id="7" name="Image 6">
            <a:extLst>
              <a:ext uri="{FF2B5EF4-FFF2-40B4-BE49-F238E27FC236}">
                <a16:creationId xmlns:a16="http://schemas.microsoft.com/office/drawing/2014/main" id="{24AAC1E6-173B-27E1-90FE-160FB4B74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89702" y="6310573"/>
            <a:ext cx="371475" cy="371475"/>
          </a:xfrm>
          <a:prstGeom prst="rect">
            <a:avLst/>
          </a:prstGeom>
        </p:spPr>
      </p:pic>
    </p:spTree>
    <p:extLst>
      <p:ext uri="{BB962C8B-B14F-4D97-AF65-F5344CB8AC3E}">
        <p14:creationId xmlns:p14="http://schemas.microsoft.com/office/powerpoint/2010/main" val="769431823"/>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3D9766AB-C7A0-7D3A-3F66-7B51F9253817}"/>
              </a:ext>
            </a:extLst>
          </p:cNvPr>
          <p:cNvSpPr txBox="1"/>
          <p:nvPr/>
        </p:nvSpPr>
        <p:spPr>
          <a:xfrm>
            <a:off x="0" y="0"/>
            <a:ext cx="12192000" cy="1107996"/>
          </a:xfrm>
          <a:prstGeom prst="rect">
            <a:avLst/>
          </a:prstGeom>
          <a:noFill/>
        </p:spPr>
        <p:txBody>
          <a:bodyPr wrap="square">
            <a:spAutoFit/>
          </a:bodyPr>
          <a:lstStyle/>
          <a:p>
            <a:pPr algn="ctr"/>
            <a:r>
              <a:rPr lang="fr-FR" sz="6600" b="1" dirty="0">
                <a:latin typeface="Informal Roman" panose="030604020304060B0204" pitchFamily="66" charset="0"/>
              </a:rPr>
              <a:t>Une abbaye millénaire et visionnaire</a:t>
            </a:r>
          </a:p>
        </p:txBody>
      </p:sp>
      <p:sp>
        <p:nvSpPr>
          <p:cNvPr id="5" name="ZoneTexte 4">
            <a:extLst>
              <a:ext uri="{FF2B5EF4-FFF2-40B4-BE49-F238E27FC236}">
                <a16:creationId xmlns:a16="http://schemas.microsoft.com/office/drawing/2014/main" id="{28FA3ED2-23F5-1594-8568-79EF5ACFAFFE}"/>
              </a:ext>
            </a:extLst>
          </p:cNvPr>
          <p:cNvSpPr txBox="1"/>
          <p:nvPr/>
        </p:nvSpPr>
        <p:spPr>
          <a:xfrm>
            <a:off x="0" y="1008000"/>
            <a:ext cx="12192000" cy="5416868"/>
          </a:xfrm>
          <a:prstGeom prst="rect">
            <a:avLst/>
          </a:prstGeom>
          <a:noFill/>
        </p:spPr>
        <p:txBody>
          <a:bodyPr wrap="square">
            <a:spAutoFit/>
          </a:bodyPr>
          <a:lstStyle/>
          <a:p>
            <a:pPr algn="ctr"/>
            <a:r>
              <a:rPr lang="fr-FR" sz="2600" b="1" dirty="0">
                <a:latin typeface="Informal Roman" panose="030604020304060B0204" pitchFamily="66" charset="0"/>
              </a:rPr>
              <a:t>Le site est béni de Dieu. À seulement une quinzaine de kilomètres de Mulhouse, sur une petite colline (le Berg) dominant le ruisseau de l’</a:t>
            </a:r>
            <a:r>
              <a:rPr lang="fr-FR" sz="2600" b="1" dirty="0" err="1">
                <a:latin typeface="Informal Roman" panose="030604020304060B0204" pitchFamily="66" charset="0"/>
              </a:rPr>
              <a:t>Oelen</a:t>
            </a:r>
            <a:r>
              <a:rPr lang="fr-FR" sz="2600" b="1" dirty="0">
                <a:latin typeface="Informal Roman" panose="030604020304060B0204" pitchFamily="66" charset="0"/>
              </a:rPr>
              <a:t>, l’abbaye d’Oelenberg approche de son millième anniversaire. Notre-Dame d'Oelenberg est une abbaye trappiste française. Tout commença par un prieuré de chanoines réguliers de Saint Augustin fondé en 1046 par </a:t>
            </a:r>
            <a:r>
              <a:rPr lang="fr-FR" sz="2600" b="1" dirty="0" err="1">
                <a:latin typeface="Informal Roman" panose="030604020304060B0204" pitchFamily="66" charset="0"/>
              </a:rPr>
              <a:t>Heilwige</a:t>
            </a:r>
            <a:r>
              <a:rPr lang="fr-FR" sz="2600" b="1" dirty="0">
                <a:latin typeface="Informal Roman" panose="030604020304060B0204" pitchFamily="66" charset="0"/>
              </a:rPr>
              <a:t> de Dabo, mère du pape alsacien Léon IX, sans doute pour le repos de son autre fils tué au cours d’une querelle. D'abord très prospère au XIIIème siècle, cette abbaye est ensuite ruinée par les guerres au </a:t>
            </a:r>
          </a:p>
          <a:p>
            <a:pPr algn="ctr"/>
            <a:r>
              <a:rPr lang="fr-FR" sz="2600" b="1" dirty="0">
                <a:latin typeface="Informal Roman" panose="030604020304060B0204" pitchFamily="66" charset="0"/>
              </a:rPr>
              <a:t>XIVème siècle, qui entament alors une longue période d'instabilité et de déclin. </a:t>
            </a:r>
          </a:p>
          <a:p>
            <a:pPr algn="ctr"/>
            <a:endParaRPr lang="fr-FR" sz="800" b="1" dirty="0">
              <a:latin typeface="Informal Roman" panose="030604020304060B0204" pitchFamily="66" charset="0"/>
            </a:endParaRPr>
          </a:p>
          <a:p>
            <a:pPr algn="ctr"/>
            <a:r>
              <a:rPr lang="fr-FR" sz="2600" b="1" dirty="0">
                <a:latin typeface="Informal Roman" panose="030604020304060B0204" pitchFamily="66" charset="0"/>
              </a:rPr>
              <a:t>Au début du vingtième siècle, le monastère entièrement reconstruit compte deux-cent moines… avant les nouvelles destructions de la Grande guerre de 1914-1918. Deux décennies plus tard, pendant les grands combats de la libération, en 1944, les villageois viennent s’abriter dans les </a:t>
            </a:r>
          </a:p>
          <a:p>
            <a:pPr algn="ctr"/>
            <a:r>
              <a:rPr lang="fr-FR" sz="2600" b="1" dirty="0">
                <a:latin typeface="Informal Roman" panose="030604020304060B0204" pitchFamily="66" charset="0"/>
              </a:rPr>
              <a:t>caves, grandes comme des couloirs de métro, tandis qu’au-dessus, l’abbaye est à nouveau détruite. </a:t>
            </a:r>
          </a:p>
          <a:p>
            <a:pPr algn="ctr"/>
            <a:r>
              <a:rPr lang="fr-FR" sz="2600" b="1" dirty="0">
                <a:latin typeface="Informal Roman" panose="030604020304060B0204" pitchFamily="66" charset="0"/>
              </a:rPr>
              <a:t>La reconstruction est entreprise dès les années 1950, au moment même où un groupe de moines hollandais apporte un peu de sang neuf à la communauté.</a:t>
            </a:r>
          </a:p>
        </p:txBody>
      </p:sp>
      <p:pic>
        <p:nvPicPr>
          <p:cNvPr id="7" name="Image 6">
            <a:extLst>
              <a:ext uri="{FF2B5EF4-FFF2-40B4-BE49-F238E27FC236}">
                <a16:creationId xmlns:a16="http://schemas.microsoft.com/office/drawing/2014/main" id="{24AAC1E6-173B-27E1-90FE-160FB4B74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89702" y="6310573"/>
            <a:ext cx="371475" cy="371475"/>
          </a:xfrm>
          <a:prstGeom prst="rect">
            <a:avLst/>
          </a:prstGeom>
        </p:spPr>
      </p:pic>
    </p:spTree>
    <p:extLst>
      <p:ext uri="{BB962C8B-B14F-4D97-AF65-F5344CB8AC3E}">
        <p14:creationId xmlns:p14="http://schemas.microsoft.com/office/powerpoint/2010/main" val="503947689"/>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28FA3ED2-23F5-1594-8568-79EF5ACFAFFE}"/>
              </a:ext>
            </a:extLst>
          </p:cNvPr>
          <p:cNvSpPr txBox="1"/>
          <p:nvPr/>
        </p:nvSpPr>
        <p:spPr>
          <a:xfrm>
            <a:off x="0" y="720000"/>
            <a:ext cx="12192000" cy="5539978"/>
          </a:xfrm>
          <a:prstGeom prst="rect">
            <a:avLst/>
          </a:prstGeom>
          <a:noFill/>
        </p:spPr>
        <p:txBody>
          <a:bodyPr wrap="square">
            <a:spAutoFit/>
          </a:bodyPr>
          <a:lstStyle/>
          <a:p>
            <a:pPr algn="ctr"/>
            <a:r>
              <a:rPr lang="fr-FR" sz="2600" b="1" dirty="0">
                <a:latin typeface="Informal Roman" panose="030604020304060B0204" pitchFamily="66" charset="0"/>
              </a:rPr>
              <a:t>Actuellement, l’abbaye d’Oelenberg accueille neuf moines. Le père Dominique-Marie en est </a:t>
            </a:r>
          </a:p>
          <a:p>
            <a:pPr algn="ctr"/>
            <a:r>
              <a:rPr lang="fr-FR" sz="2600" b="1" dirty="0">
                <a:latin typeface="Informal Roman" panose="030604020304060B0204" pitchFamily="66" charset="0"/>
              </a:rPr>
              <a:t>le Père abbé. En ce début de 21ème siècle, le monastère est toujours un des phares spirituels de l’Alsace Sud : les fidèles viennent rencontrer un prêtre, se confesser ou assister aux offices quotidiens. Les messes dominicales de 8h30, dans la crypte, ou de 10h30, dans l’église, attirent de très nombreux fidèles.</a:t>
            </a:r>
          </a:p>
          <a:p>
            <a:pPr algn="ctr"/>
            <a:endParaRPr lang="fr-FR" sz="800" b="1" dirty="0">
              <a:latin typeface="Informal Roman" panose="030604020304060B0204" pitchFamily="66" charset="0"/>
            </a:endParaRPr>
          </a:p>
          <a:p>
            <a:pPr algn="ctr"/>
            <a:r>
              <a:rPr lang="fr-FR" sz="2600" b="1" dirty="0">
                <a:latin typeface="Informal Roman" panose="030604020304060B0204" pitchFamily="66" charset="0"/>
              </a:rPr>
              <a:t>Ora et </a:t>
            </a:r>
            <a:r>
              <a:rPr lang="fr-FR" sz="2600" b="1" dirty="0" err="1">
                <a:latin typeface="Informal Roman" panose="030604020304060B0204" pitchFamily="66" charset="0"/>
              </a:rPr>
              <a:t>Labora</a:t>
            </a:r>
            <a:r>
              <a:rPr lang="fr-FR" sz="2600" b="1" dirty="0">
                <a:latin typeface="Informal Roman" panose="030604020304060B0204" pitchFamily="66" charset="0"/>
              </a:rPr>
              <a:t> (Prière et Travail) selon la règle de saint Benoît est le quotidien aujourd’hui de ces </a:t>
            </a:r>
          </a:p>
          <a:p>
            <a:pPr algn="ctr"/>
            <a:r>
              <a:rPr lang="fr-FR" sz="2600" b="1" dirty="0">
                <a:latin typeface="Informal Roman" panose="030604020304060B0204" pitchFamily="66" charset="0"/>
              </a:rPr>
              <a:t>moines trappistes. Entourés et propriétaires de 150 ha de terres et forêts, ils ont su, à travers les </a:t>
            </a:r>
          </a:p>
          <a:p>
            <a:pPr algn="ctr"/>
            <a:r>
              <a:rPr lang="fr-FR" sz="2600" b="1" dirty="0">
                <a:latin typeface="Informal Roman" panose="030604020304060B0204" pitchFamily="66" charset="0"/>
              </a:rPr>
              <a:t>siècles, cultiver cette nature qui leur est offerte pour assurer leur pérennité et leur attrait. </a:t>
            </a:r>
          </a:p>
          <a:p>
            <a:pPr algn="ctr"/>
            <a:r>
              <a:rPr lang="fr-FR" sz="2600" b="1" dirty="0">
                <a:latin typeface="Informal Roman" panose="030604020304060B0204" pitchFamily="66" charset="0"/>
              </a:rPr>
              <a:t>Leur dynamique activité de meunerie leur a permis de devenir un acteur de référence avec la </a:t>
            </a:r>
          </a:p>
          <a:p>
            <a:pPr algn="ctr"/>
            <a:r>
              <a:rPr lang="fr-FR" sz="2600" b="1" dirty="0">
                <a:latin typeface="Informal Roman" panose="030604020304060B0204" pitchFamily="66" charset="0"/>
              </a:rPr>
              <a:t>maintenant célèbre « farine des moines d’Oelenberg » distribuée dans toute la région et au-delà, et </a:t>
            </a:r>
          </a:p>
          <a:p>
            <a:pPr algn="ctr"/>
            <a:r>
              <a:rPr lang="fr-FR" sz="2600" b="1" dirty="0">
                <a:latin typeface="Informal Roman" panose="030604020304060B0204" pitchFamily="66" charset="0"/>
              </a:rPr>
              <a:t>a été une pierre d’angle quant à leur résilience à chaque crise survenue.</a:t>
            </a:r>
          </a:p>
          <a:p>
            <a:pPr algn="ctr"/>
            <a:endParaRPr lang="fr-FR" sz="800" b="1" dirty="0">
              <a:latin typeface="Informal Roman" panose="030604020304060B0204" pitchFamily="66" charset="0"/>
            </a:endParaRPr>
          </a:p>
          <a:p>
            <a:pPr algn="ctr"/>
            <a:r>
              <a:rPr lang="fr-FR" sz="2600" b="1" dirty="0">
                <a:latin typeface="Informal Roman" panose="030604020304060B0204" pitchFamily="66" charset="0"/>
              </a:rPr>
              <a:t>Développer et pérenniser les activités économiques de l’abbaye au service de son rayonnement à </a:t>
            </a:r>
          </a:p>
          <a:p>
            <a:pPr algn="ctr"/>
            <a:r>
              <a:rPr lang="fr-FR" sz="2600" b="1" dirty="0">
                <a:latin typeface="Informal Roman" panose="030604020304060B0204" pitchFamily="66" charset="0"/>
              </a:rPr>
              <a:t>travers les âges est l’objectif de ces moines visionnaires.</a:t>
            </a:r>
          </a:p>
        </p:txBody>
      </p:sp>
      <p:pic>
        <p:nvPicPr>
          <p:cNvPr id="7" name="Image 6">
            <a:extLst>
              <a:ext uri="{FF2B5EF4-FFF2-40B4-BE49-F238E27FC236}">
                <a16:creationId xmlns:a16="http://schemas.microsoft.com/office/drawing/2014/main" id="{24AAC1E6-173B-27E1-90FE-160FB4B74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89702" y="6310573"/>
            <a:ext cx="371475" cy="371475"/>
          </a:xfrm>
          <a:prstGeom prst="rect">
            <a:avLst/>
          </a:prstGeom>
        </p:spPr>
      </p:pic>
    </p:spTree>
    <p:extLst>
      <p:ext uri="{BB962C8B-B14F-4D97-AF65-F5344CB8AC3E}">
        <p14:creationId xmlns:p14="http://schemas.microsoft.com/office/powerpoint/2010/main" val="3897472279"/>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3D9766AB-C7A0-7D3A-3F66-7B51F9253817}"/>
              </a:ext>
            </a:extLst>
          </p:cNvPr>
          <p:cNvSpPr txBox="1"/>
          <p:nvPr/>
        </p:nvSpPr>
        <p:spPr>
          <a:xfrm>
            <a:off x="0" y="540000"/>
            <a:ext cx="12192000" cy="1107996"/>
          </a:xfrm>
          <a:prstGeom prst="rect">
            <a:avLst/>
          </a:prstGeom>
          <a:noFill/>
        </p:spPr>
        <p:txBody>
          <a:bodyPr wrap="square">
            <a:spAutoFit/>
          </a:bodyPr>
          <a:lstStyle/>
          <a:p>
            <a:pPr algn="ctr"/>
            <a:r>
              <a:rPr lang="fr-FR" sz="6600" b="1" dirty="0">
                <a:latin typeface="Informal Roman" panose="030604020304060B0204" pitchFamily="66" charset="0"/>
              </a:rPr>
              <a:t>Un lieu de ressourcement</a:t>
            </a:r>
          </a:p>
        </p:txBody>
      </p:sp>
      <p:sp>
        <p:nvSpPr>
          <p:cNvPr id="5" name="ZoneTexte 4">
            <a:extLst>
              <a:ext uri="{FF2B5EF4-FFF2-40B4-BE49-F238E27FC236}">
                <a16:creationId xmlns:a16="http://schemas.microsoft.com/office/drawing/2014/main" id="{28FA3ED2-23F5-1594-8568-79EF5ACFAFFE}"/>
              </a:ext>
            </a:extLst>
          </p:cNvPr>
          <p:cNvSpPr txBox="1"/>
          <p:nvPr/>
        </p:nvSpPr>
        <p:spPr>
          <a:xfrm>
            <a:off x="0" y="2376000"/>
            <a:ext cx="12192000" cy="3508653"/>
          </a:xfrm>
          <a:prstGeom prst="rect">
            <a:avLst/>
          </a:prstGeom>
          <a:noFill/>
        </p:spPr>
        <p:txBody>
          <a:bodyPr wrap="square">
            <a:spAutoFit/>
          </a:bodyPr>
          <a:lstStyle/>
          <a:p>
            <a:pPr algn="ctr"/>
            <a:r>
              <a:rPr lang="fr-FR" sz="2600" b="1" dirty="0">
                <a:latin typeface="Informal Roman" panose="030604020304060B0204" pitchFamily="66" charset="0"/>
              </a:rPr>
              <a:t>"</a:t>
            </a:r>
            <a:r>
              <a:rPr lang="fr-FR" sz="2800" b="1" i="1" dirty="0">
                <a:latin typeface="Informal Roman" panose="030604020304060B0204" pitchFamily="66" charset="0"/>
              </a:rPr>
              <a:t>Retrouver des repères et du sens à son existence"</a:t>
            </a:r>
          </a:p>
          <a:p>
            <a:pPr algn="ctr"/>
            <a:endParaRPr lang="fr-FR" sz="1200" b="1" dirty="0">
              <a:latin typeface="Informal Roman" panose="030604020304060B0204" pitchFamily="66" charset="0"/>
            </a:endParaRPr>
          </a:p>
          <a:p>
            <a:pPr algn="ctr"/>
            <a:r>
              <a:rPr lang="fr-FR" sz="2600" b="1" dirty="0">
                <a:latin typeface="Informal Roman" panose="030604020304060B0204" pitchFamily="66" charset="0"/>
              </a:rPr>
              <a:t>Permettre à chaque visiteur de retrouver un sens à sa vie dans ses murs inspirants et </a:t>
            </a:r>
          </a:p>
          <a:p>
            <a:pPr algn="ctr"/>
            <a:r>
              <a:rPr lang="fr-FR" sz="2600" b="1" dirty="0" err="1">
                <a:latin typeface="Informal Roman" panose="030604020304060B0204" pitchFamily="66" charset="0"/>
              </a:rPr>
              <a:t>ressourçants</a:t>
            </a:r>
            <a:r>
              <a:rPr lang="fr-FR" sz="2600" b="1" dirty="0">
                <a:latin typeface="Informal Roman" panose="030604020304060B0204" pitchFamily="66" charset="0"/>
              </a:rPr>
              <a:t> chargés d’histoire. Les moines accueillent plus de 1000 personnes par an. </a:t>
            </a:r>
          </a:p>
          <a:p>
            <a:pPr algn="ctr"/>
            <a:r>
              <a:rPr lang="fr-FR" sz="2600" b="1" dirty="0">
                <a:latin typeface="Informal Roman" panose="030604020304060B0204" pitchFamily="66" charset="0"/>
              </a:rPr>
              <a:t>Par une visibilité accrue, leur souhait est de faire profiter de ce véritable lieu de ressourcement </a:t>
            </a:r>
          </a:p>
          <a:p>
            <a:pPr algn="ctr"/>
            <a:r>
              <a:rPr lang="fr-FR" sz="2600" b="1" dirty="0">
                <a:latin typeface="Informal Roman" panose="030604020304060B0204" pitchFamily="66" charset="0"/>
              </a:rPr>
              <a:t>au plus grand nombre : vagabond solitaire, étudiant, groupes comme aux familles. Jusqu’alors, </a:t>
            </a:r>
          </a:p>
          <a:p>
            <a:pPr algn="ctr"/>
            <a:r>
              <a:rPr lang="fr-FR" sz="2600" b="1" dirty="0">
                <a:latin typeface="Informal Roman" panose="030604020304060B0204" pitchFamily="66" charset="0"/>
              </a:rPr>
              <a:t>de nombreux moines qui ont vécu à l’abbaye sont devenus saints. Un site qui mène dans </a:t>
            </a:r>
          </a:p>
          <a:p>
            <a:pPr algn="ctr"/>
            <a:r>
              <a:rPr lang="fr-FR" sz="2600" b="1" dirty="0">
                <a:latin typeface="Informal Roman" panose="030604020304060B0204" pitchFamily="66" charset="0"/>
              </a:rPr>
              <a:t>la bonne direction ? Peut-être cela explique que les jeunes en quêtes de repères retrouvent </a:t>
            </a:r>
          </a:p>
          <a:p>
            <a:pPr algn="ctr"/>
            <a:r>
              <a:rPr lang="fr-FR" sz="2600" b="1" dirty="0">
                <a:latin typeface="Informal Roman" panose="030604020304060B0204" pitchFamily="66" charset="0"/>
              </a:rPr>
              <a:t>leur chemin après un passage ici.</a:t>
            </a:r>
          </a:p>
        </p:txBody>
      </p:sp>
      <p:pic>
        <p:nvPicPr>
          <p:cNvPr id="7" name="Image 6">
            <a:extLst>
              <a:ext uri="{FF2B5EF4-FFF2-40B4-BE49-F238E27FC236}">
                <a16:creationId xmlns:a16="http://schemas.microsoft.com/office/drawing/2014/main" id="{24AAC1E6-173B-27E1-90FE-160FB4B74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89702" y="6310573"/>
            <a:ext cx="371475" cy="371475"/>
          </a:xfrm>
          <a:prstGeom prst="rect">
            <a:avLst/>
          </a:prstGeom>
        </p:spPr>
      </p:pic>
    </p:spTree>
    <p:extLst>
      <p:ext uri="{BB962C8B-B14F-4D97-AF65-F5344CB8AC3E}">
        <p14:creationId xmlns:p14="http://schemas.microsoft.com/office/powerpoint/2010/main" val="732724321"/>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28FA3ED2-23F5-1594-8568-79EF5ACFAFFE}"/>
              </a:ext>
            </a:extLst>
          </p:cNvPr>
          <p:cNvSpPr txBox="1"/>
          <p:nvPr/>
        </p:nvSpPr>
        <p:spPr>
          <a:xfrm>
            <a:off x="0" y="2592000"/>
            <a:ext cx="12192000" cy="3108543"/>
          </a:xfrm>
          <a:prstGeom prst="rect">
            <a:avLst/>
          </a:prstGeom>
          <a:noFill/>
        </p:spPr>
        <p:txBody>
          <a:bodyPr wrap="square">
            <a:spAutoFit/>
          </a:bodyPr>
          <a:lstStyle/>
          <a:p>
            <a:pPr algn="ctr"/>
            <a:r>
              <a:rPr lang="fr-FR" sz="2800" b="1" i="1" dirty="0">
                <a:latin typeface="Informal Roman" panose="030604020304060B0204" pitchFamily="66" charset="0"/>
              </a:rPr>
              <a:t>"Faire fructifier ce qui nous est offert par la création"</a:t>
            </a:r>
            <a:endParaRPr lang="fr-FR" sz="1200" b="1" dirty="0">
              <a:latin typeface="Informal Roman" panose="030604020304060B0204" pitchFamily="66" charset="0"/>
            </a:endParaRPr>
          </a:p>
          <a:p>
            <a:pPr algn="ctr"/>
            <a:endParaRPr lang="fr-FR" sz="1200" b="1" dirty="0">
              <a:latin typeface="Informal Roman" panose="030604020304060B0204" pitchFamily="66" charset="0"/>
            </a:endParaRPr>
          </a:p>
          <a:p>
            <a:pPr algn="ctr"/>
            <a:r>
              <a:rPr lang="fr-FR" sz="2600" b="1" dirty="0">
                <a:latin typeface="Informal Roman" panose="030604020304060B0204" pitchFamily="66" charset="0"/>
              </a:rPr>
              <a:t>Le travail de la terre est au cœur de leur vie de labeur. Les moines ont entrepris un </a:t>
            </a:r>
          </a:p>
          <a:p>
            <a:pPr algn="ctr"/>
            <a:r>
              <a:rPr lang="fr-FR" sz="2600" b="1" dirty="0">
                <a:latin typeface="Informal Roman" panose="030604020304060B0204" pitchFamily="66" charset="0"/>
              </a:rPr>
              <a:t>développement soutenu de leurs activités économiques. Leurs intuitions visionnaires les ont </a:t>
            </a:r>
          </a:p>
          <a:p>
            <a:pPr algn="ctr"/>
            <a:r>
              <a:rPr lang="fr-FR" sz="2600" b="1" dirty="0">
                <a:latin typeface="Informal Roman" panose="030604020304060B0204" pitchFamily="66" charset="0"/>
              </a:rPr>
              <a:t>conduit à cultiver du blé, colza, pommes de terre mais aussi à faire fructifier un verger et un potager ainsi qu’à créer deux laboratoires de transformation et une boutique monastique attractive qui répondent à la forte demande de l’exigence du circuit court. Entourés par 14 laïcs salariés dévoués, les résultats impressionnent.</a:t>
            </a:r>
          </a:p>
        </p:txBody>
      </p:sp>
      <p:pic>
        <p:nvPicPr>
          <p:cNvPr id="7" name="Image 6">
            <a:extLst>
              <a:ext uri="{FF2B5EF4-FFF2-40B4-BE49-F238E27FC236}">
                <a16:creationId xmlns:a16="http://schemas.microsoft.com/office/drawing/2014/main" id="{24AAC1E6-173B-27E1-90FE-160FB4B74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89702" y="6310573"/>
            <a:ext cx="371475" cy="371475"/>
          </a:xfrm>
          <a:prstGeom prst="rect">
            <a:avLst/>
          </a:prstGeom>
        </p:spPr>
      </p:pic>
      <p:pic>
        <p:nvPicPr>
          <p:cNvPr id="2" name="Image 1">
            <a:extLst>
              <a:ext uri="{FF2B5EF4-FFF2-40B4-BE49-F238E27FC236}">
                <a16:creationId xmlns:a16="http://schemas.microsoft.com/office/drawing/2014/main" id="{165C65FB-EE6D-3691-89A7-15594578F89E}"/>
              </a:ext>
            </a:extLst>
          </p:cNvPr>
          <p:cNvPicPr>
            <a:picLocks noChangeAspect="1"/>
          </p:cNvPicPr>
          <p:nvPr/>
        </p:nvPicPr>
        <p:blipFill>
          <a:blip r:embed="rId4"/>
          <a:stretch>
            <a:fillRect/>
          </a:stretch>
        </p:blipFill>
        <p:spPr>
          <a:xfrm>
            <a:off x="0" y="648000"/>
            <a:ext cx="12192000" cy="1773936"/>
          </a:xfrm>
          <a:prstGeom prst="rect">
            <a:avLst/>
          </a:prstGeom>
        </p:spPr>
      </p:pic>
    </p:spTree>
    <p:extLst>
      <p:ext uri="{BB962C8B-B14F-4D97-AF65-F5344CB8AC3E}">
        <p14:creationId xmlns:p14="http://schemas.microsoft.com/office/powerpoint/2010/main" val="2641775733"/>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3D9766AB-C7A0-7D3A-3F66-7B51F9253817}"/>
              </a:ext>
            </a:extLst>
          </p:cNvPr>
          <p:cNvSpPr txBox="1"/>
          <p:nvPr/>
        </p:nvSpPr>
        <p:spPr>
          <a:xfrm>
            <a:off x="0" y="72000"/>
            <a:ext cx="12192000" cy="2123658"/>
          </a:xfrm>
          <a:prstGeom prst="rect">
            <a:avLst/>
          </a:prstGeom>
          <a:noFill/>
        </p:spPr>
        <p:txBody>
          <a:bodyPr wrap="square">
            <a:spAutoFit/>
          </a:bodyPr>
          <a:lstStyle/>
          <a:p>
            <a:pPr algn="ctr"/>
            <a:r>
              <a:rPr lang="fr-FR" sz="6600" b="1" dirty="0">
                <a:latin typeface="Informal Roman" panose="030604020304060B0204" pitchFamily="66" charset="0"/>
              </a:rPr>
              <a:t>La farine, </a:t>
            </a:r>
            <a:r>
              <a:rPr lang="fr-FR" sz="6600" b="1" dirty="0" err="1">
                <a:latin typeface="Informal Roman" panose="030604020304060B0204" pitchFamily="66" charset="0"/>
              </a:rPr>
              <a:t>porte-étendart</a:t>
            </a:r>
            <a:r>
              <a:rPr lang="fr-FR" sz="6600" b="1" dirty="0">
                <a:latin typeface="Informal Roman" panose="030604020304060B0204" pitchFamily="66" charset="0"/>
              </a:rPr>
              <a:t> de l'abbaye d'Oelenberg</a:t>
            </a:r>
          </a:p>
        </p:txBody>
      </p:sp>
      <p:sp>
        <p:nvSpPr>
          <p:cNvPr id="5" name="ZoneTexte 4">
            <a:extLst>
              <a:ext uri="{FF2B5EF4-FFF2-40B4-BE49-F238E27FC236}">
                <a16:creationId xmlns:a16="http://schemas.microsoft.com/office/drawing/2014/main" id="{28FA3ED2-23F5-1594-8568-79EF5ACFAFFE}"/>
              </a:ext>
            </a:extLst>
          </p:cNvPr>
          <p:cNvSpPr txBox="1"/>
          <p:nvPr/>
        </p:nvSpPr>
        <p:spPr>
          <a:xfrm>
            <a:off x="0" y="1836000"/>
            <a:ext cx="12192000" cy="3939540"/>
          </a:xfrm>
          <a:prstGeom prst="rect">
            <a:avLst/>
          </a:prstGeom>
          <a:noFill/>
        </p:spPr>
        <p:txBody>
          <a:bodyPr wrap="square">
            <a:spAutoFit/>
          </a:bodyPr>
          <a:lstStyle/>
          <a:p>
            <a:pPr algn="ctr"/>
            <a:endParaRPr lang="fr-FR" sz="2800" b="1" i="1" dirty="0">
              <a:latin typeface="Informal Roman" panose="030604020304060B0204" pitchFamily="66" charset="0"/>
            </a:endParaRPr>
          </a:p>
          <a:p>
            <a:pPr algn="ctr"/>
            <a:r>
              <a:rPr lang="fr-FR" sz="2800" b="1" i="1" dirty="0">
                <a:latin typeface="Informal Roman" panose="030604020304060B0204" pitchFamily="66" charset="0"/>
              </a:rPr>
              <a:t>"Une qualité et une marque reconnue"</a:t>
            </a:r>
            <a:endParaRPr lang="fr-FR" sz="1200" b="1" dirty="0">
              <a:latin typeface="Informal Roman" panose="030604020304060B0204" pitchFamily="66" charset="0"/>
            </a:endParaRPr>
          </a:p>
          <a:p>
            <a:pPr algn="ctr"/>
            <a:endParaRPr lang="fr-FR" sz="1200" b="1" dirty="0">
              <a:latin typeface="Informal Roman" panose="030604020304060B0204" pitchFamily="66" charset="0"/>
            </a:endParaRPr>
          </a:p>
          <a:p>
            <a:pPr algn="ctr"/>
            <a:r>
              <a:rPr lang="fr-FR" sz="2600" b="1" dirty="0">
                <a:latin typeface="Informal Roman" panose="030604020304060B0204" pitchFamily="66" charset="0"/>
              </a:rPr>
              <a:t>L’or blanc. Avec un moulin qui tourne à plein régime, la production de farine </a:t>
            </a:r>
          </a:p>
          <a:p>
            <a:pPr algn="ctr"/>
            <a:r>
              <a:rPr lang="fr-FR" sz="2600" b="1" dirty="0">
                <a:latin typeface="Informal Roman" panose="030604020304060B0204" pitchFamily="66" charset="0"/>
              </a:rPr>
              <a:t>(1100 tonnes par an) représente la moitié du chiffre d’affaires des activités économiques </a:t>
            </a:r>
          </a:p>
          <a:p>
            <a:pPr algn="ctr"/>
            <a:r>
              <a:rPr lang="fr-FR" sz="2600" b="1" dirty="0">
                <a:latin typeface="Informal Roman" panose="030604020304060B0204" pitchFamily="66" charset="0"/>
              </a:rPr>
              <a:t>de l’abbaye. Reconnue par les pâtissiers, les grands distributeurs comme les visiteurs réguliers </a:t>
            </a:r>
          </a:p>
          <a:p>
            <a:pPr algn="ctr"/>
            <a:r>
              <a:rPr lang="fr-FR" sz="2600" b="1" dirty="0">
                <a:latin typeface="Informal Roman" panose="030604020304060B0204" pitchFamily="66" charset="0"/>
              </a:rPr>
              <a:t>ou occasionnels, la qualité de ces farines de blé, complète, aux 6 céréales, type 45 et 55 (…) </a:t>
            </a:r>
          </a:p>
          <a:p>
            <a:pPr algn="ctr"/>
            <a:r>
              <a:rPr lang="fr-FR" sz="2600" b="1" dirty="0">
                <a:latin typeface="Informal Roman" panose="030604020304060B0204" pitchFamily="66" charset="0"/>
              </a:rPr>
              <a:t>séduit et s’octroie de nouveaux débouchés tous les mois. Redevenu un produit de consommation </a:t>
            </a:r>
          </a:p>
          <a:p>
            <a:pPr algn="ctr"/>
            <a:r>
              <a:rPr lang="fr-FR" sz="2600" b="1" dirty="0">
                <a:latin typeface="Informal Roman" panose="030604020304060B0204" pitchFamily="66" charset="0"/>
              </a:rPr>
              <a:t>de premier plan durant cette crise, les moines et leur équipe ont su faire face à une demande exponentielle nécessitant un investissement et une capacité d’adaptation totale.</a:t>
            </a:r>
          </a:p>
        </p:txBody>
      </p:sp>
      <p:pic>
        <p:nvPicPr>
          <p:cNvPr id="7" name="Image 6">
            <a:extLst>
              <a:ext uri="{FF2B5EF4-FFF2-40B4-BE49-F238E27FC236}">
                <a16:creationId xmlns:a16="http://schemas.microsoft.com/office/drawing/2014/main" id="{24AAC1E6-173B-27E1-90FE-160FB4B74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89702" y="6310573"/>
            <a:ext cx="371475" cy="371475"/>
          </a:xfrm>
          <a:prstGeom prst="rect">
            <a:avLst/>
          </a:prstGeom>
        </p:spPr>
      </p:pic>
    </p:spTree>
    <p:extLst>
      <p:ext uri="{BB962C8B-B14F-4D97-AF65-F5344CB8AC3E}">
        <p14:creationId xmlns:p14="http://schemas.microsoft.com/office/powerpoint/2010/main" val="3996887645"/>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3D9766AB-C7A0-7D3A-3F66-7B51F9253817}"/>
              </a:ext>
            </a:extLst>
          </p:cNvPr>
          <p:cNvSpPr txBox="1"/>
          <p:nvPr/>
        </p:nvSpPr>
        <p:spPr>
          <a:xfrm>
            <a:off x="0" y="0"/>
            <a:ext cx="12192000" cy="2123658"/>
          </a:xfrm>
          <a:prstGeom prst="rect">
            <a:avLst/>
          </a:prstGeom>
          <a:noFill/>
        </p:spPr>
        <p:txBody>
          <a:bodyPr wrap="square">
            <a:spAutoFit/>
          </a:bodyPr>
          <a:lstStyle/>
          <a:p>
            <a:pPr algn="ctr"/>
            <a:r>
              <a:rPr lang="fr-FR" sz="6600" b="1" dirty="0">
                <a:latin typeface="Informal Roman" panose="030604020304060B0204" pitchFamily="66" charset="0"/>
              </a:rPr>
              <a:t>Des projets au service du rayonnement et des vocations</a:t>
            </a:r>
          </a:p>
        </p:txBody>
      </p:sp>
      <p:sp>
        <p:nvSpPr>
          <p:cNvPr id="5" name="ZoneTexte 4">
            <a:extLst>
              <a:ext uri="{FF2B5EF4-FFF2-40B4-BE49-F238E27FC236}">
                <a16:creationId xmlns:a16="http://schemas.microsoft.com/office/drawing/2014/main" id="{28FA3ED2-23F5-1594-8568-79EF5ACFAFFE}"/>
              </a:ext>
            </a:extLst>
          </p:cNvPr>
          <p:cNvSpPr txBox="1"/>
          <p:nvPr/>
        </p:nvSpPr>
        <p:spPr>
          <a:xfrm>
            <a:off x="0" y="1512000"/>
            <a:ext cx="12192000" cy="5201424"/>
          </a:xfrm>
          <a:prstGeom prst="rect">
            <a:avLst/>
          </a:prstGeom>
          <a:noFill/>
        </p:spPr>
        <p:txBody>
          <a:bodyPr wrap="square">
            <a:spAutoFit/>
          </a:bodyPr>
          <a:lstStyle/>
          <a:p>
            <a:pPr algn="ctr"/>
            <a:endParaRPr lang="fr-FR" sz="2800" b="1" i="1" dirty="0">
              <a:latin typeface="Informal Roman" panose="030604020304060B0204" pitchFamily="66" charset="0"/>
            </a:endParaRPr>
          </a:p>
          <a:p>
            <a:pPr algn="ctr"/>
            <a:r>
              <a:rPr lang="fr-FR" sz="2800" b="1" i="1" dirty="0">
                <a:latin typeface="Informal Roman" panose="030604020304060B0204" pitchFamily="66" charset="0"/>
              </a:rPr>
              <a:t>"Accueillir plus et mieux, rayonner et susciter de nouvelles vocations, assurer la pérennité </a:t>
            </a:r>
          </a:p>
          <a:p>
            <a:pPr algn="ctr"/>
            <a:r>
              <a:rPr lang="fr-FR" sz="2800" b="1" i="1" dirty="0">
                <a:latin typeface="Informal Roman" panose="030604020304060B0204" pitchFamily="66" charset="0"/>
              </a:rPr>
              <a:t>du patrimoine millénaire de l'abbaye en investissant les ressources bénéficiaires dans </a:t>
            </a:r>
          </a:p>
          <a:p>
            <a:pPr algn="ctr"/>
            <a:r>
              <a:rPr lang="fr-FR" sz="2800" b="1" i="1" dirty="0">
                <a:latin typeface="Informal Roman" panose="030604020304060B0204" pitchFamily="66" charset="0"/>
              </a:rPr>
              <a:t>le chantier de la restauration"</a:t>
            </a:r>
          </a:p>
          <a:p>
            <a:pPr algn="ctr"/>
            <a:endParaRPr lang="fr-FR" sz="1200" b="1" dirty="0">
              <a:latin typeface="Informal Roman" panose="030604020304060B0204" pitchFamily="66" charset="0"/>
            </a:endParaRPr>
          </a:p>
          <a:p>
            <a:pPr algn="ctr"/>
            <a:r>
              <a:rPr lang="fr-FR" sz="2600" b="1" dirty="0">
                <a:latin typeface="Informal Roman" panose="030604020304060B0204" pitchFamily="66" charset="0"/>
              </a:rPr>
              <a:t>Afin de développer les activités économiques à fort potentiel de l’abbaye et d’en assurer la </a:t>
            </a:r>
          </a:p>
          <a:p>
            <a:pPr algn="ctr"/>
            <a:r>
              <a:rPr lang="fr-FR" sz="2600" b="1" dirty="0">
                <a:latin typeface="Informal Roman" panose="030604020304060B0204" pitchFamily="66" charset="0"/>
              </a:rPr>
              <a:t>pérennité, ces moines visionnaires ont décidé de moderniser leur outil principal de production, </a:t>
            </a:r>
          </a:p>
          <a:p>
            <a:pPr algn="ctr"/>
            <a:r>
              <a:rPr lang="fr-FR" sz="2600" b="1" dirty="0">
                <a:latin typeface="Informal Roman" panose="030604020304060B0204" pitchFamily="66" charset="0"/>
              </a:rPr>
              <a:t>le moulin. Cet investissement permettra également d’augmenter encore la qualité de la farine </a:t>
            </a:r>
          </a:p>
          <a:p>
            <a:pPr algn="ctr"/>
            <a:r>
              <a:rPr lang="fr-FR" sz="2600" b="1" dirty="0">
                <a:latin typeface="Informal Roman" panose="030604020304060B0204" pitchFamily="66" charset="0"/>
              </a:rPr>
              <a:t>ainsi que le volume moulu. </a:t>
            </a:r>
          </a:p>
          <a:p>
            <a:pPr algn="ctr"/>
            <a:r>
              <a:rPr lang="fr-FR" sz="2600" b="1" dirty="0">
                <a:latin typeface="Informal Roman" panose="030604020304060B0204" pitchFamily="66" charset="0"/>
              </a:rPr>
              <a:t>Depuis quelques années, les moines ont choisi de substituer leur champ de maïs au colza </a:t>
            </a:r>
          </a:p>
          <a:p>
            <a:pPr algn="ctr"/>
            <a:r>
              <a:rPr lang="fr-FR" sz="2600" b="1" dirty="0">
                <a:latin typeface="Informal Roman" panose="030604020304060B0204" pitchFamily="66" charset="0"/>
              </a:rPr>
              <a:t>dans la perspective de pouvoir en fabriquer une huile. La culture du colza étant arrivée </a:t>
            </a:r>
          </a:p>
          <a:p>
            <a:pPr algn="ctr"/>
            <a:r>
              <a:rPr lang="fr-FR" sz="2600" b="1" dirty="0">
                <a:latin typeface="Informal Roman" panose="030604020304060B0204" pitchFamily="66" charset="0"/>
              </a:rPr>
              <a:t>à bonne mesure, les moines entreprennent d’investir dans le matériel nécessaire à la </a:t>
            </a:r>
          </a:p>
          <a:p>
            <a:pPr algn="ctr"/>
            <a:r>
              <a:rPr lang="fr-FR" sz="2600" b="1" dirty="0">
                <a:latin typeface="Informal Roman" panose="030604020304060B0204" pitchFamily="66" charset="0"/>
              </a:rPr>
              <a:t>production de leur première huile de colza.</a:t>
            </a:r>
          </a:p>
        </p:txBody>
      </p:sp>
      <p:pic>
        <p:nvPicPr>
          <p:cNvPr id="7" name="Image 6">
            <a:extLst>
              <a:ext uri="{FF2B5EF4-FFF2-40B4-BE49-F238E27FC236}">
                <a16:creationId xmlns:a16="http://schemas.microsoft.com/office/drawing/2014/main" id="{24AAC1E6-173B-27E1-90FE-160FB4B74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89702" y="6310573"/>
            <a:ext cx="371475" cy="371475"/>
          </a:xfrm>
          <a:prstGeom prst="rect">
            <a:avLst/>
          </a:prstGeom>
        </p:spPr>
      </p:pic>
    </p:spTree>
    <p:extLst>
      <p:ext uri="{BB962C8B-B14F-4D97-AF65-F5344CB8AC3E}">
        <p14:creationId xmlns:p14="http://schemas.microsoft.com/office/powerpoint/2010/main" val="870569963"/>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4656501"/>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7621134"/>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723106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542517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043841"/>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09445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0686906"/>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986750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351347"/>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2071116"/>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4801160"/>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3390584"/>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6499840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37102686"/>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0844086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bâtiment, arcade, arche&#10;&#10;Le contenu généré par l’IA peut être incorrect.">
            <a:extLst>
              <a:ext uri="{FF2B5EF4-FFF2-40B4-BE49-F238E27FC236}">
                <a16:creationId xmlns:a16="http://schemas.microsoft.com/office/drawing/2014/main" id="{D3A9934D-535F-8628-A035-8451EC6AB0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58070" y="0"/>
            <a:ext cx="6875859" cy="6858000"/>
          </a:xfrm>
          <a:prstGeom prst="rect">
            <a:avLst/>
          </a:prstGeom>
        </p:spPr>
      </p:pic>
    </p:spTree>
    <p:extLst>
      <p:ext uri="{BB962C8B-B14F-4D97-AF65-F5344CB8AC3E}">
        <p14:creationId xmlns:p14="http://schemas.microsoft.com/office/powerpoint/2010/main" val="209642896"/>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20119791"/>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72911084"/>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0960054"/>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009735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487849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87768670"/>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3249692"/>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4934102"/>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9095592"/>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26315621"/>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53DC310-B29F-D50D-4612-4FE837726D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53605" y="0"/>
            <a:ext cx="6884789" cy="6858000"/>
          </a:xfrm>
          <a:prstGeom prst="rect">
            <a:avLst/>
          </a:prstGeom>
        </p:spPr>
      </p:pic>
    </p:spTree>
    <p:extLst>
      <p:ext uri="{BB962C8B-B14F-4D97-AF65-F5344CB8AC3E}">
        <p14:creationId xmlns:p14="http://schemas.microsoft.com/office/powerpoint/2010/main" val="403758721"/>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apelle, lieu de culte, Lieux sacrés, Paroisse&#10;&#10;Le contenu généré par l’IA peut être incorrect.">
            <a:extLst>
              <a:ext uri="{FF2B5EF4-FFF2-40B4-BE49-F238E27FC236}">
                <a16:creationId xmlns:a16="http://schemas.microsoft.com/office/drawing/2014/main" id="{1C7AED72-BE9B-2ED8-4BB4-8AED39881F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60093" y="0"/>
            <a:ext cx="3071813" cy="6858000"/>
          </a:xfrm>
          <a:prstGeom prst="rect">
            <a:avLst/>
          </a:prstGeom>
        </p:spPr>
      </p:pic>
      <p:pic>
        <p:nvPicPr>
          <p:cNvPr id="5" name="Image 4" descr="Une image contenant cadre photo, peinture, intérieur, miroir&#10;&#10;Le contenu généré par l’IA peut être incorrect.">
            <a:extLst>
              <a:ext uri="{FF2B5EF4-FFF2-40B4-BE49-F238E27FC236}">
                <a16:creationId xmlns:a16="http://schemas.microsoft.com/office/drawing/2014/main" id="{2F9EEA37-5418-CFA7-7356-730DF88BA2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51373" y="0"/>
            <a:ext cx="3071813" cy="6858000"/>
          </a:xfrm>
          <a:prstGeom prst="rect">
            <a:avLst/>
          </a:prstGeom>
        </p:spPr>
      </p:pic>
      <p:pic>
        <p:nvPicPr>
          <p:cNvPr id="7" name="Image 6">
            <a:extLst>
              <a:ext uri="{FF2B5EF4-FFF2-40B4-BE49-F238E27FC236}">
                <a16:creationId xmlns:a16="http://schemas.microsoft.com/office/drawing/2014/main" id="{89339193-A487-73C4-044B-4A967497C9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7502" y="0"/>
            <a:ext cx="3571875" cy="6858000"/>
          </a:xfrm>
          <a:prstGeom prst="rect">
            <a:avLst/>
          </a:prstGeom>
        </p:spPr>
      </p:pic>
    </p:spTree>
    <p:extLst>
      <p:ext uri="{BB962C8B-B14F-4D97-AF65-F5344CB8AC3E}">
        <p14:creationId xmlns:p14="http://schemas.microsoft.com/office/powerpoint/2010/main" val="80092540"/>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8422284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5980847"/>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9756350"/>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58641826"/>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2350290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30140563"/>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4467333"/>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24005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6000" r="-16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43410761"/>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813779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36798713"/>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7891003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2589522"/>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71601"/>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2240127"/>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54402744"/>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9201920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4438293"/>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65297674"/>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01521882"/>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5521440"/>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931705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42826123"/>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428179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73594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793064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6189213"/>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54402317"/>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6071545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5375184"/>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ZoneTexte 2"/>
          <p:cNvSpPr txBox="1"/>
          <p:nvPr/>
        </p:nvSpPr>
        <p:spPr>
          <a:xfrm>
            <a:off x="7819278" y="5832065"/>
            <a:ext cx="2037622" cy="713351"/>
          </a:xfrm>
          <a:prstGeom prst="rect">
            <a:avLst/>
          </a:prstGeom>
          <a:noFill/>
        </p:spPr>
        <p:txBody>
          <a:bodyPr wrap="none" lIns="109639" tIns="54903" rIns="109639" bIns="54903" rtlCol="0">
            <a:spAutoFit/>
          </a:bodyPr>
          <a:lstStyle/>
          <a:p>
            <a:pPr defTabSz="993284"/>
            <a:r>
              <a:rPr lang="fr-FR" sz="3915" b="1" dirty="0">
                <a:ln w="19050">
                  <a:solidFill>
                    <a:prstClr val="white"/>
                  </a:solidFill>
                </a:ln>
                <a:solidFill>
                  <a:prstClr val="black"/>
                </a:solidFill>
                <a:latin typeface="Franklin Gothic Medium" pitchFamily="34" charset="0"/>
              </a:rPr>
              <a:t>Création</a:t>
            </a:r>
          </a:p>
        </p:txBody>
      </p:sp>
      <p:sp>
        <p:nvSpPr>
          <p:cNvPr id="4" name="Étoile à 12 branches 3"/>
          <p:cNvSpPr>
            <a:spLocks/>
          </p:cNvSpPr>
          <p:nvPr/>
        </p:nvSpPr>
        <p:spPr>
          <a:xfrm>
            <a:off x="1071279" y="5652000"/>
            <a:ext cx="1101280" cy="609588"/>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9639" tIns="54903" rIns="109639" bIns="54903" rtlCol="0" anchor="ctr"/>
          <a:lstStyle/>
          <a:p>
            <a:pPr algn="ctr" defTabSz="993284"/>
            <a:r>
              <a:rPr lang="fr-FR" sz="1376" dirty="0">
                <a:solidFill>
                  <a:srgbClr val="FF0000"/>
                </a:solidFill>
                <a:latin typeface="Rockwell" pitchFamily="18" charset="0"/>
              </a:rPr>
              <a:t>2636</a:t>
            </a:r>
          </a:p>
        </p:txBody>
      </p:sp>
      <p:sp>
        <p:nvSpPr>
          <p:cNvPr id="10" name="ZoneTexte 9"/>
          <p:cNvSpPr txBox="1"/>
          <p:nvPr/>
        </p:nvSpPr>
        <p:spPr>
          <a:xfrm>
            <a:off x="6838950" y="492782"/>
            <a:ext cx="4618251" cy="1315824"/>
          </a:xfrm>
          <a:prstGeom prst="rect">
            <a:avLst/>
          </a:prstGeom>
          <a:noFill/>
        </p:spPr>
        <p:txBody>
          <a:bodyPr wrap="square" lIns="109639" tIns="54903" rIns="109639" bIns="54903" rtlCol="0">
            <a:spAutoFit/>
          </a:bodyPr>
          <a:lstStyle/>
          <a:p>
            <a:pPr algn="ctr" defTabSz="993284"/>
            <a:r>
              <a:rPr lang="fr-FR" sz="3915" b="1" dirty="0">
                <a:ln w="19050">
                  <a:solidFill>
                    <a:prstClr val="white"/>
                  </a:solidFill>
                </a:ln>
                <a:solidFill>
                  <a:prstClr val="black"/>
                </a:solidFill>
                <a:latin typeface="Franklin Gothic Medium" pitchFamily="34" charset="0"/>
              </a:rPr>
              <a:t>Chants  Grégoriens  Bénédictins</a:t>
            </a:r>
          </a:p>
        </p:txBody>
      </p:sp>
      <p:sp>
        <p:nvSpPr>
          <p:cNvPr id="11" name="ZoneTexte 10"/>
          <p:cNvSpPr txBox="1"/>
          <p:nvPr/>
        </p:nvSpPr>
        <p:spPr>
          <a:xfrm>
            <a:off x="2551311" y="351289"/>
            <a:ext cx="1907330" cy="713351"/>
          </a:xfrm>
          <a:prstGeom prst="rect">
            <a:avLst/>
          </a:prstGeom>
          <a:noFill/>
        </p:spPr>
        <p:txBody>
          <a:bodyPr wrap="none" lIns="109639" tIns="54903" rIns="109639" bIns="54903" rtlCol="0">
            <a:spAutoFit/>
          </a:bodyPr>
          <a:lstStyle/>
          <a:p>
            <a:pPr defTabSz="993284"/>
            <a:r>
              <a:rPr lang="fr-FR" sz="3915" b="1" dirty="0">
                <a:ln w="19050">
                  <a:solidFill>
                    <a:prstClr val="white"/>
                  </a:solidFill>
                </a:ln>
                <a:solidFill>
                  <a:prstClr val="black"/>
                </a:solidFill>
                <a:latin typeface="Franklin Gothic Medium" pitchFamily="34" charset="0"/>
              </a:rPr>
              <a:t>Internet</a:t>
            </a:r>
            <a:endParaRPr lang="fr-FR" sz="4445" b="1" dirty="0">
              <a:ln w="19050">
                <a:solidFill>
                  <a:prstClr val="white"/>
                </a:solidFill>
              </a:ln>
              <a:solidFill>
                <a:prstClr val="black"/>
              </a:solidFill>
              <a:latin typeface="Franklin Gothic Medium" pitchFamily="34" charset="0"/>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6444000" y="5026185"/>
            <a:ext cx="1800000" cy="895565"/>
          </a:xfrm>
          <a:prstGeom prst="rect">
            <a:avLst/>
          </a:prstGeom>
          <a:noFill/>
          <a:ln w="9525">
            <a:noFill/>
          </a:ln>
        </p:spPr>
      </p:pic>
      <p:pic>
        <p:nvPicPr>
          <p:cNvPr id="14" name="Image 13" descr="2446956.png"/>
          <p:cNvPicPr>
            <a:picLocks noChangeAspect="1"/>
          </p:cNvPicPr>
          <p:nvPr/>
        </p:nvPicPr>
        <p:blipFill>
          <a:blip r:embed="rId4" cstate="print"/>
          <a:stretch>
            <a:fillRect/>
          </a:stretch>
        </p:blipFill>
        <p:spPr>
          <a:xfrm>
            <a:off x="3943872" y="2041986"/>
            <a:ext cx="1800000" cy="1598500"/>
          </a:xfrm>
          <a:prstGeom prst="rect">
            <a:avLst/>
          </a:prstGeom>
        </p:spPr>
      </p:pic>
      <p:pic>
        <p:nvPicPr>
          <p:cNvPr id="13" name="Image 12" descr="a1camera-3.gif"/>
          <p:cNvPicPr>
            <a:picLocks noChangeAspect="1"/>
          </p:cNvPicPr>
          <p:nvPr/>
        </p:nvPicPr>
        <p:blipFill>
          <a:blip r:embed="rId5" cstate="print"/>
          <a:stretch>
            <a:fillRect/>
          </a:stretch>
        </p:blipFill>
        <p:spPr>
          <a:xfrm>
            <a:off x="2160000" y="4176000"/>
            <a:ext cx="2683872" cy="1872000"/>
          </a:xfrm>
          <a:prstGeom prst="rect">
            <a:avLst/>
          </a:prstGeom>
        </p:spPr>
      </p:pic>
      <p:sp>
        <p:nvSpPr>
          <p:cNvPr id="6" name="Rectangle : coins arrondis 5">
            <a:extLst>
              <a:ext uri="{FF2B5EF4-FFF2-40B4-BE49-F238E27FC236}">
                <a16:creationId xmlns:a16="http://schemas.microsoft.com/office/drawing/2014/main" id="{89A70926-3740-F3E6-9001-111E3B34732A}"/>
              </a:ext>
            </a:extLst>
          </p:cNvPr>
          <p:cNvSpPr/>
          <p:nvPr/>
        </p:nvSpPr>
        <p:spPr>
          <a:xfrm>
            <a:off x="5147965" y="6012000"/>
            <a:ext cx="1509961" cy="395822"/>
          </a:xfrm>
          <a:prstGeom prst="roundRect">
            <a:avLst/>
          </a:prstGeom>
          <a:solidFill>
            <a:schemeClr val="bg1">
              <a:lumMod val="65000"/>
            </a:schemeClr>
          </a:solid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1088502"/>
            <a:r>
              <a:rPr lang="fr-FR" sz="2143" b="1" dirty="0">
                <a:solidFill>
                  <a:srgbClr val="FF0000"/>
                </a:solidFill>
                <a:latin typeface="Calibri"/>
              </a:rPr>
              <a:t>17.11.2025</a:t>
            </a:r>
          </a:p>
        </p:txBody>
      </p:sp>
      <p:pic>
        <p:nvPicPr>
          <p:cNvPr id="8" name="Image 7">
            <a:extLst>
              <a:ext uri="{FF2B5EF4-FFF2-40B4-BE49-F238E27FC236}">
                <a16:creationId xmlns:a16="http://schemas.microsoft.com/office/drawing/2014/main" id="{2E3F31ED-A14A-5CD0-32B0-D90E3E76E3C9}"/>
              </a:ext>
            </a:extLst>
          </p:cNvPr>
          <p:cNvPicPr>
            <a:picLocks noChangeAspect="1"/>
          </p:cNvPicPr>
          <p:nvPr/>
        </p:nvPicPr>
        <p:blipFill>
          <a:blip r:embed="rId6"/>
          <a:stretch>
            <a:fillRect/>
          </a:stretch>
        </p:blipFill>
        <p:spPr>
          <a:xfrm>
            <a:off x="8914289" y="1989000"/>
            <a:ext cx="2880000" cy="2880000"/>
          </a:xfrm>
          <a:prstGeom prst="rect">
            <a:avLst/>
          </a:prstGeom>
        </p:spPr>
      </p:pic>
    </p:spTree>
    <p:extLst>
      <p:ext uri="{BB962C8B-B14F-4D97-AF65-F5344CB8AC3E}">
        <p14:creationId xmlns:p14="http://schemas.microsoft.com/office/powerpoint/2010/main" val="260061289"/>
      </p:ext>
    </p:extLst>
  </p:cSld>
  <p:clrMapOvr>
    <a:masterClrMapping/>
  </p:clrMapOvr>
  <mc:AlternateContent xmlns:mc="http://schemas.openxmlformats.org/markup-compatibility/2006">
    <mc:Choice xmlns:p14="http://schemas.microsoft.com/office/powerpoint/2010/main" Requires="p14">
      <p:transition spd="slow" p14:dur="2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3"/>
                                        </p:tgtEl>
                                        <p:attrNameLst>
                                          <p:attrName>style.visibility</p:attrName>
                                        </p:attrNameLst>
                                      </p:cBhvr>
                                      <p:to>
                                        <p:strVal val="visible"/>
                                      </p:to>
                                    </p:set>
                                    <p:anim to="" calcmode="lin" valueType="num">
                                      <p:cBhvr>
                                        <p:cTn id="7" dur="1" fill="hold"/>
                                        <p:tgtEl>
                                          <p:spTgt spid="13"/>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1"/>
                                        </p:tgtEl>
                                        <p:attrNameLst>
                                          <p:attrName>style.visibility</p:attrName>
                                        </p:attrNameLst>
                                      </p:cBhvr>
                                      <p:to>
                                        <p:strVal val="visible"/>
                                      </p:to>
                                    </p:set>
                                    <p:anim to="" calcmode="lin" valueType="num">
                                      <p:cBhvr>
                                        <p:cTn id="11" dur="1" fill="hold"/>
                                        <p:tgtEl>
                                          <p:spTgt spid="11"/>
                                        </p:tgtEl>
                                        <p:attrNameLst>
                                          <p:attrName/>
                                        </p:attrNameLst>
                                      </p:cBhvr>
                                    </p:anim>
                                  </p:childTnLst>
                                </p:cTn>
                              </p:par>
                            </p:childTnLst>
                          </p:cTn>
                        </p:par>
                        <p:par>
                          <p:cTn id="12" fill="hold">
                            <p:stCondLst>
                              <p:cond delay="4000"/>
                            </p:stCondLst>
                            <p:childTnLst>
                              <p:par>
                                <p:cTn id="13" presetID="45" presetClass="entr" presetSubtype="0" fill="hold" nodeType="afterEffect">
                                  <p:stCondLst>
                                    <p:cond delay="2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ppt_w</p:attrName>
                                        </p:attrNameLst>
                                      </p:cBhvr>
                                      <p:tavLst>
                                        <p:tav tm="0" fmla="#ppt_w*sin(2.5*pi*$)">
                                          <p:val>
                                            <p:fltVal val="0"/>
                                          </p:val>
                                        </p:tav>
                                        <p:tav tm="100000">
                                          <p:val>
                                            <p:fltVal val="1"/>
                                          </p:val>
                                        </p:tav>
                                      </p:tavLst>
                                    </p:anim>
                                    <p:anim calcmode="lin" valueType="num">
                                      <p:cBhvr>
                                        <p:cTn id="17" dur="2000" fill="hold"/>
                                        <p:tgtEl>
                                          <p:spTgt spid="8"/>
                                        </p:tgtEl>
                                        <p:attrNameLst>
                                          <p:attrName>ppt_h</p:attrName>
                                        </p:attrNameLst>
                                      </p:cBhvr>
                                      <p:tavLst>
                                        <p:tav tm="0">
                                          <p:val>
                                            <p:strVal val="#ppt_h"/>
                                          </p:val>
                                        </p:tav>
                                        <p:tav tm="100000">
                                          <p:val>
                                            <p:strVal val="#ppt_h"/>
                                          </p:val>
                                        </p:tav>
                                      </p:tavLst>
                                    </p:anim>
                                  </p:childTnLst>
                                </p:cTn>
                              </p:par>
                            </p:childTnLst>
                          </p:cTn>
                        </p:par>
                        <p:par>
                          <p:cTn id="18" fill="hold">
                            <p:stCondLst>
                              <p:cond delay="8000"/>
                            </p:stCondLst>
                            <p:childTnLst>
                              <p:par>
                                <p:cTn id="19" presetID="41" presetClass="entr" presetSubtype="0" fill="hold" nodeType="afterEffect">
                                  <p:stCondLst>
                                    <p:cond delay="2000"/>
                                  </p:stCondLst>
                                  <p:iterate type="lt">
                                    <p:tmPct val="10000"/>
                                  </p:iterate>
                                  <p:childTnLst>
                                    <p:set>
                                      <p:cBhvr>
                                        <p:cTn id="20" dur="1" fill="hold">
                                          <p:stCondLst>
                                            <p:cond delay="0"/>
                                          </p:stCondLst>
                                        </p:cTn>
                                        <p:tgtEl>
                                          <p:spTgt spid="10">
                                            <p:txEl>
                                              <p:pRg st="0" end="0"/>
                                            </p:txEl>
                                          </p:spTgt>
                                        </p:tgtEl>
                                        <p:attrNameLst>
                                          <p:attrName>style.visibility</p:attrName>
                                        </p:attrNameLst>
                                      </p:cBhvr>
                                      <p:to>
                                        <p:strVal val="visible"/>
                                      </p:to>
                                    </p:set>
                                    <p:anim calcmode="lin" valueType="num">
                                      <p:cBhvr>
                                        <p:cTn id="21" dur="5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10">
                                            <p:txEl>
                                              <p:pRg st="0" end="0"/>
                                            </p:txEl>
                                          </p:spTgt>
                                        </p:tgtEl>
                                      </p:cBhvr>
                                    </p:animEffect>
                                  </p:childTnLst>
                                </p:cTn>
                              </p:par>
                            </p:childTnLst>
                          </p:cTn>
                        </p:par>
                        <p:par>
                          <p:cTn id="26" fill="hold">
                            <p:stCondLst>
                              <p:cond delay="11800"/>
                            </p:stCondLst>
                            <p:childTnLst>
                              <p:par>
                                <p:cTn id="27" presetID="24" presetClass="entr" presetSubtype="0" fill="hold" nodeType="afterEffect">
                                  <p:stCondLst>
                                    <p:cond delay="2000"/>
                                  </p:stCondLst>
                                  <p:childTnLst>
                                    <p:set>
                                      <p:cBhvr>
                                        <p:cTn id="28" dur="1" fill="hold">
                                          <p:stCondLst>
                                            <p:cond delay="0"/>
                                          </p:stCondLst>
                                        </p:cTn>
                                        <p:tgtEl>
                                          <p:spTgt spid="2"/>
                                        </p:tgtEl>
                                        <p:attrNameLst>
                                          <p:attrName>style.visibility</p:attrName>
                                        </p:attrNameLst>
                                      </p:cBhvr>
                                      <p:to>
                                        <p:strVal val="visible"/>
                                      </p:to>
                                    </p:set>
                                    <p:anim to="" calcmode="lin" valueType="num">
                                      <p:cBhvr>
                                        <p:cTn id="29" dur="1" fill="hold"/>
                                        <p:tgtEl>
                                          <p:spTgt spid="2"/>
                                        </p:tgtEl>
                                        <p:attrNameLst>
                                          <p:attrName/>
                                        </p:attrNameLst>
                                      </p:cBhvr>
                                    </p:anim>
                                  </p:childTnLst>
                                </p:cTn>
                              </p:par>
                            </p:childTnLst>
                          </p:cTn>
                        </p:par>
                        <p:par>
                          <p:cTn id="30" fill="hold">
                            <p:stCondLst>
                              <p:cond delay="13800"/>
                            </p:stCondLst>
                            <p:childTnLst>
                              <p:par>
                                <p:cTn id="31" presetID="24" presetClass="entr" presetSubtype="0" fill="hold" grpId="0" nodeType="afterEffect">
                                  <p:stCondLst>
                                    <p:cond delay="2000"/>
                                  </p:stCondLst>
                                  <p:childTnLst>
                                    <p:set>
                                      <p:cBhvr>
                                        <p:cTn id="32" dur="1" fill="hold">
                                          <p:stCondLst>
                                            <p:cond delay="0"/>
                                          </p:stCondLst>
                                        </p:cTn>
                                        <p:tgtEl>
                                          <p:spTgt spid="3"/>
                                        </p:tgtEl>
                                        <p:attrNameLst>
                                          <p:attrName>style.visibility</p:attrName>
                                        </p:attrNameLst>
                                      </p:cBhvr>
                                      <p:to>
                                        <p:strVal val="visible"/>
                                      </p:to>
                                    </p:set>
                                    <p:anim to="" calcmode="lin" valueType="num">
                                      <p:cBhvr>
                                        <p:cTn id="33" dur="1" fill="hold"/>
                                        <p:tgtEl>
                                          <p:spTgt spid="3"/>
                                        </p:tgtEl>
                                        <p:attrNameLst>
                                          <p:attrName/>
                                        </p:attrNameLst>
                                      </p:cBhvr>
                                    </p:anim>
                                  </p:childTnLst>
                                </p:cTn>
                              </p:par>
                            </p:childTnLst>
                          </p:cTn>
                        </p:par>
                        <p:par>
                          <p:cTn id="34" fill="hold">
                            <p:stCondLst>
                              <p:cond delay="15800"/>
                            </p:stCondLst>
                            <p:childTnLst>
                              <p:par>
                                <p:cTn id="35" presetID="24" presetClass="entr" presetSubtype="0" fill="hold" nodeType="afterEffect">
                                  <p:stCondLst>
                                    <p:cond delay="2000"/>
                                  </p:stCondLst>
                                  <p:childTnLst>
                                    <p:set>
                                      <p:cBhvr>
                                        <p:cTn id="36" dur="1" fill="hold">
                                          <p:stCondLst>
                                            <p:cond delay="0"/>
                                          </p:stCondLst>
                                        </p:cTn>
                                        <p:tgtEl>
                                          <p:spTgt spid="14"/>
                                        </p:tgtEl>
                                        <p:attrNameLst>
                                          <p:attrName>style.visibility</p:attrName>
                                        </p:attrNameLst>
                                      </p:cBhvr>
                                      <p:to>
                                        <p:strVal val="visible"/>
                                      </p:to>
                                    </p:set>
                                    <p:anim to="" calcmode="lin" valueType="num">
                                      <p:cBhvr>
                                        <p:cTn id="37" dur="1" fill="hold"/>
                                        <p:tgtEl>
                                          <p:spTgt spid="14"/>
                                        </p:tgtEl>
                                        <p:attrNameLst>
                                          <p:attrName/>
                                        </p:attrNameLst>
                                      </p:cBhvr>
                                    </p:anim>
                                  </p:childTnLst>
                                </p:cTn>
                              </p:par>
                            </p:childTnLst>
                          </p:cTn>
                        </p:par>
                        <p:par>
                          <p:cTn id="38" fill="hold">
                            <p:stCondLst>
                              <p:cond delay="17800"/>
                            </p:stCondLst>
                            <p:childTnLst>
                              <p:par>
                                <p:cTn id="39" presetID="24" presetClass="entr" presetSubtype="0" fill="hold" grpId="0" nodeType="afterEffect">
                                  <p:stCondLst>
                                    <p:cond delay="2000"/>
                                  </p:stCondLst>
                                  <p:childTnLst>
                                    <p:set>
                                      <p:cBhvr>
                                        <p:cTn id="40" dur="1" fill="hold">
                                          <p:stCondLst>
                                            <p:cond delay="0"/>
                                          </p:stCondLst>
                                        </p:cTn>
                                        <p:tgtEl>
                                          <p:spTgt spid="4"/>
                                        </p:tgtEl>
                                        <p:attrNameLst>
                                          <p:attrName>style.visibility</p:attrName>
                                        </p:attrNameLst>
                                      </p:cBhvr>
                                      <p:to>
                                        <p:strVal val="visible"/>
                                      </p:to>
                                    </p:set>
                                    <p:anim to="" calcmode="lin" valueType="num">
                                      <p:cBhvr>
                                        <p:cTn id="41" dur="1" fill="hold"/>
                                        <p:tgtEl>
                                          <p:spTgt spid="4"/>
                                        </p:tgtEl>
                                        <p:attrNameLst>
                                          <p:attrName/>
                                        </p:attrNameLst>
                                      </p:cBhvr>
                                    </p:anim>
                                  </p:childTnLst>
                                </p:cTn>
                              </p:par>
                            </p:childTnLst>
                          </p:cTn>
                        </p:par>
                        <p:par>
                          <p:cTn id="42" fill="hold">
                            <p:stCondLst>
                              <p:cond delay="19800"/>
                            </p:stCondLst>
                            <p:childTnLst>
                              <p:par>
                                <p:cTn id="43" presetID="6" presetClass="entr" presetSubtype="16" fill="hold" grpId="0" nodeType="afterEffect">
                                  <p:stCondLst>
                                    <p:cond delay="2000"/>
                                  </p:stCondLst>
                                  <p:childTnLst>
                                    <p:set>
                                      <p:cBhvr>
                                        <p:cTn id="44" dur="1" fill="hold">
                                          <p:stCondLst>
                                            <p:cond delay="0"/>
                                          </p:stCondLst>
                                        </p:cTn>
                                        <p:tgtEl>
                                          <p:spTgt spid="6"/>
                                        </p:tgtEl>
                                        <p:attrNameLst>
                                          <p:attrName>style.visibility</p:attrName>
                                        </p:attrNameLst>
                                      </p:cBhvr>
                                      <p:to>
                                        <p:strVal val="visible"/>
                                      </p:to>
                                    </p:set>
                                    <p:animEffect transition="in" filter="circle(in)">
                                      <p:cBhvr>
                                        <p:cTn id="4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1" grpId="0"/>
      <p:bldP spid="6"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83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76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1165</Words>
  <Application>Microsoft Office PowerPoint</Application>
  <PresentationFormat>Grand écran</PresentationFormat>
  <Paragraphs>86</Paragraphs>
  <Slides>67</Slides>
  <Notes>1</Notes>
  <HiddenSlides>0</HiddenSlides>
  <MMClips>1</MMClips>
  <ScaleCrop>false</ScaleCrop>
  <HeadingPairs>
    <vt:vector size="6" baseType="variant">
      <vt:variant>
        <vt:lpstr>Polices utilisées</vt:lpstr>
      </vt:variant>
      <vt:variant>
        <vt:i4>10</vt:i4>
      </vt:variant>
      <vt:variant>
        <vt:lpstr>Thème</vt:lpstr>
      </vt:variant>
      <vt:variant>
        <vt:i4>3</vt:i4>
      </vt:variant>
      <vt:variant>
        <vt:lpstr>Titres des diapositives</vt:lpstr>
      </vt:variant>
      <vt:variant>
        <vt:i4>67</vt:i4>
      </vt:variant>
    </vt:vector>
  </HeadingPairs>
  <TitlesOfParts>
    <vt:vector size="80" baseType="lpstr">
      <vt:lpstr>Aptos</vt:lpstr>
      <vt:lpstr>Aptos Display</vt:lpstr>
      <vt:lpstr>Arial</vt:lpstr>
      <vt:lpstr>Broadway</vt:lpstr>
      <vt:lpstr>Calibri</vt:lpstr>
      <vt:lpstr>Chiller</vt:lpstr>
      <vt:lpstr>Courgette</vt:lpstr>
      <vt:lpstr>Franklin Gothic Medium</vt:lpstr>
      <vt:lpstr>Informal Roman</vt:lpstr>
      <vt:lpstr>Rockwell</vt:lpstr>
      <vt:lpstr>Thème Office</vt:lpstr>
      <vt:lpstr>83_Thème Office</vt:lpstr>
      <vt:lpstr>76_Thème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Roland albenesius</dc:creator>
  <cp:lastModifiedBy>Roland albenesius</cp:lastModifiedBy>
  <cp:revision>7</cp:revision>
  <dcterms:created xsi:type="dcterms:W3CDTF">2025-11-17T11:48:54Z</dcterms:created>
  <dcterms:modified xsi:type="dcterms:W3CDTF">2025-11-17T18:00:42Z</dcterms:modified>
</cp:coreProperties>
</file>