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695" r:id="rId4"/>
    <p:sldId id="698" r:id="rId5"/>
    <p:sldId id="705" r:id="rId6"/>
    <p:sldId id="706" r:id="rId7"/>
    <p:sldId id="707" r:id="rId8"/>
    <p:sldId id="708" r:id="rId9"/>
    <p:sldId id="709" r:id="rId10"/>
    <p:sldId id="710" r:id="rId11"/>
    <p:sldId id="711" r:id="rId12"/>
    <p:sldId id="701" r:id="rId13"/>
    <p:sldId id="712" r:id="rId14"/>
    <p:sldId id="713" r:id="rId15"/>
    <p:sldId id="714" r:id="rId16"/>
    <p:sldId id="715" r:id="rId17"/>
    <p:sldId id="717" r:id="rId18"/>
    <p:sldId id="718" r:id="rId19"/>
    <p:sldId id="719" r:id="rId20"/>
    <p:sldId id="720" r:id="rId21"/>
    <p:sldId id="704" r:id="rId22"/>
    <p:sldId id="721" r:id="rId23"/>
    <p:sldId id="722" r:id="rId24"/>
    <p:sldId id="723" r:id="rId25"/>
    <p:sldId id="724" r:id="rId26"/>
    <p:sldId id="725" r:id="rId27"/>
    <p:sldId id="726" r:id="rId28"/>
    <p:sldId id="727" r:id="rId29"/>
    <p:sldId id="728" r:id="rId30"/>
    <p:sldId id="703" r:id="rId31"/>
    <p:sldId id="729" r:id="rId32"/>
    <p:sldId id="730" r:id="rId33"/>
    <p:sldId id="731" r:id="rId34"/>
    <p:sldId id="732" r:id="rId35"/>
    <p:sldId id="733" r:id="rId36"/>
    <p:sldId id="734" r:id="rId37"/>
    <p:sldId id="735" r:id="rId38"/>
    <p:sldId id="716" r:id="rId39"/>
    <p:sldId id="702" r:id="rId40"/>
    <p:sldId id="651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6ArgoRuk9p5hS5p2g/6rQ==" hashData="ry6LGK1VdSHJif+6snwrc3TV/ZhiAtaUqqd/f5/lzkhgazXQ4M8mUBT+fjVyFqqP/cN60z7Lo8EACdOCxPAs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5A4C0-916F-0B5F-4F09-64277DB54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55667B-CD5A-E23A-E2F5-7F4FE3C9E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8AB218-2631-5828-A98E-00C1E173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C25C22-2275-C1DF-2C77-26F00782A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0E6253-3FA5-E29F-4271-C9E95AA8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119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E2E86-7600-2852-220A-048757DC6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22EEEA-935D-2089-5345-30EAB5F92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AFE64C-F04F-BC31-C26B-02991ACA7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262EDB-1F57-F068-F47A-3DFC640EF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5206B-8A80-CB5B-9708-84CE4C86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02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1567D-1D16-46F5-A8DA-2E62D0842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50D94F-0B4B-7D13-2ED4-71C24DAB5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10A5BF-63DF-BF1E-A7A3-5F719C3F9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428101-9219-B7BB-82D3-5F6BFD43F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A84DA0-F823-92C9-5CFA-F196D95CA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5459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3CD692-0283-E7C3-EE7B-AAFAA81AF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08FF21-D88D-C5EB-EBF0-3A725E4636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0E4FFC-E91A-25A6-4CE1-E43BF4426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458F5E-F2BF-10F7-98C2-A8990326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2203FF-BEE3-1903-5883-B482F8B40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5A95FA-FB42-3338-B4B7-4F8F9665A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357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54BD8-A8E6-4A0F-1E59-F6FB217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ECC66F-702C-B661-7B1E-1EA4ABE64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612F2E-3804-8816-E125-39E8586190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73593C-4383-22F3-3844-9C5C24DA53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81DFEF7-2675-EAFF-0A72-C248D16544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EFECC7C-5CE9-5EC8-2813-964FCD2C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1C8056-0659-45A7-5E81-4B8632E9E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5653B1-5566-8742-B585-7C10FAB0D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104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BD972-68A6-0B0B-3CF1-C1F639B17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133D10C-5EA0-21A5-0714-7CBD6CDD5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E28066E-DD14-F34C-0CCB-E979EAF91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4FFFCF-5419-AF5C-4EB9-CD1FF4D6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675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EB2672-B614-5AE9-2643-C78063598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E79E49-59FB-3174-7148-C9A0E742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D63D2C-1440-792F-9D88-7F9E62F70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229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53405-FFB2-6EB4-813D-19E10319E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669664-D62E-0722-8FED-9A3A7044A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945A9B-E9EE-3960-ABEF-420D8CC2D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97576F-38D5-213C-C7DF-0F65CA5A3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940655-2E45-ED97-F72B-6346A384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6F4EFC-F137-601D-C7B0-0F8C35960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201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08D75-29C8-5466-F515-689BC3AAB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F54C79-C3D1-C5A4-6375-15DC908D1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A746E9-165D-687C-60EF-C8A56746D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425D38-4F4B-F2A8-E95E-284C4CBE6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535003-63EC-357D-85C2-27FD50C10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C5038D-869F-B659-7939-187707ADA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68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9096C-ED2D-8507-4094-22B1E3B85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9A08B3-F457-1E33-A472-513020B176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2EB8DC-3C68-FC6B-2DC9-9E17BF10F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55A8F9-D529-602A-4FB1-C57421D43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BE263A-C261-A741-EA94-79F78F8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04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A24247-7661-45FF-DBB4-FF0585AD92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61A236-CE1D-EDE8-F4C9-EF157F3E2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DA329B-46B0-A2F2-3099-AC5538C24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ED8A1-D23B-7E10-118E-B8949B91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0E77C7-7729-FBB6-3063-98A64C88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58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4480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55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1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5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8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2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16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90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60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287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1314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63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3815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7620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1324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520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6883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264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163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90186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965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30" y="1535405"/>
            <a:ext cx="404018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815" indent="0">
              <a:buNone/>
              <a:defRPr sz="1667" b="1"/>
            </a:lvl2pPr>
            <a:lvl3pPr marL="747620" indent="0">
              <a:buNone/>
              <a:defRPr sz="1429" b="1"/>
            </a:lvl3pPr>
            <a:lvl4pPr marL="1121324" indent="0">
              <a:buNone/>
              <a:defRPr sz="1349" b="1"/>
            </a:lvl4pPr>
            <a:lvl5pPr marL="1495202" indent="0">
              <a:buNone/>
              <a:defRPr sz="1349" b="1"/>
            </a:lvl5pPr>
            <a:lvl6pPr marL="1868832" indent="0">
              <a:buNone/>
              <a:defRPr sz="1349" b="1"/>
            </a:lvl6pPr>
            <a:lvl7pPr marL="2242640" indent="0">
              <a:buNone/>
              <a:defRPr sz="1349" b="1"/>
            </a:lvl7pPr>
            <a:lvl8pPr marL="2616393" indent="0">
              <a:buNone/>
              <a:defRPr sz="1349" b="1"/>
            </a:lvl8pPr>
            <a:lvl9pPr marL="2990186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30" y="2175066"/>
            <a:ext cx="404018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0" y="1535405"/>
            <a:ext cx="404177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815" indent="0">
              <a:buNone/>
              <a:defRPr sz="1667" b="1"/>
            </a:lvl2pPr>
            <a:lvl3pPr marL="747620" indent="0">
              <a:buNone/>
              <a:defRPr sz="1429" b="1"/>
            </a:lvl3pPr>
            <a:lvl4pPr marL="1121324" indent="0">
              <a:buNone/>
              <a:defRPr sz="1349" b="1"/>
            </a:lvl4pPr>
            <a:lvl5pPr marL="1495202" indent="0">
              <a:buNone/>
              <a:defRPr sz="1349" b="1"/>
            </a:lvl5pPr>
            <a:lvl6pPr marL="1868832" indent="0">
              <a:buNone/>
              <a:defRPr sz="1349" b="1"/>
            </a:lvl6pPr>
            <a:lvl7pPr marL="2242640" indent="0">
              <a:buNone/>
              <a:defRPr sz="1349" b="1"/>
            </a:lvl7pPr>
            <a:lvl8pPr marL="2616393" indent="0">
              <a:buNone/>
              <a:defRPr sz="1349" b="1"/>
            </a:lvl8pPr>
            <a:lvl9pPr marL="2990186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0" y="2175066"/>
            <a:ext cx="404177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550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762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41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84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2" y="277615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84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3815" indent="0">
              <a:buNone/>
              <a:defRPr sz="1032"/>
            </a:lvl2pPr>
            <a:lvl3pPr marL="747620" indent="0">
              <a:buNone/>
              <a:defRPr sz="873"/>
            </a:lvl3pPr>
            <a:lvl4pPr marL="1121324" indent="0">
              <a:buNone/>
              <a:defRPr sz="794"/>
            </a:lvl4pPr>
            <a:lvl5pPr marL="1495202" indent="0">
              <a:buNone/>
              <a:defRPr sz="794"/>
            </a:lvl5pPr>
            <a:lvl6pPr marL="1868832" indent="0">
              <a:buNone/>
              <a:defRPr sz="794"/>
            </a:lvl6pPr>
            <a:lvl7pPr marL="2242640" indent="0">
              <a:buNone/>
              <a:defRPr sz="794"/>
            </a:lvl7pPr>
            <a:lvl8pPr marL="2616393" indent="0">
              <a:buNone/>
              <a:defRPr sz="794"/>
            </a:lvl8pPr>
            <a:lvl9pPr marL="2990186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76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898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052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3815" indent="0">
              <a:buNone/>
              <a:defRPr sz="2302"/>
            </a:lvl2pPr>
            <a:lvl3pPr marL="747620" indent="0">
              <a:buNone/>
              <a:defRPr sz="1985"/>
            </a:lvl3pPr>
            <a:lvl4pPr marL="1121324" indent="0">
              <a:buNone/>
              <a:defRPr sz="1667"/>
            </a:lvl4pPr>
            <a:lvl5pPr marL="1495202" indent="0">
              <a:buNone/>
              <a:defRPr sz="1667"/>
            </a:lvl5pPr>
            <a:lvl6pPr marL="1868832" indent="0">
              <a:buNone/>
              <a:defRPr sz="1667"/>
            </a:lvl6pPr>
            <a:lvl7pPr marL="2242640" indent="0">
              <a:buNone/>
              <a:defRPr sz="1667"/>
            </a:lvl7pPr>
            <a:lvl8pPr marL="2616393" indent="0">
              <a:buNone/>
              <a:defRPr sz="1667"/>
            </a:lvl8pPr>
            <a:lvl9pPr marL="2990186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74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3815" indent="0">
              <a:buNone/>
              <a:defRPr sz="1032"/>
            </a:lvl2pPr>
            <a:lvl3pPr marL="747620" indent="0">
              <a:buNone/>
              <a:defRPr sz="873"/>
            </a:lvl3pPr>
            <a:lvl4pPr marL="1121324" indent="0">
              <a:buNone/>
              <a:defRPr sz="794"/>
            </a:lvl4pPr>
            <a:lvl5pPr marL="1495202" indent="0">
              <a:buNone/>
              <a:defRPr sz="794"/>
            </a:lvl5pPr>
            <a:lvl6pPr marL="1868832" indent="0">
              <a:buNone/>
              <a:defRPr sz="794"/>
            </a:lvl6pPr>
            <a:lvl7pPr marL="2242640" indent="0">
              <a:buNone/>
              <a:defRPr sz="794"/>
            </a:lvl7pPr>
            <a:lvl8pPr marL="2616393" indent="0">
              <a:buNone/>
              <a:defRPr sz="794"/>
            </a:lvl8pPr>
            <a:lvl9pPr marL="2990186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42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406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3" y="27793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793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945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807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495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230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35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885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367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46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18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010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92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18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DAD9660-2469-98F9-7604-361F6C785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56CCEE-9A8D-9582-8164-9A3FE8AAF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1CA086-1354-D7F3-852C-47529A2E71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A00A78-E9C4-47F4-89CC-1CDD4BDDEE7B}" type="datetimeFigureOut">
              <a:rPr lang="fr-FR" smtClean="0"/>
              <a:t>17/11/2025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AAE1B5-0F64-82B7-B9BF-8A0578870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EC44CA-F8C3-213D-C711-3DDD66C2D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36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0" y="276077"/>
            <a:ext cx="8229599" cy="1143002"/>
          </a:xfrm>
          <a:prstGeom prst="rect">
            <a:avLst/>
          </a:prstGeom>
        </p:spPr>
        <p:txBody>
          <a:bodyPr vert="horz" lIns="93947" tIns="46949" rIns="93947" bIns="4694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0" y="1601435"/>
            <a:ext cx="8229599" cy="4525963"/>
          </a:xfrm>
          <a:prstGeom prst="rect">
            <a:avLst/>
          </a:prstGeom>
        </p:spPr>
        <p:txBody>
          <a:bodyPr vert="horz" lIns="93947" tIns="46949" rIns="93947" bIns="4694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98" y="6359719"/>
            <a:ext cx="2133601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l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01" y="6359719"/>
            <a:ext cx="2895600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ctr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32" y="6359719"/>
            <a:ext cx="2133601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r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80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  <p:txStyles>
    <p:titleStyle>
      <a:lvl1pPr algn="ctr" defTabSz="747620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370" indent="-280370" algn="l" defTabSz="747620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7358" indent="-233600" algn="l" defTabSz="747620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4402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08193" indent="-186923" algn="l" defTabSz="747620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2014" indent="-186923" algn="l" defTabSz="747620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5734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29517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3168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77068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3815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762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1324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5202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68832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264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16393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90186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32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gif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59512" y="2160000"/>
            <a:ext cx="3846175" cy="3755160"/>
          </a:xfrm>
          <a:prstGeom prst="rect">
            <a:avLst/>
          </a:prstGeom>
          <a:noFill/>
        </p:spPr>
        <p:txBody>
          <a:bodyPr wrap="none" lIns="62532" tIns="31256" rIns="62532" bIns="31256" numCol="1" rtlCol="0">
            <a:prstTxWarp prst="textArchUpPour">
              <a:avLst/>
            </a:prstTxWarp>
            <a:spAutoFit/>
          </a:bodyPr>
          <a:lstStyle/>
          <a:p>
            <a:pPr defTabSz="747620"/>
            <a:r>
              <a:rPr lang="fr-FR" sz="611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164372" y="4069782"/>
            <a:ext cx="5820116" cy="2654197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62532" tIns="31256" rIns="62532" bIns="31256" numCol="1" rtlCol="0">
            <a:prstTxWarp prst="textPlain">
              <a:avLst/>
            </a:prstTxWarp>
            <a:spAutoFit/>
          </a:bodyPr>
          <a:lstStyle/>
          <a:p>
            <a:pPr algn="ctr" defTabSz="747620"/>
            <a:r>
              <a:rPr lang="fr-FR" sz="4127" dirty="0">
                <a:ln w="4445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127" dirty="0">
                <a:ln w="22225"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quand Strasbourg se </a:t>
            </a:r>
          </a:p>
          <a:p>
            <a:pPr algn="ctr" defTabSz="747620"/>
            <a:r>
              <a:rPr lang="fr-FR" sz="4127" dirty="0">
                <a:ln w="22225"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pare de chrysanthèmes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581" y="80865"/>
            <a:ext cx="4757746" cy="1807810"/>
          </a:xfrm>
          <a:prstGeom prst="rect">
            <a:avLst/>
          </a:prstGeom>
        </p:spPr>
        <p:txBody>
          <a:bodyPr wrap="square" lIns="83315" tIns="41723" rIns="83315" bIns="41723">
            <a:spAutoFit/>
          </a:bodyPr>
          <a:lstStyle/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Toutes les photos sont exactes. </a:t>
            </a:r>
          </a:p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Aucune 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104000" y="2160000"/>
            <a:ext cx="1700202" cy="1909782"/>
          </a:xfrm>
          <a:prstGeom prst="rect">
            <a:avLst/>
          </a:prstGeom>
          <a:noFill/>
        </p:spPr>
        <p:txBody>
          <a:bodyPr wrap="square" lIns="62532" tIns="31256" rIns="62532" bIns="31256" rtlCol="0">
            <a:spAutoFit/>
          </a:bodyPr>
          <a:lstStyle/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randonneurs 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  </a:t>
            </a:r>
          </a:p>
        </p:txBody>
      </p:sp>
      <p:sp>
        <p:nvSpPr>
          <p:cNvPr id="22" name="Flèche : pentagone 21">
            <a:extLst>
              <a:ext uri="{FF2B5EF4-FFF2-40B4-BE49-F238E27FC236}">
                <a16:creationId xmlns:a16="http://schemas.microsoft.com/office/drawing/2014/main" id="{54B17876-1253-E2D5-9988-36DF11E5C4A5}"/>
              </a:ext>
            </a:extLst>
          </p:cNvPr>
          <p:cNvSpPr>
            <a:spLocks noChangeAspect="1"/>
          </p:cNvSpPr>
          <p:nvPr/>
        </p:nvSpPr>
        <p:spPr>
          <a:xfrm>
            <a:off x="1213730" y="885039"/>
            <a:ext cx="1800000" cy="891595"/>
          </a:xfrm>
          <a:prstGeom prst="homePlat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37993"/>
            <a:endParaRPr lang="fr-FR" sz="1607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Image 7" descr="Une image contenant fleur, plante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79DD86F0-FF39-6659-18C7-7FB88D85EB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07" y="5393305"/>
            <a:ext cx="1683886" cy="1683886"/>
          </a:xfrm>
          <a:prstGeom prst="rect">
            <a:avLst/>
          </a:prstGeom>
        </p:spPr>
      </p:pic>
      <p:pic>
        <p:nvPicPr>
          <p:cNvPr id="11" name="Image 10" descr="Une image contenant fleur, plante, Plante annuelle, pot de fleurs&#10;&#10;Le contenu généré par l’IA peut être incorrect.">
            <a:extLst>
              <a:ext uri="{FF2B5EF4-FFF2-40B4-BE49-F238E27FC236}">
                <a16:creationId xmlns:a16="http://schemas.microsoft.com/office/drawing/2014/main" id="{29E25B35-716C-41B0-2727-84C85B67CF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543" y="1888675"/>
            <a:ext cx="2298307" cy="2168214"/>
          </a:xfrm>
          <a:prstGeom prst="rect">
            <a:avLst/>
          </a:prstGeom>
        </p:spPr>
      </p:pic>
      <p:pic>
        <p:nvPicPr>
          <p:cNvPr id="7" name="Puccini-Crisantemi-par-Quatuor-Modigliani (1)">
            <a:hlinkClick r:id="" action="ppaction://media"/>
            <a:extLst>
              <a:ext uri="{FF2B5EF4-FFF2-40B4-BE49-F238E27FC236}">
                <a16:creationId xmlns:a16="http://schemas.microsoft.com/office/drawing/2014/main" id="{91EC3078-318C-4321-B198-6D2589C29B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0973" y="591760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16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34000">
        <p15:prstTrans prst="curtains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5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35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35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48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353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8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51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77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231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196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243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9C85E882-76E5-B5A6-5AE5-169800B07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100" y="4248150"/>
            <a:ext cx="2838450" cy="283845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A36E7F47-5578-31ED-6F83-DA4B0A477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150" y="-142875"/>
            <a:ext cx="2266950" cy="226695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E88C991-E7F0-20A4-7F1B-A48182D88A47}"/>
              </a:ext>
            </a:extLst>
          </p:cNvPr>
          <p:cNvSpPr/>
          <p:nvPr/>
        </p:nvSpPr>
        <p:spPr>
          <a:xfrm>
            <a:off x="2196000" y="180000"/>
            <a:ext cx="4680000" cy="6480000"/>
          </a:xfrm>
          <a:prstGeom prst="snip2DiagRect">
            <a:avLst/>
          </a:prstGeom>
          <a:blipFill>
            <a:blip r:embed="rId4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304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141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324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12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643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04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456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857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962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9C85E882-76E5-B5A6-5AE5-169800B07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450" y="4457700"/>
            <a:ext cx="2838450" cy="283845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A36E7F47-5578-31ED-6F83-DA4B0A477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575" y="-133350"/>
            <a:ext cx="2266950" cy="226695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E88C991-E7F0-20A4-7F1B-A48182D88A47}"/>
              </a:ext>
            </a:extLst>
          </p:cNvPr>
          <p:cNvSpPr/>
          <p:nvPr/>
        </p:nvSpPr>
        <p:spPr>
          <a:xfrm>
            <a:off x="2196000" y="180000"/>
            <a:ext cx="4680000" cy="6480000"/>
          </a:xfrm>
          <a:prstGeom prst="snip2DiagRect">
            <a:avLst/>
          </a:prstGeom>
          <a:blipFill>
            <a:blip r:embed="rId4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741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079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550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88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9867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33412" y="252412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836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375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460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319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9C85E882-76E5-B5A6-5AE5-169800B07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100" y="4410075"/>
            <a:ext cx="2838450" cy="283845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A36E7F47-5578-31ED-6F83-DA4B0A477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150" y="-104775"/>
            <a:ext cx="2266950" cy="226695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E88C991-E7F0-20A4-7F1B-A48182D88A47}"/>
              </a:ext>
            </a:extLst>
          </p:cNvPr>
          <p:cNvSpPr/>
          <p:nvPr/>
        </p:nvSpPr>
        <p:spPr>
          <a:xfrm>
            <a:off x="2196000" y="180000"/>
            <a:ext cx="4680000" cy="6480000"/>
          </a:xfrm>
          <a:prstGeom prst="snip2DiagRect">
            <a:avLst/>
          </a:prstGeom>
          <a:blipFill>
            <a:blip r:embed="rId4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22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crush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043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73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416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977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783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419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98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97D0117-D502-6AB5-FC6A-051A29192184}"/>
              </a:ext>
            </a:extLst>
          </p:cNvPr>
          <p:cNvSpPr/>
          <p:nvPr/>
        </p:nvSpPr>
        <p:spPr>
          <a:xfrm>
            <a:off x="612000" y="252000"/>
            <a:ext cx="7877175" cy="6353175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178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9C85E882-76E5-B5A6-5AE5-169800B07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425" y="4210050"/>
            <a:ext cx="2838450" cy="283845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A36E7F47-5578-31ED-6F83-DA4B0A477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0" y="-66675"/>
            <a:ext cx="2266950" cy="226695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E88C991-E7F0-20A4-7F1B-A48182D88A47}"/>
              </a:ext>
            </a:extLst>
          </p:cNvPr>
          <p:cNvSpPr/>
          <p:nvPr/>
        </p:nvSpPr>
        <p:spPr>
          <a:xfrm>
            <a:off x="2196000" y="180000"/>
            <a:ext cx="4680000" cy="6480000"/>
          </a:xfrm>
          <a:prstGeom prst="snip2DiagRect">
            <a:avLst/>
          </a:prstGeom>
          <a:blipFill>
            <a:blip r:embed="rId4"/>
            <a:stretch>
              <a:fillRect/>
            </a:stretch>
          </a:blipFill>
          <a:ln w="857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70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drape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248548" y="2209773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43222" y="5791255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2635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47552" y="287813"/>
            <a:ext cx="4657823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Puccini  Crisantemi</a:t>
            </a:r>
          </a:p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Quatuor   Modigliani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362149" y="457202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2652" y="5295186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7315271" y="1180753"/>
            <a:ext cx="801979" cy="712202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419211" y="4723738"/>
            <a:ext cx="1523866" cy="1142899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93783" y="6444000"/>
            <a:ext cx="1509857" cy="395795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sz="2143" b="1" dirty="0">
                <a:solidFill>
                  <a:srgbClr val="FF0000"/>
                </a:solidFill>
                <a:latin typeface="Calibri"/>
              </a:rPr>
              <a:t>17.11.2025</a:t>
            </a:r>
          </a:p>
        </p:txBody>
      </p:sp>
      <p:pic>
        <p:nvPicPr>
          <p:cNvPr id="5" name="Picture 2" descr="Chrysanthemum flower on transparent background 47826951 PNG">
            <a:extLst>
              <a:ext uri="{FF2B5EF4-FFF2-40B4-BE49-F238E27FC236}">
                <a16:creationId xmlns:a16="http://schemas.microsoft.com/office/drawing/2014/main" id="{BB52D330-ACEF-29FB-09C0-8F4337A03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86" y="5012323"/>
            <a:ext cx="1557864" cy="155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utumn beautiful yellow flowers of chrysanthemum in the pot transparent  background 50001108 PNG">
            <a:extLst>
              <a:ext uri="{FF2B5EF4-FFF2-40B4-BE49-F238E27FC236}">
                <a16:creationId xmlns:a16="http://schemas.microsoft.com/office/drawing/2014/main" id="{30A073B0-2E5D-BA83-772F-EC5DB2792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516" y="5364000"/>
            <a:ext cx="1150783" cy="11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rchestre PNG pour téléchargement gratuit">
            <a:extLst>
              <a:ext uri="{FF2B5EF4-FFF2-40B4-BE49-F238E27FC236}">
                <a16:creationId xmlns:a16="http://schemas.microsoft.com/office/drawing/2014/main" id="{A479B55F-B6B9-7745-3AD5-65AA36E54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07" y="1503814"/>
            <a:ext cx="288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5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Affichage à l'écran (4:3)</PresentationFormat>
  <Paragraphs>16</Paragraphs>
  <Slides>38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38</vt:i4>
      </vt:variant>
    </vt:vector>
  </HeadingPairs>
  <TitlesOfParts>
    <vt:vector size="50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30_Thème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16</cp:revision>
  <dcterms:created xsi:type="dcterms:W3CDTF">2025-11-16T17:29:40Z</dcterms:created>
  <dcterms:modified xsi:type="dcterms:W3CDTF">2025-11-17T11:30:43Z</dcterms:modified>
</cp:coreProperties>
</file>