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695" r:id="rId4"/>
    <p:sldId id="696" r:id="rId5"/>
    <p:sldId id="698" r:id="rId6"/>
    <p:sldId id="699" r:id="rId7"/>
    <p:sldId id="697" r:id="rId8"/>
    <p:sldId id="700" r:id="rId9"/>
    <p:sldId id="701" r:id="rId10"/>
    <p:sldId id="704" r:id="rId11"/>
    <p:sldId id="737" r:id="rId12"/>
    <p:sldId id="702" r:id="rId13"/>
    <p:sldId id="703" r:id="rId14"/>
    <p:sldId id="731" r:id="rId15"/>
    <p:sldId id="705" r:id="rId16"/>
    <p:sldId id="706" r:id="rId17"/>
    <p:sldId id="730" r:id="rId18"/>
    <p:sldId id="707" r:id="rId19"/>
    <p:sldId id="708" r:id="rId20"/>
    <p:sldId id="736" r:id="rId21"/>
    <p:sldId id="709" r:id="rId22"/>
    <p:sldId id="710" r:id="rId23"/>
    <p:sldId id="738" r:id="rId24"/>
    <p:sldId id="711" r:id="rId25"/>
    <p:sldId id="712" r:id="rId26"/>
    <p:sldId id="734" r:id="rId27"/>
    <p:sldId id="714" r:id="rId28"/>
    <p:sldId id="713" r:id="rId29"/>
    <p:sldId id="735" r:id="rId30"/>
    <p:sldId id="715" r:id="rId31"/>
    <p:sldId id="716" r:id="rId32"/>
    <p:sldId id="739" r:id="rId33"/>
    <p:sldId id="717" r:id="rId34"/>
    <p:sldId id="718" r:id="rId35"/>
    <p:sldId id="732" r:id="rId36"/>
    <p:sldId id="719" r:id="rId37"/>
    <p:sldId id="720" r:id="rId38"/>
    <p:sldId id="721" r:id="rId39"/>
    <p:sldId id="733" r:id="rId40"/>
    <p:sldId id="722" r:id="rId41"/>
    <p:sldId id="723" r:id="rId42"/>
    <p:sldId id="740" r:id="rId43"/>
    <p:sldId id="651" r:id="rId4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f2xOqxjMxQdSrpjlQyK/w==" hashData="sJTQzuGIu2Jqx0sJjGIdG5Z6VZD4V+znRSHSNjPUHPWhV/t7ahMGNbiPZUFrwlU+lKL2K+jFjzZp4/BCugi+P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5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5A4C0-916F-0B5F-4F09-64277DB54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55667B-CD5A-E23A-E2F5-7F4FE3C9E9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F8AB218-2631-5828-A98E-00C1E173A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C25C22-2275-C1DF-2C77-26F00782AE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80E6253-3FA5-E29F-4271-C9E95AA8B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4119735"/>
      </p:ext>
    </p:extLst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AE2E86-7600-2852-220A-048757DC6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22EEEA-935D-2089-5345-30EAB5F928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EAFE64C-F04F-BC31-C26B-02991ACA72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262EDB-1F57-F068-F47A-3DFC640EF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65206B-8A80-CB5B-9708-84CE4C863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502780"/>
      </p:ext>
    </p:extLst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51567D-1D16-46F5-A8DA-2E62D0842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150D94F-0B4B-7D13-2ED4-71C24DAB58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F10A5BF-63DF-BF1E-A7A3-5F719C3F9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428101-9219-B7BB-82D3-5F6BFD43FB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A84DA0-F823-92C9-5CFA-F196D95CA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5459188"/>
      </p:ext>
    </p:extLst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3CD692-0283-E7C3-EE7B-AAFAA81AF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08FF21-D88D-C5EB-EBF0-3A725E4636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0E4FFC-E91A-25A6-4CE1-E43BF4426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D458F5E-F2BF-10F7-98C2-A8990326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2203FF-BEE3-1903-5883-B482F8B40F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5A95FA-FB42-3338-B4B7-4F8F9665A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357460"/>
      </p:ext>
    </p:extLst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754BD8-A8E6-4A0F-1E59-F6FB217E7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4ECC66F-702C-B661-7B1E-1EA4ABE640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6612F2E-3804-8816-E125-39E8586190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773593C-4383-22F3-3844-9C5C24DA53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81DFEF7-2675-EAFF-0A72-C248D16544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EFECC7C-5CE9-5EC8-2813-964FCD2CB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1C8056-0659-45A7-5E81-4B8632E9E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35653B1-5566-8742-B585-7C10FAB0D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104070"/>
      </p:ext>
    </p:extLst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8BD972-68A6-0B0B-3CF1-C1F639B17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133D10C-5EA0-21A5-0714-7CBD6CDD5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E28066E-DD14-F34C-0CCB-E979EAF91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4FFFCF-5419-AF5C-4EB9-CD1FF4D63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675658"/>
      </p:ext>
    </p:extLst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CEB2672-B614-5AE9-2643-C780635981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0E79E49-59FB-3174-7148-C9A0E742E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5D63D2C-1440-792F-9D88-7F9E62F70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6229542"/>
      </p:ext>
    </p:extLst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053405-FFB2-6EB4-813D-19E10319E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669664-D62E-0722-8FED-9A3A7044A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1945A9B-E9EE-3960-ABEF-420D8CC2D6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D97576F-38D5-213C-C7DF-0F65CA5A3C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D940655-2E45-ED97-F72B-6346A3843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6F4EFC-F137-601D-C7B0-0F8C35960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201088"/>
      </p:ext>
    </p:extLst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708D75-29C8-5466-F515-689BC3AAB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3F54C79-C3D1-C5A4-6375-15DC908D12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3A746E9-165D-687C-60EF-C8A56746D4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8425D38-4F4B-F2A8-E95E-284C4CBE6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C535003-63EC-357D-85C2-27FD50C10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EC5038D-869F-B659-7939-187707ADAE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680307"/>
      </p:ext>
    </p:extLst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9096C-ED2D-8507-4094-22B1E3B85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09A08B3-F457-1E33-A472-513020B176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2EB8DC-3C68-FC6B-2DC9-9E17BF10F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655A8F9-D529-602A-4FB1-C57421D43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BE263A-C261-A741-EA94-79F78F864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048103"/>
      </p:ext>
    </p:extLst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6A24247-7661-45FF-DBB4-FF0585AD92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961A236-CE1D-EDE8-F4C9-EF157F3E25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DA329B-46B0-A2F2-3099-AC5538C24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0ED8A1-D23B-7E10-118E-B8949B914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40E77C7-7729-FBB6-3063-98A64C88F2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58418"/>
      </p:ext>
    </p:extLst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4480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551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3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7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1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95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68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42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16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90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360097"/>
      </p:ext>
    </p:extLst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287695"/>
      </p:ext>
    </p:extLst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11314"/>
            <a:ext cx="7772400" cy="1362076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63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3815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47620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1324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49520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6883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4264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1639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2990186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965056"/>
      </p:ext>
    </p:extLst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4" y="1601435"/>
            <a:ext cx="4038602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8" y="1601435"/>
            <a:ext cx="4038602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9317"/>
      </p:ext>
    </p:extLst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30" y="1535405"/>
            <a:ext cx="4040189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3815" indent="0">
              <a:buNone/>
              <a:defRPr sz="1667" b="1"/>
            </a:lvl2pPr>
            <a:lvl3pPr marL="747620" indent="0">
              <a:buNone/>
              <a:defRPr sz="1429" b="1"/>
            </a:lvl3pPr>
            <a:lvl4pPr marL="1121324" indent="0">
              <a:buNone/>
              <a:defRPr sz="1349" b="1"/>
            </a:lvl4pPr>
            <a:lvl5pPr marL="1495202" indent="0">
              <a:buNone/>
              <a:defRPr sz="1349" b="1"/>
            </a:lvl5pPr>
            <a:lvl6pPr marL="1868832" indent="0">
              <a:buNone/>
              <a:defRPr sz="1349" b="1"/>
            </a:lvl6pPr>
            <a:lvl7pPr marL="2242640" indent="0">
              <a:buNone/>
              <a:defRPr sz="1349" b="1"/>
            </a:lvl7pPr>
            <a:lvl8pPr marL="2616393" indent="0">
              <a:buNone/>
              <a:defRPr sz="1349" b="1"/>
            </a:lvl8pPr>
            <a:lvl9pPr marL="2990186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30" y="2175066"/>
            <a:ext cx="4040189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310" y="1535405"/>
            <a:ext cx="4041779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3815" indent="0">
              <a:buNone/>
              <a:defRPr sz="1667" b="1"/>
            </a:lvl2pPr>
            <a:lvl3pPr marL="747620" indent="0">
              <a:buNone/>
              <a:defRPr sz="1429" b="1"/>
            </a:lvl3pPr>
            <a:lvl4pPr marL="1121324" indent="0">
              <a:buNone/>
              <a:defRPr sz="1349" b="1"/>
            </a:lvl4pPr>
            <a:lvl5pPr marL="1495202" indent="0">
              <a:buNone/>
              <a:defRPr sz="1349" b="1"/>
            </a:lvl5pPr>
            <a:lvl6pPr marL="1868832" indent="0">
              <a:buNone/>
              <a:defRPr sz="1349" b="1"/>
            </a:lvl6pPr>
            <a:lvl7pPr marL="2242640" indent="0">
              <a:buNone/>
              <a:defRPr sz="1349" b="1"/>
            </a:lvl7pPr>
            <a:lvl8pPr marL="2616393" indent="0">
              <a:buNone/>
              <a:defRPr sz="1349" b="1"/>
            </a:lvl8pPr>
            <a:lvl9pPr marL="2990186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310" y="2175066"/>
            <a:ext cx="4041779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8550278"/>
      </p:ext>
    </p:extLst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762316"/>
      </p:ext>
    </p:extLst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41502"/>
      </p:ext>
    </p:extLst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884" y="276773"/>
            <a:ext cx="3008312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62" y="277615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884" y="1435430"/>
            <a:ext cx="3008312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3815" indent="0">
              <a:buNone/>
              <a:defRPr sz="1032"/>
            </a:lvl2pPr>
            <a:lvl3pPr marL="747620" indent="0">
              <a:buNone/>
              <a:defRPr sz="873"/>
            </a:lvl3pPr>
            <a:lvl4pPr marL="1121324" indent="0">
              <a:buNone/>
              <a:defRPr sz="794"/>
            </a:lvl4pPr>
            <a:lvl5pPr marL="1495202" indent="0">
              <a:buNone/>
              <a:defRPr sz="794"/>
            </a:lvl5pPr>
            <a:lvl6pPr marL="1868832" indent="0">
              <a:buNone/>
              <a:defRPr sz="794"/>
            </a:lvl6pPr>
            <a:lvl7pPr marL="2242640" indent="0">
              <a:buNone/>
              <a:defRPr sz="794"/>
            </a:lvl7pPr>
            <a:lvl8pPr marL="2616393" indent="0">
              <a:buNone/>
              <a:defRPr sz="794"/>
            </a:lvl8pPr>
            <a:lvl9pPr marL="2990186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76066"/>
      </p:ext>
    </p:extLst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3898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8052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3815" indent="0">
              <a:buNone/>
              <a:defRPr sz="2302"/>
            </a:lvl2pPr>
            <a:lvl3pPr marL="747620" indent="0">
              <a:buNone/>
              <a:defRPr sz="1985"/>
            </a:lvl3pPr>
            <a:lvl4pPr marL="1121324" indent="0">
              <a:buNone/>
              <a:defRPr sz="1667"/>
            </a:lvl4pPr>
            <a:lvl5pPr marL="1495202" indent="0">
              <a:buNone/>
              <a:defRPr sz="1667"/>
            </a:lvl5pPr>
            <a:lvl6pPr marL="1868832" indent="0">
              <a:buNone/>
              <a:defRPr sz="1667"/>
            </a:lvl6pPr>
            <a:lvl7pPr marL="2242640" indent="0">
              <a:buNone/>
              <a:defRPr sz="1667"/>
            </a:lvl7pPr>
            <a:lvl8pPr marL="2616393" indent="0">
              <a:buNone/>
              <a:defRPr sz="1667"/>
            </a:lvl8pPr>
            <a:lvl9pPr marL="2990186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74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3815" indent="0">
              <a:buNone/>
              <a:defRPr sz="1032"/>
            </a:lvl2pPr>
            <a:lvl3pPr marL="747620" indent="0">
              <a:buNone/>
              <a:defRPr sz="873"/>
            </a:lvl3pPr>
            <a:lvl4pPr marL="1121324" indent="0">
              <a:buNone/>
              <a:defRPr sz="794"/>
            </a:lvl4pPr>
            <a:lvl5pPr marL="1495202" indent="0">
              <a:buNone/>
              <a:defRPr sz="794"/>
            </a:lvl5pPr>
            <a:lvl6pPr marL="1868832" indent="0">
              <a:buNone/>
              <a:defRPr sz="794"/>
            </a:lvl6pPr>
            <a:lvl7pPr marL="2242640" indent="0">
              <a:buNone/>
              <a:defRPr sz="794"/>
            </a:lvl7pPr>
            <a:lvl8pPr marL="2616393" indent="0">
              <a:buNone/>
              <a:defRPr sz="794"/>
            </a:lvl8pPr>
            <a:lvl9pPr marL="2990186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742645"/>
      </p:ext>
    </p:extLst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406351"/>
      </p:ext>
    </p:extLst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3" y="27793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40" y="27793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945086"/>
      </p:ext>
    </p:extLst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2044"/>
            <a:ext cx="7772400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7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6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32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89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86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2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79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75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724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807743"/>
      </p:ext>
    </p:extLst>
  </p:cSld>
  <p:clrMapOvr>
    <a:masterClrMapping/>
  </p:clrMapOvr>
  <p:transition spd="slow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495420"/>
      </p:ext>
    </p:extLst>
  </p:cSld>
  <p:clrMapOvr>
    <a:masterClrMapping/>
  </p:clrMapOvr>
  <p:transition spd="slow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93" y="4412453"/>
            <a:ext cx="7772400" cy="1362074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93" y="2906962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6607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3209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896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8638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8281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7936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7587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7247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0230694"/>
      </p:ext>
    </p:extLst>
  </p:cSld>
  <p:clrMapOvr>
    <a:masterClrMapping/>
  </p:clrMapOvr>
  <p:transition spd="slow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11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72" y="1601575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9350257"/>
      </p:ext>
    </p:extLst>
  </p:cSld>
  <p:clrMapOvr>
    <a:masterClrMapping/>
  </p:clrMapOvr>
  <p:transition spd="slow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98" y="1535454"/>
            <a:ext cx="4040189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98" y="2175066"/>
            <a:ext cx="4040189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9" y="1535454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6607" indent="0">
              <a:buNone/>
              <a:defRPr sz="2222" b="1"/>
            </a:lvl2pPr>
            <a:lvl3pPr marL="993209" indent="0">
              <a:buNone/>
              <a:defRPr sz="1904" b="1"/>
            </a:lvl3pPr>
            <a:lvl4pPr marL="1489689" indent="0">
              <a:buNone/>
              <a:defRPr sz="1799" b="1"/>
            </a:lvl4pPr>
            <a:lvl5pPr marL="1986388" indent="0">
              <a:buNone/>
              <a:defRPr sz="1799" b="1"/>
            </a:lvl5pPr>
            <a:lvl6pPr marL="2482815" indent="0">
              <a:buNone/>
              <a:defRPr sz="1799" b="1"/>
            </a:lvl6pPr>
            <a:lvl7pPr marL="2979363" indent="0">
              <a:buNone/>
              <a:defRPr sz="1799" b="1"/>
            </a:lvl7pPr>
            <a:lvl8pPr marL="3475875" indent="0">
              <a:buNone/>
              <a:defRPr sz="1799" b="1"/>
            </a:lvl8pPr>
            <a:lvl9pPr marL="3972473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9" y="2175066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885471"/>
      </p:ext>
    </p:extLst>
  </p:cSld>
  <p:clrMapOvr>
    <a:masterClrMapping/>
  </p:clrMapOvr>
  <p:transition spd="slow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367048"/>
      </p:ext>
    </p:extLst>
  </p:cSld>
  <p:clrMapOvr>
    <a:masterClrMapping/>
  </p:clrMapOvr>
  <p:transition spd="slow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46065"/>
      </p:ext>
    </p:extLst>
  </p:cSld>
  <p:clrMapOvr>
    <a:masterClrMapping/>
  </p:clrMapOvr>
  <p:transition spd="slow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41" y="276773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324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41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185635"/>
      </p:ext>
    </p:extLst>
  </p:cSld>
  <p:clrMapOvr>
    <a:masterClrMapping/>
  </p:clrMapOvr>
  <p:transition spd="slow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9" y="4804610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9" y="618877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6607" indent="0">
              <a:buNone/>
              <a:defRPr sz="3069"/>
            </a:lvl2pPr>
            <a:lvl3pPr marL="993209" indent="0">
              <a:buNone/>
              <a:defRPr sz="2646"/>
            </a:lvl3pPr>
            <a:lvl4pPr marL="1489689" indent="0">
              <a:buNone/>
              <a:defRPr sz="2222"/>
            </a:lvl4pPr>
            <a:lvl5pPr marL="1986388" indent="0">
              <a:buNone/>
              <a:defRPr sz="2222"/>
            </a:lvl5pPr>
            <a:lvl6pPr marL="2482815" indent="0">
              <a:buNone/>
              <a:defRPr sz="2222"/>
            </a:lvl6pPr>
            <a:lvl7pPr marL="2979363" indent="0">
              <a:buNone/>
              <a:defRPr sz="2222"/>
            </a:lvl7pPr>
            <a:lvl8pPr marL="3475875" indent="0">
              <a:buNone/>
              <a:defRPr sz="2222"/>
            </a:lvl8pPr>
            <a:lvl9pPr marL="3972473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9" y="5368474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6607" indent="0">
              <a:buNone/>
              <a:defRPr sz="1376"/>
            </a:lvl2pPr>
            <a:lvl3pPr marL="993209" indent="0">
              <a:buNone/>
              <a:defRPr sz="1164"/>
            </a:lvl3pPr>
            <a:lvl4pPr marL="1489689" indent="0">
              <a:buNone/>
              <a:defRPr sz="1058"/>
            </a:lvl4pPr>
            <a:lvl5pPr marL="1986388" indent="0">
              <a:buNone/>
              <a:defRPr sz="1058"/>
            </a:lvl5pPr>
            <a:lvl6pPr marL="2482815" indent="0">
              <a:buNone/>
              <a:defRPr sz="1058"/>
            </a:lvl6pPr>
            <a:lvl7pPr marL="2979363" indent="0">
              <a:buNone/>
              <a:defRPr sz="1058"/>
            </a:lvl7pPr>
            <a:lvl8pPr marL="3475875" indent="0">
              <a:buNone/>
              <a:defRPr sz="1058"/>
            </a:lvl8pPr>
            <a:lvl9pPr marL="3972473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010826"/>
      </p:ext>
    </p:extLst>
  </p:cSld>
  <p:clrMapOvr>
    <a:masterClrMapping/>
  </p:clrMapOvr>
  <p:transition spd="slow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092153"/>
      </p:ext>
    </p:extLst>
  </p:cSld>
  <p:clrMapOvr>
    <a:masterClrMapping/>
  </p:clrMapOvr>
  <p:transition spd="slow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64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610" y="278645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8182294"/>
      </p:ext>
    </p:extLst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DAD9660-2469-98F9-7604-361F6C785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56CCEE-9A8D-9582-8164-9A3FE8AAF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1CA086-1354-D7F3-852C-47529A2E71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A00A78-E9C4-47F4-89CC-1CDD4BDDEE7B}" type="datetimeFigureOut">
              <a:rPr lang="fr-FR" smtClean="0"/>
              <a:t>16/11/2025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BAAE1B5-0F64-82B7-B9BF-8A0578870B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EC44CA-F8C3-213D-C711-3DDD66C2DC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D7C8D1-71D1-4911-933F-455C16EA9F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3836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dissolve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0" y="276077"/>
            <a:ext cx="8229599" cy="1143002"/>
          </a:xfrm>
          <a:prstGeom prst="rect">
            <a:avLst/>
          </a:prstGeom>
        </p:spPr>
        <p:txBody>
          <a:bodyPr vert="horz" lIns="93947" tIns="46949" rIns="93947" bIns="46949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0" y="1601435"/>
            <a:ext cx="8229599" cy="4525963"/>
          </a:xfrm>
          <a:prstGeom prst="rect">
            <a:avLst/>
          </a:prstGeom>
        </p:spPr>
        <p:txBody>
          <a:bodyPr vert="horz" lIns="93947" tIns="46949" rIns="93947" bIns="46949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898" y="6359719"/>
            <a:ext cx="2133601" cy="365125"/>
          </a:xfrm>
          <a:prstGeom prst="rect">
            <a:avLst/>
          </a:prstGeom>
        </p:spPr>
        <p:txBody>
          <a:bodyPr vert="horz" lIns="93947" tIns="46949" rIns="93947" bIns="46949" rtlCol="0" anchor="ctr"/>
          <a:lstStyle>
            <a:lvl1pPr algn="l" defTabSz="747620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801" y="6359719"/>
            <a:ext cx="2895600" cy="365125"/>
          </a:xfrm>
          <a:prstGeom prst="rect">
            <a:avLst/>
          </a:prstGeom>
        </p:spPr>
        <p:txBody>
          <a:bodyPr vert="horz" lIns="93947" tIns="46949" rIns="93947" bIns="46949" rtlCol="0" anchor="ctr"/>
          <a:lstStyle>
            <a:lvl1pPr algn="ctr" defTabSz="747620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932" y="6359719"/>
            <a:ext cx="2133601" cy="365125"/>
          </a:xfrm>
          <a:prstGeom prst="rect">
            <a:avLst/>
          </a:prstGeom>
        </p:spPr>
        <p:txBody>
          <a:bodyPr vert="horz" lIns="93947" tIns="46949" rIns="93947" bIns="46949" rtlCol="0" anchor="ctr"/>
          <a:lstStyle>
            <a:lvl1pPr algn="r" defTabSz="747620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5807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747620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0370" indent="-280370" algn="l" defTabSz="747620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7358" indent="-233600" algn="l" defTabSz="747620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4402" indent="-186923" algn="l" defTabSz="747620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08193" indent="-186923" algn="l" defTabSz="747620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2014" indent="-186923" algn="l" defTabSz="747620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55734" indent="-186923" algn="l" defTabSz="747620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29517" indent="-186923" algn="l" defTabSz="747620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03168" indent="-186923" algn="l" defTabSz="747620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77068" indent="-186923" algn="l" defTabSz="747620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3815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47620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1324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495202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68832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42640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16393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2990186" algn="l" defTabSz="747620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33" y="276859"/>
            <a:ext cx="8229599" cy="1143002"/>
          </a:xfrm>
          <a:prstGeom prst="rect">
            <a:avLst/>
          </a:prstGeom>
        </p:spPr>
        <p:txBody>
          <a:bodyPr vert="horz" lIns="93434" tIns="46697" rIns="93434" bIns="4669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33" y="1601575"/>
            <a:ext cx="8229599" cy="4525963"/>
          </a:xfrm>
          <a:prstGeom prst="rect">
            <a:avLst/>
          </a:prstGeom>
        </p:spPr>
        <p:txBody>
          <a:bodyPr vert="horz" lIns="93434" tIns="46697" rIns="93434" bIns="4669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232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l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16/11/2025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196" y="6360425"/>
            <a:ext cx="2895600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ct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239" y="6360425"/>
            <a:ext cx="2133601" cy="365125"/>
          </a:xfrm>
          <a:prstGeom prst="rect">
            <a:avLst/>
          </a:prstGeom>
        </p:spPr>
        <p:txBody>
          <a:bodyPr vert="horz" lIns="93434" tIns="46697" rIns="93434" bIns="46697" rtlCol="0" anchor="ctr"/>
          <a:lstStyle>
            <a:lvl1pPr algn="r" defTabSz="993209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324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dissolve/>
  </p:transition>
  <p:txStyles>
    <p:titleStyle>
      <a:lvl1pPr algn="ctr" defTabSz="993209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2471" indent="-372471" algn="l" defTabSz="993209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06879" indent="-310333" algn="l" defTabSz="993209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1428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37933" indent="-248328" algn="l" defTabSz="993209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34529" indent="-248328" algn="l" defTabSz="993209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31029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2764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24033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20756" indent="-248328" algn="l" defTabSz="993209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6607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320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89689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86388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8281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7936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75875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72473" algn="l" defTabSz="993209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gi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7.gi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3" Type="http://schemas.openxmlformats.org/officeDocument/2006/relationships/image" Target="../media/image61.gif"/><Relationship Id="rId7" Type="http://schemas.openxmlformats.org/officeDocument/2006/relationships/image" Target="../media/image65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4.png"/><Relationship Id="rId5" Type="http://schemas.openxmlformats.org/officeDocument/2006/relationships/image" Target="../media/image63.gif"/><Relationship Id="rId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159512" y="2484000"/>
            <a:ext cx="3846175" cy="3755160"/>
          </a:xfrm>
          <a:prstGeom prst="rect">
            <a:avLst/>
          </a:prstGeom>
          <a:noFill/>
        </p:spPr>
        <p:txBody>
          <a:bodyPr wrap="none" lIns="62532" tIns="31256" rIns="62532" bIns="31256" numCol="1" rtlCol="0">
            <a:prstTxWarp prst="textArchUpPour">
              <a:avLst/>
            </a:prstTxWarp>
            <a:spAutoFit/>
          </a:bodyPr>
          <a:lstStyle/>
          <a:p>
            <a:pPr defTabSz="747620"/>
            <a:r>
              <a:rPr lang="fr-FR" sz="6111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681911" y="4428000"/>
            <a:ext cx="5395414" cy="2040752"/>
          </a:xfrm>
          <a:prstGeom prst="rect">
            <a:avLst/>
          </a:prstGeom>
          <a:noFill/>
          <a:effectLst>
            <a:softEdge rad="317500"/>
          </a:effectLst>
        </p:spPr>
        <p:txBody>
          <a:bodyPr wrap="none" lIns="62532" tIns="31256" rIns="62532" bIns="31256" numCol="1" rtlCol="0">
            <a:prstTxWarp prst="textPlain">
              <a:avLst/>
            </a:prstTxWarp>
            <a:spAutoFit/>
          </a:bodyPr>
          <a:lstStyle/>
          <a:p>
            <a:pPr algn="ctr" defTabSz="747620"/>
            <a:r>
              <a:rPr lang="fr-FR" sz="4127" dirty="0">
                <a:ln w="4445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4127" dirty="0">
                <a:ln w="31750">
                  <a:solidFill>
                    <a:schemeClr val="bg1">
                      <a:lumMod val="9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Chrysanthèmes </a:t>
            </a:r>
          </a:p>
          <a:p>
            <a:pPr algn="ctr" defTabSz="747620"/>
            <a:r>
              <a:rPr lang="fr-FR" sz="4127" dirty="0">
                <a:ln w="31750">
                  <a:solidFill>
                    <a:schemeClr val="bg1">
                      <a:lumMod val="9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de  la  toussaint</a:t>
            </a:r>
          </a:p>
        </p:txBody>
      </p:sp>
      <p:sp>
        <p:nvSpPr>
          <p:cNvPr id="4" name="Rectangle 3"/>
          <p:cNvSpPr/>
          <p:nvPr/>
        </p:nvSpPr>
        <p:spPr>
          <a:xfrm>
            <a:off x="4108581" y="80865"/>
            <a:ext cx="4757746" cy="1807810"/>
          </a:xfrm>
          <a:prstGeom prst="rect">
            <a:avLst/>
          </a:prstGeom>
        </p:spPr>
        <p:txBody>
          <a:bodyPr wrap="square" lIns="83315" tIns="41723" rIns="83315" bIns="41723">
            <a:spAutoFit/>
          </a:bodyPr>
          <a:lstStyle/>
          <a:p>
            <a:pPr algn="ctr" defTabSz="747620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747620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Toutes les photos sont exactes. </a:t>
            </a:r>
          </a:p>
          <a:p>
            <a:pPr algn="ctr" defTabSz="747620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Aucune 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104000" y="2160000"/>
            <a:ext cx="1700202" cy="1909782"/>
          </a:xfrm>
          <a:prstGeom prst="rect">
            <a:avLst/>
          </a:prstGeom>
          <a:noFill/>
        </p:spPr>
        <p:txBody>
          <a:bodyPr wrap="square" lIns="62532" tIns="31256" rIns="62532" bIns="31256" rtlCol="0">
            <a:spAutoFit/>
          </a:bodyPr>
          <a:lstStyle/>
          <a:p>
            <a:pPr algn="ctr" defTabSz="747620"/>
            <a:r>
              <a:rPr lang="fr-FR" sz="2000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747620"/>
            <a:r>
              <a:rPr lang="fr-FR" sz="2000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randonneurs  </a:t>
            </a:r>
          </a:p>
          <a:p>
            <a:pPr algn="ctr" defTabSz="747620"/>
            <a:r>
              <a:rPr lang="fr-FR" sz="2000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</a:t>
            </a:r>
          </a:p>
          <a:p>
            <a:pPr algn="ctr" defTabSz="747620"/>
            <a:r>
              <a:rPr lang="fr-FR" sz="2000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du  partage  </a:t>
            </a:r>
          </a:p>
        </p:txBody>
      </p:sp>
      <p:pic>
        <p:nvPicPr>
          <p:cNvPr id="10" name="Image 9" descr="Une image contenant fleur, plante, barrière de corail, pétale&#10;&#10;Le contenu généré par l’IA peut être incorrect.">
            <a:extLst>
              <a:ext uri="{FF2B5EF4-FFF2-40B4-BE49-F238E27FC236}">
                <a16:creationId xmlns:a16="http://schemas.microsoft.com/office/drawing/2014/main" id="{B2BEB98C-9D62-2F59-B9CE-872629924AB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623">
            <a:off x="1202973" y="5292000"/>
            <a:ext cx="1821515" cy="1821515"/>
          </a:xfrm>
          <a:prstGeom prst="rect">
            <a:avLst/>
          </a:prstGeom>
        </p:spPr>
      </p:pic>
      <p:pic>
        <p:nvPicPr>
          <p:cNvPr id="17" name="Image 16" descr="Une image contenant arbre&#10;&#10;Le contenu généré par l’IA peut être incorrect.">
            <a:extLst>
              <a:ext uri="{FF2B5EF4-FFF2-40B4-BE49-F238E27FC236}">
                <a16:creationId xmlns:a16="http://schemas.microsoft.com/office/drawing/2014/main" id="{7D372306-CF87-72B5-9DFB-514350C0C14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000" y="1649818"/>
            <a:ext cx="3039012" cy="3039012"/>
          </a:xfrm>
          <a:prstGeom prst="rect">
            <a:avLst/>
          </a:prstGeom>
        </p:spPr>
      </p:pic>
      <p:sp>
        <p:nvSpPr>
          <p:cNvPr id="22" name="Flèche : pentagone 21">
            <a:extLst>
              <a:ext uri="{FF2B5EF4-FFF2-40B4-BE49-F238E27FC236}">
                <a16:creationId xmlns:a16="http://schemas.microsoft.com/office/drawing/2014/main" id="{54B17876-1253-E2D5-9988-36DF11E5C4A5}"/>
              </a:ext>
            </a:extLst>
          </p:cNvPr>
          <p:cNvSpPr>
            <a:spLocks noChangeAspect="1"/>
          </p:cNvSpPr>
          <p:nvPr/>
        </p:nvSpPr>
        <p:spPr>
          <a:xfrm>
            <a:off x="1213730" y="885039"/>
            <a:ext cx="1800000" cy="891595"/>
          </a:xfrm>
          <a:prstGeom prst="homePlate">
            <a:avLst/>
          </a:prstGeom>
          <a:blipFill>
            <a:blip r:embed="rId8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37993"/>
            <a:endParaRPr lang="fr-FR" sz="1607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6" name="Poros-Piano-Academy-2023-Puccini-Crisantemi-by-Marin-Revision-1">
            <a:hlinkClick r:id="" action="ppaction://media"/>
            <a:extLst>
              <a:ext uri="{FF2B5EF4-FFF2-40B4-BE49-F238E27FC236}">
                <a16:creationId xmlns:a16="http://schemas.microsoft.com/office/drawing/2014/main" id="{ED503BD8-0CA9-9E4C-6F1B-3C017C5A90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301868" y="58665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216315"/>
      </p:ext>
    </p:extLst>
  </p:cSld>
  <p:clrMapOvr>
    <a:masterClrMapping/>
  </p:clrMapOvr>
  <p:transition spd="slow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5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5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5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85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85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912932"/>
      </p:ext>
    </p:extLst>
  </p:cSld>
  <p:clrMapOvr>
    <a:masterClrMapping/>
  </p:clrMapOvr>
  <p:transition spd="slow" advTm="4000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AutoShape 2" descr="Red Gerbera PNG, Vector, PSD, and Clipart With Transparent Background for  Free Download | Pngtree">
            <a:extLst>
              <a:ext uri="{FF2B5EF4-FFF2-40B4-BE49-F238E27FC236}">
                <a16:creationId xmlns:a16="http://schemas.microsoft.com/office/drawing/2014/main" id="{25451FA6-9291-7C88-B1C4-435E9087467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2972610"/>
      </p:ext>
    </p:extLst>
  </p:cSld>
  <p:clrMapOvr>
    <a:masterClrMapping/>
  </p:clrMapOvr>
  <p:transition spd="slow" advTm="4000"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1870424"/>
      </p:ext>
    </p:extLst>
  </p:cSld>
  <p:clrMapOvr>
    <a:masterClrMapping/>
  </p:clrMapOvr>
  <p:transition spd="slow" advTm="4000"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Une image contenant fleur&#10;&#10;Le contenu généré par l’IA peut être incorrect.">
            <a:extLst>
              <a:ext uri="{FF2B5EF4-FFF2-40B4-BE49-F238E27FC236}">
                <a16:creationId xmlns:a16="http://schemas.microsoft.com/office/drawing/2014/main" id="{9C85E882-76E5-B5A6-5AE5-169800B07B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150" y="1390650"/>
            <a:ext cx="2838450" cy="2838450"/>
          </a:xfrm>
          <a:prstGeom prst="rect">
            <a:avLst/>
          </a:prstGeom>
        </p:spPr>
      </p:pic>
      <p:pic>
        <p:nvPicPr>
          <p:cNvPr id="8" name="Image 7" descr="Une image contenant plante, fleur, pétale, Chrysanthèmes&#10;&#10;Le contenu généré par l’IA peut être incorrect.">
            <a:extLst>
              <a:ext uri="{FF2B5EF4-FFF2-40B4-BE49-F238E27FC236}">
                <a16:creationId xmlns:a16="http://schemas.microsoft.com/office/drawing/2014/main" id="{A36E7F47-5578-31ED-6F83-DA4B0A477C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0800" y="2533650"/>
            <a:ext cx="2266950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037197"/>
      </p:ext>
    </p:extLst>
  </p:cSld>
  <p:clrMapOvr>
    <a:masterClrMapping/>
  </p:clrMapOvr>
  <p:transition spd="slow" advTm="4000"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317769"/>
      </p:ext>
    </p:extLst>
  </p:cSld>
  <p:clrMapOvr>
    <a:masterClrMapping/>
  </p:clrMapOvr>
  <p:transition spd="slow" advTm="4000"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7610526"/>
      </p:ext>
    </p:extLst>
  </p:cSld>
  <p:clrMapOvr>
    <a:masterClrMapping/>
  </p:clrMapOvr>
  <p:transition spd="slow" advTm="4000"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591579"/>
      </p:ext>
    </p:extLst>
  </p:cSld>
  <p:clrMapOvr>
    <a:masterClrMapping/>
  </p:clrMapOvr>
  <p:transition spd="slow" advTm="4000"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Une image contenant plante, fleur, pétale, Chrysanthèmes&#10;&#10;Le contenu généré par l’IA peut être incorrect.">
            <a:extLst>
              <a:ext uri="{FF2B5EF4-FFF2-40B4-BE49-F238E27FC236}">
                <a16:creationId xmlns:a16="http://schemas.microsoft.com/office/drawing/2014/main" id="{C343E5B7-BDDA-D2DF-D14B-67AE9398F6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00" y="1838323"/>
            <a:ext cx="1952625" cy="1952625"/>
          </a:xfrm>
          <a:prstGeom prst="rect">
            <a:avLst/>
          </a:prstGeom>
        </p:spPr>
      </p:pic>
      <p:pic>
        <p:nvPicPr>
          <p:cNvPr id="6" name="Image 5" descr="Une image contenant fleur, pot de fleurs, jaune, plante&#10;&#10;Le contenu généré par l’IA peut être incorrect.">
            <a:extLst>
              <a:ext uri="{FF2B5EF4-FFF2-40B4-BE49-F238E27FC236}">
                <a16:creationId xmlns:a16="http://schemas.microsoft.com/office/drawing/2014/main" id="{4CC1265C-78CB-6123-0A01-5E1D068C5A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7550" y="2814636"/>
            <a:ext cx="2076450" cy="2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968028"/>
      </p:ext>
    </p:extLst>
  </p:cSld>
  <p:clrMapOvr>
    <a:masterClrMapping/>
  </p:clrMapOvr>
  <p:transition spd="slow" advTm="4000"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6800823"/>
      </p:ext>
    </p:extLst>
  </p:cSld>
  <p:clrMapOvr>
    <a:masterClrMapping/>
  </p:clrMapOvr>
  <p:transition spd="slow" advTm="4000"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7631478"/>
      </p:ext>
    </p:extLst>
  </p:cSld>
  <p:clrMapOvr>
    <a:masterClrMapping/>
  </p:clrMapOvr>
  <p:transition spd="slow" advTm="4000"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Une image contenant fleur, plante, pétale, chrysanthème&#10;&#10;Le contenu généré par l’IA peut être incorrect.">
            <a:extLst>
              <a:ext uri="{FF2B5EF4-FFF2-40B4-BE49-F238E27FC236}">
                <a16:creationId xmlns:a16="http://schemas.microsoft.com/office/drawing/2014/main" id="{B4B7F18E-6F65-6204-8819-A6CEE3C81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7550" y="2724150"/>
            <a:ext cx="2495550" cy="2495550"/>
          </a:xfrm>
          <a:prstGeom prst="rect">
            <a:avLst/>
          </a:prstGeom>
        </p:spPr>
      </p:pic>
      <p:pic>
        <p:nvPicPr>
          <p:cNvPr id="6" name="Image 5" descr="Une image contenant fleur, plante, pétale, rose&#10;&#10;Le contenu généré par l’IA peut être incorrect.">
            <a:extLst>
              <a:ext uri="{FF2B5EF4-FFF2-40B4-BE49-F238E27FC236}">
                <a16:creationId xmlns:a16="http://schemas.microsoft.com/office/drawing/2014/main" id="{939D3BF4-ECC5-4F7C-0D10-DB74661338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000" y="2009774"/>
            <a:ext cx="2085975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071957"/>
      </p:ext>
    </p:extLst>
  </p:cSld>
  <p:clrMapOvr>
    <a:masterClrMapping/>
  </p:clrMapOvr>
  <p:transition spd="slow" advTm="4000"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8131473"/>
      </p:ext>
    </p:extLst>
  </p:cSld>
  <p:clrMapOvr>
    <a:masterClrMapping/>
  </p:clrMapOvr>
  <p:transition spd="slow" advTm="4000"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0677705"/>
      </p:ext>
    </p:extLst>
  </p:cSld>
  <p:clrMapOvr>
    <a:masterClrMapping/>
  </p:clrMapOvr>
  <p:transition spd="slow" advTm="4000"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Une image contenant fleur, pot de fleurs, chrysanthème, Chrysanthèmes&#10;&#10;Le contenu généré par l’IA peut être incorrect.">
            <a:extLst>
              <a:ext uri="{FF2B5EF4-FFF2-40B4-BE49-F238E27FC236}">
                <a16:creationId xmlns:a16="http://schemas.microsoft.com/office/drawing/2014/main" id="{4F16CFE4-EFB6-4375-F668-55BD351973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900" y="2181225"/>
            <a:ext cx="1619250" cy="1619250"/>
          </a:xfrm>
          <a:prstGeom prst="rect">
            <a:avLst/>
          </a:prstGeom>
        </p:spPr>
      </p:pic>
      <p:pic>
        <p:nvPicPr>
          <p:cNvPr id="6" name="Image 5" descr="Une image contenant fleur, rouge, dahlia&#10;&#10;Le contenu généré par l’IA peut être incorrect.">
            <a:extLst>
              <a:ext uri="{FF2B5EF4-FFF2-40B4-BE49-F238E27FC236}">
                <a16:creationId xmlns:a16="http://schemas.microsoft.com/office/drawing/2014/main" id="{67BDF2B2-DDA5-95BE-5845-0C7322E11D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0950" y="1266825"/>
            <a:ext cx="2266950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76531"/>
      </p:ext>
    </p:extLst>
  </p:cSld>
  <p:clrMapOvr>
    <a:masterClrMapping/>
  </p:clrMapOvr>
  <p:transition spd="slow" advTm="4000"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121796"/>
      </p:ext>
    </p:extLst>
  </p:cSld>
  <p:clrMapOvr>
    <a:masterClrMapping/>
  </p:clrMapOvr>
  <p:transition spd="slow" advTm="4000"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365269"/>
      </p:ext>
    </p:extLst>
  </p:cSld>
  <p:clrMapOvr>
    <a:masterClrMapping/>
  </p:clrMapOvr>
  <p:transition spd="slow" advTm="4000"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Une image contenant plante, fleur, pétale, dahlia&#10;&#10;Le contenu généré par l’IA peut être incorrect.">
            <a:extLst>
              <a:ext uri="{FF2B5EF4-FFF2-40B4-BE49-F238E27FC236}">
                <a16:creationId xmlns:a16="http://schemas.microsoft.com/office/drawing/2014/main" id="{E96D20FC-A6D5-2234-04D3-37C16CE1E5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000" y="1619250"/>
            <a:ext cx="2295524" cy="2295524"/>
          </a:xfrm>
          <a:prstGeom prst="rect">
            <a:avLst/>
          </a:prstGeom>
        </p:spPr>
      </p:pic>
      <p:pic>
        <p:nvPicPr>
          <p:cNvPr id="6" name="Image 5" descr="Une image contenant fleur, plante, Chrysanthèmes, pétale&#10;&#10;Le contenu généré par l’IA peut être incorrect.">
            <a:extLst>
              <a:ext uri="{FF2B5EF4-FFF2-40B4-BE49-F238E27FC236}">
                <a16:creationId xmlns:a16="http://schemas.microsoft.com/office/drawing/2014/main" id="{441FDBFB-A050-6743-777C-0B07AC4B7A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8" y="3095625"/>
            <a:ext cx="1664802" cy="206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927370"/>
      </p:ext>
    </p:extLst>
  </p:cSld>
  <p:clrMapOvr>
    <a:masterClrMapping/>
  </p:clrMapOvr>
  <p:transition spd="slow" advTm="4000"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0936687"/>
      </p:ext>
    </p:extLst>
  </p:cSld>
  <p:clrMapOvr>
    <a:masterClrMapping/>
  </p:clrMapOvr>
  <p:transition spd="slow" advTm="4000"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88296"/>
      </p:ext>
    </p:extLst>
  </p:cSld>
  <p:clrMapOvr>
    <a:masterClrMapping/>
  </p:clrMapOvr>
  <p:transition spd="slow" advTm="4000"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17" descr="Une image contenant plante, fleur, Plante annuelle, Chrysanthèmes&#10;&#10;Le contenu généré par l’IA peut être incorrect.">
            <a:extLst>
              <a:ext uri="{FF2B5EF4-FFF2-40B4-BE49-F238E27FC236}">
                <a16:creationId xmlns:a16="http://schemas.microsoft.com/office/drawing/2014/main" id="{2331581B-4B21-09A1-15EA-9A3191F95C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766" y="3609975"/>
            <a:ext cx="2039342" cy="2276475"/>
          </a:xfrm>
          <a:prstGeom prst="rect">
            <a:avLst/>
          </a:prstGeom>
        </p:spPr>
      </p:pic>
      <p:pic>
        <p:nvPicPr>
          <p:cNvPr id="20" name="Image 19" descr="Une image contenant plante, fleur, Plante annuelle, Chrysanthèmes&#10;&#10;Le contenu généré par l’IA peut être incorrect.">
            <a:extLst>
              <a:ext uri="{FF2B5EF4-FFF2-40B4-BE49-F238E27FC236}">
                <a16:creationId xmlns:a16="http://schemas.microsoft.com/office/drawing/2014/main" id="{F3E14B2F-3CFC-4948-09E3-E15771E78C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5" y="866775"/>
            <a:ext cx="1996678" cy="222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58370"/>
      </p:ext>
    </p:extLst>
  </p:cSld>
  <p:clrMapOvr>
    <a:masterClrMapping/>
  </p:clrMapOvr>
  <p:transition spd="slow" advTm="4000"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566844"/>
      </p:ext>
    </p:extLst>
  </p:cSld>
  <p:clrMapOvr>
    <a:masterClrMapping/>
  </p:clrMapOvr>
  <p:transition spd="slow" advTm="4000"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5126338"/>
      </p:ext>
    </p:extLst>
  </p:cSld>
  <p:clrMapOvr>
    <a:masterClrMapping/>
  </p:clrMapOvr>
  <p:transition spd="slow" advTm="4000"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Une image contenant plante, fleur, Plante annuelle, pétale&#10;&#10;Le contenu généré par l’IA peut être incorrect.">
            <a:extLst>
              <a:ext uri="{FF2B5EF4-FFF2-40B4-BE49-F238E27FC236}">
                <a16:creationId xmlns:a16="http://schemas.microsoft.com/office/drawing/2014/main" id="{4321D1AE-7693-EEAC-9B00-EC7228556C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" y="1600200"/>
            <a:ext cx="1466850" cy="1466850"/>
          </a:xfrm>
          <a:prstGeom prst="rect">
            <a:avLst/>
          </a:prstGeom>
        </p:spPr>
      </p:pic>
      <p:pic>
        <p:nvPicPr>
          <p:cNvPr id="10" name="Image 9" descr="Une image contenant plante, Chrysanthèmes, Plante annuelle, Art floral&#10;&#10;Le contenu généré par l’IA peut être incorrect.">
            <a:extLst>
              <a:ext uri="{FF2B5EF4-FFF2-40B4-BE49-F238E27FC236}">
                <a16:creationId xmlns:a16="http://schemas.microsoft.com/office/drawing/2014/main" id="{13C224D6-60BE-EA22-4CF8-FB54DE23A4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6125" y="4029074"/>
            <a:ext cx="1952625" cy="1952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03940"/>
      </p:ext>
    </p:extLst>
  </p:cSld>
  <p:clrMapOvr>
    <a:masterClrMapping/>
  </p:clrMapOvr>
  <p:transition spd="slow" advTm="4000">
    <p:dissolv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21163"/>
      </p:ext>
    </p:extLst>
  </p:cSld>
  <p:clrMapOvr>
    <a:masterClrMapping/>
  </p:clrMapOvr>
  <p:transition spd="slow" advTm="4000">
    <p:dissolv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6594237"/>
      </p:ext>
    </p:extLst>
  </p:cSld>
  <p:clrMapOvr>
    <a:masterClrMapping/>
  </p:clrMapOvr>
  <p:transition spd="slow" advTm="4000">
    <p:dissolv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Une image contenant plante, pétale, Plante annuelle, fleur&#10;&#10;Le contenu généré par l’IA peut être incorrect.">
            <a:extLst>
              <a:ext uri="{FF2B5EF4-FFF2-40B4-BE49-F238E27FC236}">
                <a16:creationId xmlns:a16="http://schemas.microsoft.com/office/drawing/2014/main" id="{3C05509E-71A8-39AB-D1F0-C7BE34A9C0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316" y="1590675"/>
            <a:ext cx="2857500" cy="2857500"/>
          </a:xfrm>
          <a:prstGeom prst="rect">
            <a:avLst/>
          </a:prstGeom>
        </p:spPr>
      </p:pic>
      <p:pic>
        <p:nvPicPr>
          <p:cNvPr id="8" name="Image 7" descr="Une image contenant plante, fleur, pétale, dahlia&#10;&#10;Le contenu généré par l’IA peut être incorrect.">
            <a:extLst>
              <a:ext uri="{FF2B5EF4-FFF2-40B4-BE49-F238E27FC236}">
                <a16:creationId xmlns:a16="http://schemas.microsoft.com/office/drawing/2014/main" id="{DBF35FBB-A625-380E-BDA3-489A15442F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191" y="3429000"/>
            <a:ext cx="1841421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647079"/>
      </p:ext>
    </p:extLst>
  </p:cSld>
  <p:clrMapOvr>
    <a:masterClrMapping/>
  </p:clrMapOvr>
  <p:transition spd="slow" advTm="4000">
    <p:dissolv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433313"/>
      </p:ext>
    </p:extLst>
  </p:cSld>
  <p:clrMapOvr>
    <a:masterClrMapping/>
  </p:clrMapOvr>
  <p:transition spd="slow" advTm="4000"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422315"/>
      </p:ext>
    </p:extLst>
  </p:cSld>
  <p:clrMapOvr>
    <a:masterClrMapping/>
  </p:clrMapOvr>
  <p:transition spd="slow" advTm="4000">
    <p:dissolv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Une image contenant fleur, pot de fleurs, chrysanthème, Chrysanthèmes&#10;&#10;Le contenu généré par l’IA peut être incorrect.">
            <a:extLst>
              <a:ext uri="{FF2B5EF4-FFF2-40B4-BE49-F238E27FC236}">
                <a16:creationId xmlns:a16="http://schemas.microsoft.com/office/drawing/2014/main" id="{10587B3D-EDFC-E39A-EF47-690EB778D6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2700" y="885825"/>
            <a:ext cx="2019300" cy="2019300"/>
          </a:xfrm>
          <a:prstGeom prst="rect">
            <a:avLst/>
          </a:prstGeom>
        </p:spPr>
      </p:pic>
      <p:pic>
        <p:nvPicPr>
          <p:cNvPr id="8" name="Image 7" descr="Une image contenant plante, fleur, pétale, Chrysanthèmes&#10;&#10;Le contenu généré par l’IA peut être incorrect.">
            <a:extLst>
              <a:ext uri="{FF2B5EF4-FFF2-40B4-BE49-F238E27FC236}">
                <a16:creationId xmlns:a16="http://schemas.microsoft.com/office/drawing/2014/main" id="{03DE60FE-12EC-6129-319C-74286B04CC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00" y="4200525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355395"/>
      </p:ext>
    </p:extLst>
  </p:cSld>
  <p:clrMapOvr>
    <a:masterClrMapping/>
  </p:clrMapOvr>
  <p:transition spd="slow" advTm="4000">
    <p:dissolv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0116182"/>
      </p:ext>
    </p:extLst>
  </p:cSld>
  <p:clrMapOvr>
    <a:masterClrMapping/>
  </p:clrMapOvr>
  <p:transition spd="slow" advTm="4000">
    <p:dissolv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391922"/>
      </p:ext>
    </p:extLst>
  </p:cSld>
  <p:clrMapOvr>
    <a:masterClrMapping/>
  </p:clrMapOvr>
  <p:transition spd="slow" advTm="4000">
    <p:dissolv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 descr="Une image contenant plante, fleur, pétale, dahlia&#10;&#10;Le contenu généré par l’IA peut être incorrect.">
            <a:extLst>
              <a:ext uri="{FF2B5EF4-FFF2-40B4-BE49-F238E27FC236}">
                <a16:creationId xmlns:a16="http://schemas.microsoft.com/office/drawing/2014/main" id="{CFE44236-6AE0-4544-D698-7C483F8600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9475" y="3400425"/>
            <a:ext cx="1674019" cy="1809750"/>
          </a:xfrm>
          <a:prstGeom prst="rect">
            <a:avLst/>
          </a:prstGeom>
        </p:spPr>
      </p:pic>
      <p:pic>
        <p:nvPicPr>
          <p:cNvPr id="10" name="Image 9" descr="Une image contenant fleur, plante, pétale, chrysanthème&#10;&#10;Le contenu généré par l’IA peut être incorrect.">
            <a:extLst>
              <a:ext uri="{FF2B5EF4-FFF2-40B4-BE49-F238E27FC236}">
                <a16:creationId xmlns:a16="http://schemas.microsoft.com/office/drawing/2014/main" id="{0A6A9691-3A17-A996-5F1B-D43277D61F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9100" y="752475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653570"/>
      </p:ext>
    </p:extLst>
  </p:cSld>
  <p:clrMapOvr>
    <a:masterClrMapping/>
  </p:clrMapOvr>
  <p:transition spd="slow" advTm="4000">
    <p:dissolv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468358"/>
      </p:ext>
    </p:extLst>
  </p:cSld>
  <p:clrMapOvr>
    <a:masterClrMapping/>
  </p:clrMapOvr>
  <p:transition spd="slow" advTm="4000"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73934"/>
      </p:ext>
    </p:extLst>
  </p:cSld>
  <p:clrMapOvr>
    <a:masterClrMapping/>
  </p:clrMapOvr>
  <p:transition spd="slow" advTm="4000"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2862466"/>
      </p:ext>
    </p:extLst>
  </p:cSld>
  <p:clrMapOvr>
    <a:masterClrMapping/>
  </p:clrMapOvr>
  <p:transition spd="slow" advTm="4000">
    <p:dissolv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2196000" y="189000"/>
            <a:ext cx="4680000" cy="648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Une image contenant fleur, rouge, dahlia&#10;&#10;Le contenu généré par l’IA peut être incorrect.">
            <a:extLst>
              <a:ext uri="{FF2B5EF4-FFF2-40B4-BE49-F238E27FC236}">
                <a16:creationId xmlns:a16="http://schemas.microsoft.com/office/drawing/2014/main" id="{63876A21-9DB9-CF4A-5D69-E859C5C880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7500" y="819150"/>
            <a:ext cx="2462700" cy="2462700"/>
          </a:xfrm>
          <a:prstGeom prst="rect">
            <a:avLst/>
          </a:prstGeom>
        </p:spPr>
      </p:pic>
      <p:pic>
        <p:nvPicPr>
          <p:cNvPr id="6" name="Image 5" descr="Une image contenant fleur&#10;&#10;Le contenu généré par l’IA peut être incorrect.">
            <a:extLst>
              <a:ext uri="{FF2B5EF4-FFF2-40B4-BE49-F238E27FC236}">
                <a16:creationId xmlns:a16="http://schemas.microsoft.com/office/drawing/2014/main" id="{1329F716-3CDD-ACCC-E949-5313D710F2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299" y="2486025"/>
            <a:ext cx="297180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494164"/>
      </p:ext>
    </p:extLst>
  </p:cSld>
  <p:clrMapOvr>
    <a:masterClrMapping/>
  </p:clrMapOvr>
  <p:transition spd="slow" advTm="4000"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840518"/>
      </p:ext>
    </p:extLst>
  </p:cSld>
  <p:clrMapOvr>
    <a:masterClrMapping/>
  </p:clrMapOvr>
  <p:transition spd="slow" advTm="4000">
    <p:dissolv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31398"/>
      </p:ext>
    </p:extLst>
  </p:cSld>
  <p:clrMapOvr>
    <a:masterClrMapping/>
  </p:clrMapOvr>
  <p:transition spd="slow" advTm="4000">
    <p:dissolv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831B11E-C8B0-6423-C312-8EEFC3CC2705}"/>
              </a:ext>
            </a:extLst>
          </p:cNvPr>
          <p:cNvSpPr>
            <a:spLocks/>
          </p:cNvSpPr>
          <p:nvPr/>
        </p:nvSpPr>
        <p:spPr>
          <a:xfrm>
            <a:off x="576000" y="540000"/>
            <a:ext cx="7920000" cy="5760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01600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20061"/>
      </p:ext>
    </p:extLst>
  </p:cSld>
  <p:clrMapOvr>
    <a:masterClrMapping/>
  </p:clrMapOvr>
  <p:transition spd="slow" advTm="4000">
    <p:dissolv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6248548" y="2209773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343222" y="5791255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algn="ctr" defTabSz="993201"/>
            <a:r>
              <a:rPr lang="fr-FR" sz="1376" dirty="0">
                <a:solidFill>
                  <a:srgbClr val="FF0000"/>
                </a:solidFill>
                <a:latin typeface="Rockwell" pitchFamily="18" charset="0"/>
              </a:rPr>
              <a:t>2634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47553" y="287813"/>
            <a:ext cx="2590860" cy="1315815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algn="ctr"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Puccini</a:t>
            </a:r>
          </a:p>
          <a:p>
            <a:pPr algn="ctr" defTabSz="993201"/>
            <a:r>
              <a:rPr lang="fr-FR" sz="3915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Crisantemi</a:t>
            </a:r>
            <a:endParaRPr lang="fr-FR" sz="391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149" y="457202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defTabSz="993201"/>
            <a:r>
              <a:rPr lang="fr-FR" sz="3915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445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2652" y="5295186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7315271" y="1180753"/>
            <a:ext cx="801979" cy="712202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4419211" y="4723738"/>
            <a:ext cx="1523866" cy="1142899"/>
          </a:xfrm>
          <a:prstGeom prst="rect">
            <a:avLst/>
          </a:prstGeom>
        </p:spPr>
      </p:pic>
      <p:sp>
        <p:nvSpPr>
          <p:cNvPr id="6" name="Rectangle : coins arrondis 5">
            <a:extLst>
              <a:ext uri="{FF2B5EF4-FFF2-40B4-BE49-F238E27FC236}">
                <a16:creationId xmlns:a16="http://schemas.microsoft.com/office/drawing/2014/main" id="{89A70926-3740-F3E6-9001-111E3B34732A}"/>
              </a:ext>
            </a:extLst>
          </p:cNvPr>
          <p:cNvSpPr/>
          <p:nvPr/>
        </p:nvSpPr>
        <p:spPr>
          <a:xfrm>
            <a:off x="2293783" y="6444000"/>
            <a:ext cx="1509857" cy="395795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88410"/>
            <a:r>
              <a:rPr lang="fr-FR" sz="2143" b="1" dirty="0">
                <a:solidFill>
                  <a:srgbClr val="FF0000"/>
                </a:solidFill>
                <a:latin typeface="Calibri"/>
              </a:rPr>
              <a:t>16.11.2025</a:t>
            </a:r>
          </a:p>
        </p:txBody>
      </p:sp>
      <p:pic>
        <p:nvPicPr>
          <p:cNvPr id="5" name="Picture 2" descr="Chrysanthemum flower on transparent background 47826951 PNG">
            <a:extLst>
              <a:ext uri="{FF2B5EF4-FFF2-40B4-BE49-F238E27FC236}">
                <a16:creationId xmlns:a16="http://schemas.microsoft.com/office/drawing/2014/main" id="{BB52D330-ACEF-29FB-09C0-8F4337A03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86" y="5012323"/>
            <a:ext cx="1557864" cy="155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utumn beautiful yellow flowers of chrysanthemum in the pot transparent  background 50001108 PNG">
            <a:extLst>
              <a:ext uri="{FF2B5EF4-FFF2-40B4-BE49-F238E27FC236}">
                <a16:creationId xmlns:a16="http://schemas.microsoft.com/office/drawing/2014/main" id="{30A073B0-2E5D-BA83-772F-EC5DB27927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516" y="5364000"/>
            <a:ext cx="1150783" cy="11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age 18" descr="Une image contenant musique, piano, personne, clavier&#10;&#10;Le contenu généré par l’IA peut être incorrect.">
            <a:extLst>
              <a:ext uri="{FF2B5EF4-FFF2-40B4-BE49-F238E27FC236}">
                <a16:creationId xmlns:a16="http://schemas.microsoft.com/office/drawing/2014/main" id="{8914DAC5-5189-1E3A-DCFC-2E64A02D494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161" y="1569472"/>
            <a:ext cx="1943100" cy="249555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70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3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</Words>
  <Application>Microsoft Office PowerPoint</Application>
  <PresentationFormat>Affichage à l'écran (4:3)</PresentationFormat>
  <Paragraphs>16</Paragraphs>
  <Slides>41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41</vt:i4>
      </vt:variant>
    </vt:vector>
  </HeadingPairs>
  <TitlesOfParts>
    <vt:vector size="53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30_Thème Office</vt:lpstr>
      <vt:lpstr>76_Thème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9</cp:revision>
  <dcterms:created xsi:type="dcterms:W3CDTF">2025-11-16T17:29:40Z</dcterms:created>
  <dcterms:modified xsi:type="dcterms:W3CDTF">2025-11-16T21:43:47Z</dcterms:modified>
</cp:coreProperties>
</file>