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84" r:id="rId3"/>
  </p:sldMasterIdLst>
  <p:sldIdLst>
    <p:sldId id="693" r:id="rId4"/>
    <p:sldId id="698" r:id="rId5"/>
    <p:sldId id="717" r:id="rId6"/>
    <p:sldId id="700" r:id="rId7"/>
    <p:sldId id="720" r:id="rId8"/>
    <p:sldId id="701" r:id="rId9"/>
    <p:sldId id="719" r:id="rId10"/>
    <p:sldId id="704" r:id="rId11"/>
    <p:sldId id="718" r:id="rId12"/>
    <p:sldId id="707" r:id="rId13"/>
    <p:sldId id="721" r:id="rId14"/>
    <p:sldId id="708" r:id="rId15"/>
    <p:sldId id="723" r:id="rId16"/>
    <p:sldId id="710" r:id="rId17"/>
    <p:sldId id="726" r:id="rId18"/>
    <p:sldId id="711" r:id="rId19"/>
    <p:sldId id="724" r:id="rId20"/>
    <p:sldId id="712" r:id="rId21"/>
    <p:sldId id="722" r:id="rId22"/>
    <p:sldId id="713" r:id="rId23"/>
    <p:sldId id="714" r:id="rId24"/>
    <p:sldId id="727" r:id="rId25"/>
    <p:sldId id="728" r:id="rId26"/>
    <p:sldId id="715" r:id="rId27"/>
    <p:sldId id="731" r:id="rId28"/>
    <p:sldId id="716" r:id="rId29"/>
    <p:sldId id="725" r:id="rId30"/>
    <p:sldId id="695" r:id="rId31"/>
    <p:sldId id="729" r:id="rId32"/>
    <p:sldId id="709" r:id="rId33"/>
    <p:sldId id="730" r:id="rId34"/>
    <p:sldId id="697" r:id="rId35"/>
    <p:sldId id="732" r:id="rId36"/>
    <p:sldId id="705" r:id="rId37"/>
    <p:sldId id="735" r:id="rId38"/>
    <p:sldId id="703" r:id="rId39"/>
    <p:sldId id="736" r:id="rId40"/>
    <p:sldId id="706" r:id="rId41"/>
    <p:sldId id="733" r:id="rId42"/>
    <p:sldId id="699" r:id="rId43"/>
    <p:sldId id="694" r:id="rId44"/>
    <p:sldId id="734" r:id="rId45"/>
    <p:sldId id="696" r:id="rId46"/>
    <p:sldId id="702" r:id="rId47"/>
    <p:sldId id="605" r:id="rId4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2ljUfoiUPGPyMBJAOAap9w==" hashData="CMh7cjKckVTKMJJOFB0RNTOZDN/7K3vrrlbL0aC01zK/RfDtMI1f1spVU1L9CNZvQcnEmr4Ju+IGaNoGs81k6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8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B99F80-BBD9-B592-57BF-1B71C4E0FB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F346884-653E-6658-E66E-09C6FDE37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4049E8-16E0-9697-0730-CDBC98323F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0DD29F8-057B-39B5-CFCD-6BD846CB41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3B3FCA-73DD-C8F8-428B-3E07245B7A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24346"/>
      </p:ext>
    </p:extLst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B7B517-FA3A-3722-4747-EC5DEE9202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EC7D15-6461-4305-623F-89B2C4B81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10F9689-DE96-3448-6F1C-E49C867435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C0899DC-2165-BB56-9265-134137535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3765113-9480-1D17-DB34-A3770B45B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7101885"/>
      </p:ext>
    </p:extLst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0FBEC6-AB54-EC5A-6737-2027F009D6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1F5C30-D249-3497-AE64-8B6276EA5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AECB80-D8E1-55F7-BA25-C8BA152A92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97FFCEC-C78F-5218-6B17-BC0EA272C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3254913-B1E0-78E3-C02F-4DCC8C168D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8235576"/>
      </p:ext>
    </p:extLst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AD91AA-4423-3B36-DDD4-2DC8347ADC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7D31612-5EEF-8BD2-76AE-969C1A2CCC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9944682-63C4-83D1-0DD4-A194364830E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6E2AF1A-86C8-8946-0400-324B0ABBC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A8B201-1D2F-67C1-B1DC-010D29DF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3CA75-B24E-4970-F7C5-964B0F4A3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1568658"/>
      </p:ext>
    </p:extLst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257C64-C3C5-85D0-F184-257C1B3B4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8F96C6-94BE-166B-D2DE-C5CC902D00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A18C0DF-E974-EF36-576E-107ABB0AD7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922E287D-E15D-7DC4-5243-B312EDBEEE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41B19B-D94A-155C-F7F8-2532BD72D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2436C4E-48CF-6E49-4A17-D713A8CA5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1CE3638-03F7-DA86-4ACB-02069FCF5C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23ED83A6-F605-04ED-9D1F-2B5C8F00F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8467255"/>
      </p:ext>
    </p:extLst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5B6E66-9C99-97D8-F2FE-117E154575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9202717-BCDE-C5E2-12FB-F474BDA0FA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76AAA6C4-57B3-60C3-BD79-2923705EC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B9EA6C-D994-BEB0-8F0D-9D886B65A8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6474788"/>
      </p:ext>
    </p:extLst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D2714E5-9E13-9DD7-CC23-7E35CFAE13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758BB7F1-A973-0402-0573-7D632E930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279E4B1-51E8-6D8C-B4B8-D9C561EFE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870807"/>
      </p:ext>
    </p:extLst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0E0A27-1DFC-5F7C-DE30-D12DEB827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0D12A64-7E15-AA11-3E02-7DA016B412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33D043-A715-A798-9592-B43C55A6BB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B144B9B-D6A4-DFC2-8EDE-E2193856B1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3037102-72DB-570B-4596-2E071186FB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F528CEA-DE2D-88C2-E129-D92657F461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092556"/>
      </p:ext>
    </p:extLst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46A1D-2418-3B41-3D4E-ABE0A0F028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32EDCC58-3C7D-86FC-5EE7-8145C30C1D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899766-7970-7EE4-599D-34887B94A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68CC39A-7CE7-91E0-F838-E17F7CFC85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8B6BFE-DE8E-2B93-8F1F-CDDDCDAD1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6A47329-667F-B1E2-4FAF-B88E1645A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352117"/>
      </p:ext>
    </p:extLst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377FF4-5DB3-18CC-5972-7CA21CA5E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9A5749E-4D9B-F9AA-9A24-CAE372DA10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80810A2-89E6-F123-9075-4A4C2D285F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C2B0E4C-BB11-4E53-F9D4-5810C25BC9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FDDB08-F135-C645-A327-8BCED0EEF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431161"/>
      </p:ext>
    </p:extLst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B04F6B0-FF9A-9FF0-0CF6-4E4B0B6B07D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A4B2AA13-0E74-F6C2-F2D5-68B3A0E927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54E93E-69D4-B557-F618-8AD8FEAA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E9E45F-E976-9430-B9FA-733729F4ED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D0AB00-249E-2B2A-7A7D-5AC162B53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2860094"/>
      </p:ext>
    </p:extLst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6685" y="2132364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19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9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988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981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976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968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962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955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94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8334248"/>
      </p:ext>
    </p:extLst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8410233"/>
      </p:ext>
    </p:extLst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3207" y="4409351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3207" y="2906958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499430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998847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49810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1997654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49682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299623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495589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3994927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0228593"/>
      </p:ext>
    </p:extLst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51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381" y="1601247"/>
            <a:ext cx="4038601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67503"/>
      </p:ext>
    </p:extLst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68" y="1535371"/>
            <a:ext cx="404018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68" y="2175066"/>
            <a:ext cx="404018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947" y="1535371"/>
            <a:ext cx="4041775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499430" indent="0">
              <a:buNone/>
              <a:defRPr sz="2222" b="1"/>
            </a:lvl2pPr>
            <a:lvl3pPr marL="998847" indent="0">
              <a:buNone/>
              <a:defRPr sz="1904" b="1"/>
            </a:lvl3pPr>
            <a:lvl4pPr marL="1498104" indent="0">
              <a:buNone/>
              <a:defRPr sz="1799" b="1"/>
            </a:lvl4pPr>
            <a:lvl5pPr marL="1997654" indent="0">
              <a:buNone/>
              <a:defRPr sz="1799" b="1"/>
            </a:lvl5pPr>
            <a:lvl6pPr marL="2496828" indent="0">
              <a:buNone/>
              <a:defRPr sz="1799" b="1"/>
            </a:lvl6pPr>
            <a:lvl7pPr marL="2996233" indent="0">
              <a:buNone/>
              <a:defRPr sz="1799" b="1"/>
            </a:lvl7pPr>
            <a:lvl8pPr marL="3495589" indent="0">
              <a:buNone/>
              <a:defRPr sz="1799" b="1"/>
            </a:lvl8pPr>
            <a:lvl9pPr marL="3994927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947" y="2175066"/>
            <a:ext cx="4041775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698808"/>
      </p:ext>
    </p:extLst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066934"/>
      </p:ext>
    </p:extLst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579017"/>
      </p:ext>
    </p:extLst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8937" y="274917"/>
            <a:ext cx="3008312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68" y="275649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8937" y="1435430"/>
            <a:ext cx="3008312" cy="4691061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3934741"/>
      </p:ext>
    </p:extLst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1922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5933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499430" indent="0">
              <a:buNone/>
              <a:defRPr sz="3069"/>
            </a:lvl2pPr>
            <a:lvl3pPr marL="998847" indent="0">
              <a:buNone/>
              <a:defRPr sz="2646"/>
            </a:lvl3pPr>
            <a:lvl4pPr marL="1498104" indent="0">
              <a:buNone/>
              <a:defRPr sz="2222"/>
            </a:lvl4pPr>
            <a:lvl5pPr marL="1997654" indent="0">
              <a:buNone/>
              <a:defRPr sz="2222"/>
            </a:lvl5pPr>
            <a:lvl6pPr marL="2496828" indent="0">
              <a:buNone/>
              <a:defRPr sz="2222"/>
            </a:lvl6pPr>
            <a:lvl7pPr marL="2996233" indent="0">
              <a:buNone/>
              <a:defRPr sz="2222"/>
            </a:lvl7pPr>
            <a:lvl8pPr marL="3495589" indent="0">
              <a:buNone/>
              <a:defRPr sz="2222"/>
            </a:lvl8pPr>
            <a:lvl9pPr marL="3994927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499430" indent="0">
              <a:buNone/>
              <a:defRPr sz="1376"/>
            </a:lvl2pPr>
            <a:lvl3pPr marL="998847" indent="0">
              <a:buNone/>
              <a:defRPr sz="1164"/>
            </a:lvl3pPr>
            <a:lvl4pPr marL="1498104" indent="0">
              <a:buNone/>
              <a:defRPr sz="1058"/>
            </a:lvl4pPr>
            <a:lvl5pPr marL="1997654" indent="0">
              <a:buNone/>
              <a:defRPr sz="1058"/>
            </a:lvl5pPr>
            <a:lvl6pPr marL="2496828" indent="0">
              <a:buNone/>
              <a:defRPr sz="1058"/>
            </a:lvl6pPr>
            <a:lvl7pPr marL="2996233" indent="0">
              <a:buNone/>
              <a:defRPr sz="1058"/>
            </a:lvl7pPr>
            <a:lvl8pPr marL="3495589" indent="0">
              <a:buNone/>
              <a:defRPr sz="1058"/>
            </a:lvl8pPr>
            <a:lvl9pPr marL="3994927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94240"/>
      </p:ext>
    </p:extLst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8624940"/>
      </p:ext>
    </p:extLst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4" y="275964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71" y="275964"/>
            <a:ext cx="6019798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323801"/>
      </p:ext>
    </p:extLst>
  </p:cSld>
  <p:clrMapOvr>
    <a:masterClrMapping/>
  </p:clrMapOvr>
  <p:transition spd="med"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5" y="2130790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352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01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03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003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00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005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006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00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008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642245"/>
      </p:ext>
    </p:extLst>
  </p:cSld>
  <p:clrMapOvr>
    <a:masterClrMapping/>
  </p:clrMapOvr>
  <p:transition spd="med"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5491855"/>
      </p:ext>
    </p:extLst>
  </p:cSld>
  <p:clrMapOvr>
    <a:masterClrMapping/>
  </p:clrMapOvr>
  <p:transition spd="med"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2" y="4408163"/>
            <a:ext cx="7772400" cy="1362076"/>
          </a:xfrm>
        </p:spPr>
        <p:txBody>
          <a:bodyPr anchor="t"/>
          <a:lstStyle>
            <a:lvl1pPr algn="l">
              <a:defRPr sz="4445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2" y="2906949"/>
            <a:ext cx="7772400" cy="1500187"/>
          </a:xfrm>
        </p:spPr>
        <p:txBody>
          <a:bodyPr anchor="b"/>
          <a:lstStyle>
            <a:lvl1pPr marL="0" indent="0">
              <a:buNone/>
              <a:defRPr sz="2222">
                <a:solidFill>
                  <a:schemeClr val="tx1">
                    <a:tint val="75000"/>
                  </a:schemeClr>
                </a:solidFill>
              </a:defRPr>
            </a:lvl1pPr>
            <a:lvl2pPr marL="500155" indent="0">
              <a:buNone/>
              <a:defRPr sz="1904">
                <a:solidFill>
                  <a:schemeClr val="tx1">
                    <a:tint val="75000"/>
                  </a:schemeClr>
                </a:solidFill>
              </a:defRPr>
            </a:lvl2pPr>
            <a:lvl3pPr marL="1000306" indent="0">
              <a:buNone/>
              <a:defRPr sz="1799">
                <a:solidFill>
                  <a:schemeClr val="tx1">
                    <a:tint val="75000"/>
                  </a:schemeClr>
                </a:solidFill>
              </a:defRPr>
            </a:lvl3pPr>
            <a:lvl4pPr marL="1500326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4pPr>
            <a:lvl5pPr marL="2000598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5pPr>
            <a:lvl6pPr marL="2500532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6pPr>
            <a:lvl7pPr marL="3000655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7pPr>
            <a:lvl8pPr marL="3500763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8pPr>
            <a:lvl9pPr marL="4000851" indent="0">
              <a:buNone/>
              <a:defRPr sz="15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3332161"/>
      </p:ext>
    </p:extLst>
  </p:cSld>
  <p:clrMapOvr>
    <a:masterClrMapping/>
  </p:clrMapOvr>
  <p:transition spd="med"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725" y="1600764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792" y="1600764"/>
            <a:ext cx="4038600" cy="4525963"/>
          </a:xfrm>
        </p:spPr>
        <p:txBody>
          <a:bodyPr/>
          <a:lstStyle>
            <a:lvl1pPr>
              <a:defRPr sz="3069"/>
            </a:lvl1pPr>
            <a:lvl2pPr>
              <a:defRPr sz="2646"/>
            </a:lvl2pPr>
            <a:lvl3pPr>
              <a:defRPr sz="2222"/>
            </a:lvl3pPr>
            <a:lvl4pPr>
              <a:defRPr sz="1904"/>
            </a:lvl4pPr>
            <a:lvl5pPr>
              <a:defRPr sz="1904"/>
            </a:lvl5pPr>
            <a:lvl6pPr>
              <a:defRPr sz="1904"/>
            </a:lvl6pPr>
            <a:lvl7pPr>
              <a:defRPr sz="1904"/>
            </a:lvl7pPr>
            <a:lvl8pPr>
              <a:defRPr sz="1904"/>
            </a:lvl8pPr>
            <a:lvl9pPr>
              <a:defRPr sz="190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5735324"/>
      </p:ext>
    </p:extLst>
  </p:cSld>
  <p:clrMapOvr>
    <a:masterClrMapping/>
  </p:clrMapOvr>
  <p:transition spd="med"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611" y="1535366"/>
            <a:ext cx="4040187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55" indent="0">
              <a:buNone/>
              <a:defRPr sz="2222" b="1"/>
            </a:lvl2pPr>
            <a:lvl3pPr marL="1000306" indent="0">
              <a:buNone/>
              <a:defRPr sz="1904" b="1"/>
            </a:lvl3pPr>
            <a:lvl4pPr marL="1500326" indent="0">
              <a:buNone/>
              <a:defRPr sz="1799" b="1"/>
            </a:lvl4pPr>
            <a:lvl5pPr marL="2000598" indent="0">
              <a:buNone/>
              <a:defRPr sz="1799" b="1"/>
            </a:lvl5pPr>
            <a:lvl6pPr marL="2500532" indent="0">
              <a:buNone/>
              <a:defRPr sz="1799" b="1"/>
            </a:lvl6pPr>
            <a:lvl7pPr marL="3000655" indent="0">
              <a:buNone/>
              <a:defRPr sz="1799" b="1"/>
            </a:lvl7pPr>
            <a:lvl8pPr marL="3500763" indent="0">
              <a:buNone/>
              <a:defRPr sz="1799" b="1"/>
            </a:lvl8pPr>
            <a:lvl9pPr marL="4000851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611" y="2175047"/>
            <a:ext cx="4040187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01" y="1535366"/>
            <a:ext cx="4041778" cy="639761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0155" indent="0">
              <a:buNone/>
              <a:defRPr sz="2222" b="1"/>
            </a:lvl2pPr>
            <a:lvl3pPr marL="1000306" indent="0">
              <a:buNone/>
              <a:defRPr sz="1904" b="1"/>
            </a:lvl3pPr>
            <a:lvl4pPr marL="1500326" indent="0">
              <a:buNone/>
              <a:defRPr sz="1799" b="1"/>
            </a:lvl4pPr>
            <a:lvl5pPr marL="2000598" indent="0">
              <a:buNone/>
              <a:defRPr sz="1799" b="1"/>
            </a:lvl5pPr>
            <a:lvl6pPr marL="2500532" indent="0">
              <a:buNone/>
              <a:defRPr sz="1799" b="1"/>
            </a:lvl6pPr>
            <a:lvl7pPr marL="3000655" indent="0">
              <a:buNone/>
              <a:defRPr sz="1799" b="1"/>
            </a:lvl7pPr>
            <a:lvl8pPr marL="3500763" indent="0">
              <a:buNone/>
              <a:defRPr sz="1799" b="1"/>
            </a:lvl8pPr>
            <a:lvl9pPr marL="4000851" indent="0">
              <a:buNone/>
              <a:defRPr sz="179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01" y="2175047"/>
            <a:ext cx="4041778" cy="3951288"/>
          </a:xfrm>
        </p:spPr>
        <p:txBody>
          <a:bodyPr/>
          <a:lstStyle>
            <a:lvl1pPr>
              <a:defRPr sz="2646"/>
            </a:lvl1pPr>
            <a:lvl2pPr>
              <a:defRPr sz="2222"/>
            </a:lvl2pPr>
            <a:lvl3pPr>
              <a:defRPr sz="1904"/>
            </a:lvl3pPr>
            <a:lvl4pPr>
              <a:defRPr sz="1799"/>
            </a:lvl4pPr>
            <a:lvl5pPr>
              <a:defRPr sz="1799"/>
            </a:lvl5pPr>
            <a:lvl6pPr>
              <a:defRPr sz="1799"/>
            </a:lvl6pPr>
            <a:lvl7pPr>
              <a:defRPr sz="1799"/>
            </a:lvl7pPr>
            <a:lvl8pPr>
              <a:defRPr sz="1799"/>
            </a:lvl8pPr>
            <a:lvl9pPr>
              <a:defRPr sz="179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9048"/>
      </p:ext>
    </p:extLst>
  </p:cSld>
  <p:clrMapOvr>
    <a:masterClrMapping/>
  </p:clrMapOvr>
  <p:transition spd="med"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5958700"/>
      </p:ext>
    </p:extLst>
  </p:cSld>
  <p:clrMapOvr>
    <a:masterClrMapping/>
  </p:clrMapOvr>
  <p:transition spd="med"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311770"/>
      </p:ext>
    </p:extLst>
  </p:cSld>
  <p:clrMapOvr>
    <a:masterClrMapping/>
  </p:clrMapOvr>
  <p:transition spd="med"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394" y="273342"/>
            <a:ext cx="3008310" cy="1162050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60" y="274467"/>
            <a:ext cx="5111749" cy="5853111"/>
          </a:xfrm>
        </p:spPr>
        <p:txBody>
          <a:bodyPr/>
          <a:lstStyle>
            <a:lvl1pPr>
              <a:defRPr sz="3492"/>
            </a:lvl1pPr>
            <a:lvl2pPr>
              <a:defRPr sz="3069"/>
            </a:lvl2pPr>
            <a:lvl3pPr>
              <a:defRPr sz="2646"/>
            </a:lvl3pPr>
            <a:lvl4pPr>
              <a:defRPr sz="2222"/>
            </a:lvl4pPr>
            <a:lvl5pPr>
              <a:defRPr sz="2222"/>
            </a:lvl5pPr>
            <a:lvl6pPr>
              <a:defRPr sz="2222"/>
            </a:lvl6pPr>
            <a:lvl7pPr>
              <a:defRPr sz="2222"/>
            </a:lvl7pPr>
            <a:lvl8pPr>
              <a:defRPr sz="2222"/>
            </a:lvl8pPr>
            <a:lvl9pPr>
              <a:defRPr sz="222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394" y="1435430"/>
            <a:ext cx="3008310" cy="4691061"/>
          </a:xfrm>
        </p:spPr>
        <p:txBody>
          <a:bodyPr/>
          <a:lstStyle>
            <a:lvl1pPr marL="0" indent="0">
              <a:buNone/>
              <a:defRPr sz="1588"/>
            </a:lvl1pPr>
            <a:lvl2pPr marL="500155" indent="0">
              <a:buNone/>
              <a:defRPr sz="1376"/>
            </a:lvl2pPr>
            <a:lvl3pPr marL="1000306" indent="0">
              <a:buNone/>
              <a:defRPr sz="1164"/>
            </a:lvl3pPr>
            <a:lvl4pPr marL="1500326" indent="0">
              <a:buNone/>
              <a:defRPr sz="1058"/>
            </a:lvl4pPr>
            <a:lvl5pPr marL="2000598" indent="0">
              <a:buNone/>
              <a:defRPr sz="1058"/>
            </a:lvl5pPr>
            <a:lvl6pPr marL="2500532" indent="0">
              <a:buNone/>
              <a:defRPr sz="1058"/>
            </a:lvl6pPr>
            <a:lvl7pPr marL="3000655" indent="0">
              <a:buNone/>
              <a:defRPr sz="1058"/>
            </a:lvl7pPr>
            <a:lvl8pPr marL="3500763" indent="0">
              <a:buNone/>
              <a:defRPr sz="1058"/>
            </a:lvl8pPr>
            <a:lvl9pPr marL="4000851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0300462"/>
      </p:ext>
    </p:extLst>
  </p:cSld>
  <p:clrMapOvr>
    <a:masterClrMapping/>
  </p:clrMapOvr>
  <p:transition spd="med"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27" y="4800753"/>
            <a:ext cx="5486400" cy="566738"/>
          </a:xfrm>
        </p:spPr>
        <p:txBody>
          <a:bodyPr anchor="b"/>
          <a:lstStyle>
            <a:lvl1pPr algn="l">
              <a:defRPr sz="2222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27" y="614282"/>
            <a:ext cx="5486400" cy="4114800"/>
          </a:xfrm>
        </p:spPr>
        <p:txBody>
          <a:bodyPr/>
          <a:lstStyle>
            <a:lvl1pPr marL="0" indent="0">
              <a:buNone/>
              <a:defRPr sz="3492"/>
            </a:lvl1pPr>
            <a:lvl2pPr marL="500155" indent="0">
              <a:buNone/>
              <a:defRPr sz="3069"/>
            </a:lvl2pPr>
            <a:lvl3pPr marL="1000306" indent="0">
              <a:buNone/>
              <a:defRPr sz="2646"/>
            </a:lvl3pPr>
            <a:lvl4pPr marL="1500326" indent="0">
              <a:buNone/>
              <a:defRPr sz="2222"/>
            </a:lvl4pPr>
            <a:lvl5pPr marL="2000598" indent="0">
              <a:buNone/>
              <a:defRPr sz="2222"/>
            </a:lvl5pPr>
            <a:lvl6pPr marL="2500532" indent="0">
              <a:buNone/>
              <a:defRPr sz="2222"/>
            </a:lvl6pPr>
            <a:lvl7pPr marL="3000655" indent="0">
              <a:buNone/>
              <a:defRPr sz="2222"/>
            </a:lvl7pPr>
            <a:lvl8pPr marL="3500763" indent="0">
              <a:buNone/>
              <a:defRPr sz="2222"/>
            </a:lvl8pPr>
            <a:lvl9pPr marL="4000851" indent="0">
              <a:buNone/>
              <a:defRPr sz="2222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27" y="5368468"/>
            <a:ext cx="5486400" cy="804862"/>
          </a:xfrm>
        </p:spPr>
        <p:txBody>
          <a:bodyPr/>
          <a:lstStyle>
            <a:lvl1pPr marL="0" indent="0">
              <a:buNone/>
              <a:defRPr sz="1588"/>
            </a:lvl1pPr>
            <a:lvl2pPr marL="500155" indent="0">
              <a:buNone/>
              <a:defRPr sz="1376"/>
            </a:lvl2pPr>
            <a:lvl3pPr marL="1000306" indent="0">
              <a:buNone/>
              <a:defRPr sz="1164"/>
            </a:lvl3pPr>
            <a:lvl4pPr marL="1500326" indent="0">
              <a:buNone/>
              <a:defRPr sz="1058"/>
            </a:lvl4pPr>
            <a:lvl5pPr marL="2000598" indent="0">
              <a:buNone/>
              <a:defRPr sz="1058"/>
            </a:lvl5pPr>
            <a:lvl6pPr marL="2500532" indent="0">
              <a:buNone/>
              <a:defRPr sz="1058"/>
            </a:lvl6pPr>
            <a:lvl7pPr marL="3000655" indent="0">
              <a:buNone/>
              <a:defRPr sz="1058"/>
            </a:lvl7pPr>
            <a:lvl8pPr marL="3500763" indent="0">
              <a:buNone/>
              <a:defRPr sz="1058"/>
            </a:lvl8pPr>
            <a:lvl9pPr marL="4000851" indent="0">
              <a:buNone/>
              <a:defRPr sz="1058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51351"/>
      </p:ext>
    </p:extLst>
  </p:cSld>
  <p:clrMapOvr>
    <a:masterClrMapping/>
  </p:clrMapOvr>
  <p:transition spd="med"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6103321"/>
      </p:ext>
    </p:extLst>
  </p:cSld>
  <p:clrMapOvr>
    <a:masterClrMapping/>
  </p:clrMapOvr>
  <p:transition spd="med"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74" y="274789"/>
            <a:ext cx="2057401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70" y="274789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514159"/>
      </p:ext>
    </p:extLst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930718DE-B5E6-AA61-DB33-D63E9D829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8EDE89-F59B-A367-7C29-2E8440D6F2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7D65AC6-D7D2-305B-291F-ABC93548E3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3D992F-EB30-4491-90B3-C86EE5A41C14}" type="datetimeFigureOut">
              <a:rPr lang="fr-FR" smtClean="0"/>
              <a:t>14/11/2025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1A717E-E2B0-EE3D-4699-EB5ACAB6EC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6C8837-5B9F-EFB0-1D43-3299C301C1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999007-1944-48DA-A398-3410871D4A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1166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random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575"/>
            <a:ext cx="8229599" cy="1143001"/>
          </a:xfrm>
          <a:prstGeom prst="rect">
            <a:avLst/>
          </a:prstGeom>
        </p:spPr>
        <p:txBody>
          <a:bodyPr vert="horz" lIns="94145" tIns="47048" rIns="94145" bIns="47048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247"/>
            <a:ext cx="8229599" cy="4525963"/>
          </a:xfrm>
          <a:prstGeom prst="rect">
            <a:avLst/>
          </a:prstGeom>
        </p:spPr>
        <p:txBody>
          <a:bodyPr vert="horz" lIns="94145" tIns="47048" rIns="94145" bIns="47048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56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l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760" y="6357749"/>
            <a:ext cx="2895600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ct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4884" y="6357749"/>
            <a:ext cx="2133601" cy="365125"/>
          </a:xfrm>
          <a:prstGeom prst="rect">
            <a:avLst/>
          </a:prstGeom>
        </p:spPr>
        <p:txBody>
          <a:bodyPr vert="horz" lIns="94145" tIns="47048" rIns="94145" bIns="47048" rtlCol="0" anchor="ctr"/>
          <a:lstStyle>
            <a:lvl1pPr algn="r" defTabSz="998847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7499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 advTm="4000">
    <p:random/>
  </p:transition>
  <p:txStyles>
    <p:titleStyle>
      <a:lvl1pPr algn="ctr" defTabSz="998847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4579" indent="-374579" algn="l" defTabSz="998847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1444" indent="-312093" algn="l" defTabSz="998847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48387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47787" indent="-249734" algn="l" defTabSz="998847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47217" indent="-249734" algn="l" defTabSz="998847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46504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45912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45138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44615" indent="-249734" algn="l" defTabSz="998847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499430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99884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49810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1997654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496828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2996233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495589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3994927" algn="l" defTabSz="998847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439" y="275000"/>
            <a:ext cx="8229599" cy="1143001"/>
          </a:xfrm>
          <a:prstGeom prst="rect">
            <a:avLst/>
          </a:prstGeom>
        </p:spPr>
        <p:txBody>
          <a:bodyPr vert="horz" lIns="94703" tIns="47327" rIns="94703" bIns="47327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439" y="1600764"/>
            <a:ext cx="8229599" cy="4525963"/>
          </a:xfrm>
          <a:prstGeom prst="rect">
            <a:avLst/>
          </a:prstGeom>
        </p:spPr>
        <p:txBody>
          <a:bodyPr vert="horz" lIns="94703" tIns="47327" rIns="94703" bIns="47327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900" y="6356574"/>
            <a:ext cx="2133598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l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14/11/2025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71" y="6356574"/>
            <a:ext cx="2895600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ctr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900" y="6356574"/>
            <a:ext cx="2133598" cy="365125"/>
          </a:xfrm>
          <a:prstGeom prst="rect">
            <a:avLst/>
          </a:prstGeom>
        </p:spPr>
        <p:txBody>
          <a:bodyPr vert="horz" lIns="94703" tIns="47327" rIns="94703" bIns="47327" rtlCol="0" anchor="ctr"/>
          <a:lstStyle>
            <a:lvl1pPr algn="r" defTabSz="1000306">
              <a:defRPr sz="137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162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 advTm="4000">
    <p:random/>
  </p:transition>
  <p:txStyles>
    <p:titleStyle>
      <a:lvl1pPr algn="ctr" defTabSz="1000306" rtl="0" eaLnBrk="1" latinLnBrk="0" hangingPunct="1">
        <a:spcBef>
          <a:spcPct val="0"/>
        </a:spcBef>
        <a:buNone/>
        <a:defRPr sz="4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5106" indent="-375106" algn="l" defTabSz="1000306" rtl="0" eaLnBrk="1" latinLnBrk="0" hangingPunct="1">
        <a:spcBef>
          <a:spcPct val="20000"/>
        </a:spcBef>
        <a:buFont typeface="Arial" pitchFamily="34" charset="0"/>
        <a:buChar char="•"/>
        <a:defRPr sz="3492" kern="1200">
          <a:solidFill>
            <a:schemeClr val="tx1"/>
          </a:solidFill>
          <a:latin typeface="+mn-lt"/>
          <a:ea typeface="+mn-ea"/>
          <a:cs typeface="+mn-cs"/>
        </a:defRPr>
      </a:lvl1pPr>
      <a:lvl2pPr marL="812654" indent="-312550" algn="l" defTabSz="1000306" rtl="0" eaLnBrk="1" latinLnBrk="0" hangingPunct="1">
        <a:spcBef>
          <a:spcPct val="20000"/>
        </a:spcBef>
        <a:buFont typeface="Arial" pitchFamily="34" charset="0"/>
        <a:buChar char="–"/>
        <a:defRPr sz="3069" kern="1200">
          <a:solidFill>
            <a:schemeClr val="tx1"/>
          </a:solidFill>
          <a:latin typeface="+mn-lt"/>
          <a:ea typeface="+mn-ea"/>
          <a:cs typeface="+mn-cs"/>
        </a:defRPr>
      </a:lvl2pPr>
      <a:lvl3pPr marL="1250236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3pPr>
      <a:lvl4pPr marL="1750346" indent="-250087" algn="l" defTabSz="1000306" rtl="0" eaLnBrk="1" latinLnBrk="0" hangingPunct="1">
        <a:spcBef>
          <a:spcPct val="20000"/>
        </a:spcBef>
        <a:buFont typeface="Arial" pitchFamily="34" charset="0"/>
        <a:buChar char="–"/>
        <a:defRPr sz="2222" kern="1200">
          <a:solidFill>
            <a:schemeClr val="tx1"/>
          </a:solidFill>
          <a:latin typeface="+mn-lt"/>
          <a:ea typeface="+mn-ea"/>
          <a:cs typeface="+mn-cs"/>
        </a:defRPr>
      </a:lvl4pPr>
      <a:lvl5pPr marL="2250547" indent="-250087" algn="l" defTabSz="1000306" rtl="0" eaLnBrk="1" latinLnBrk="0" hangingPunct="1">
        <a:spcBef>
          <a:spcPct val="20000"/>
        </a:spcBef>
        <a:buFont typeface="Arial" pitchFamily="34" charset="0"/>
        <a:buChar char="»"/>
        <a:defRPr sz="2222" kern="1200">
          <a:solidFill>
            <a:schemeClr val="tx1"/>
          </a:solidFill>
          <a:latin typeface="+mn-lt"/>
          <a:ea typeface="+mn-ea"/>
          <a:cs typeface="+mn-cs"/>
        </a:defRPr>
      </a:lvl5pPr>
      <a:lvl6pPr marL="2750580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6pPr>
      <a:lvl7pPr marL="3250688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7pPr>
      <a:lvl8pPr marL="3750681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8pPr>
      <a:lvl9pPr marL="4250841" indent="-250087" algn="l" defTabSz="1000306" rtl="0" eaLnBrk="1" latinLnBrk="0" hangingPunct="1">
        <a:spcBef>
          <a:spcPct val="20000"/>
        </a:spcBef>
        <a:buFont typeface="Arial" pitchFamily="34" charset="0"/>
        <a:buChar char="•"/>
        <a:defRPr sz="222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1pPr>
      <a:lvl2pPr marL="500155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2pPr>
      <a:lvl3pPr marL="1000306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3pPr>
      <a:lvl4pPr marL="1500326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4pPr>
      <a:lvl5pPr marL="2000598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5pPr>
      <a:lvl6pPr marL="2500532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6pPr>
      <a:lvl7pPr marL="3000655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7pPr>
      <a:lvl8pPr marL="3500763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8pPr>
      <a:lvl9pPr marL="4000851" algn="l" defTabSz="1000306" rtl="0" eaLnBrk="1" latinLnBrk="0" hangingPunct="1">
        <a:defRPr sz="1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29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Relationship Id="rId9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5" Type="http://schemas.openxmlformats.org/officeDocument/2006/relationships/image" Target="../media/image11.png"/><Relationship Id="rId4" Type="http://schemas.openxmlformats.org/officeDocument/2006/relationships/image" Target="../media/image10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3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6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7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8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0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3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4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6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7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9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23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0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3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0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1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2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3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4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6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7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8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49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3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50.jp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gif"/><Relationship Id="rId3" Type="http://schemas.openxmlformats.org/officeDocument/2006/relationships/image" Target="../media/image52.gif"/><Relationship Id="rId7" Type="http://schemas.openxmlformats.org/officeDocument/2006/relationships/image" Target="../media/image5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936180B2-16D2-2154-D837-71C39F95BB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177599">
            <a:off x="2112580" y="-81534"/>
            <a:ext cx="7721232" cy="7414082"/>
          </a:xfrm>
          <a:prstGeom prst="rect">
            <a:avLst/>
          </a:prstGeom>
        </p:spPr>
      </p:pic>
      <p:sp>
        <p:nvSpPr>
          <p:cNvPr id="2" name="ZoneTexte 1"/>
          <p:cNvSpPr txBox="1">
            <a:spLocks noChangeAspect="1"/>
          </p:cNvSpPr>
          <p:nvPr/>
        </p:nvSpPr>
        <p:spPr>
          <a:xfrm rot="120000">
            <a:off x="224529" y="3073257"/>
            <a:ext cx="3238214" cy="2794627"/>
          </a:xfrm>
          <a:prstGeom prst="rect">
            <a:avLst/>
          </a:prstGeom>
          <a:noFill/>
        </p:spPr>
        <p:txBody>
          <a:bodyPr wrap="none" lIns="84018" tIns="42007" rIns="84018" bIns="42007" numCol="1" rtlCol="0">
            <a:prstTxWarp prst="textArchUpPour">
              <a:avLst/>
            </a:prstTxWarp>
            <a:spAutoFit/>
          </a:bodyPr>
          <a:lstStyle/>
          <a:p>
            <a:pPr defTabSz="1000306"/>
            <a:r>
              <a:rPr lang="fr-FR" sz="8148" dirty="0">
                <a:ln w="38100">
                  <a:gradFill>
                    <a:gsLst>
                      <a:gs pos="0">
                        <a:srgbClr val="000082">
                          <a:lumMod val="100000"/>
                        </a:srgbClr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4356000" y="142840"/>
            <a:ext cx="4678957" cy="1110693"/>
          </a:xfrm>
          <a:prstGeom prst="rect">
            <a:avLst/>
          </a:prstGeom>
          <a:noFill/>
        </p:spPr>
        <p:txBody>
          <a:bodyPr wrap="square" lIns="84018" tIns="42007" rIns="84018" bIns="42007" rtlCol="0">
            <a:spAutoFit/>
          </a:bodyPr>
          <a:lstStyle/>
          <a:p>
            <a:pPr algn="r" defTabSz="1000306"/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Photos  prises par  </a:t>
            </a:r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différents  </a:t>
            </a:r>
          </a:p>
          <a:p>
            <a:pPr algn="r" defTabSz="1000306"/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srgbClr val="FFFF00"/>
                </a:solidFill>
                <a:latin typeface="Courgette" pitchFamily="2" charset="0"/>
              </a:rPr>
              <a:t>photographes  randonneurs</a:t>
            </a:r>
          </a:p>
          <a:p>
            <a:pPr algn="r" defTabSz="1000306"/>
            <a:r>
              <a:rPr lang="fr-FR" sz="2222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pour  le  plaisir  du  partage</a:t>
            </a:r>
            <a:r>
              <a:rPr lang="fr-FR" sz="1693" b="1" dirty="0">
                <a:ln w="1905">
                  <a:solidFill>
                    <a:srgbClr val="FF0000"/>
                  </a:solidFill>
                </a:ln>
                <a:solidFill>
                  <a:prstClr val="white"/>
                </a:solidFill>
                <a:latin typeface="Courgette" pitchFamily="2" charset="0"/>
              </a:rPr>
              <a:t>  </a:t>
            </a:r>
          </a:p>
        </p:txBody>
      </p:sp>
      <p:pic>
        <p:nvPicPr>
          <p:cNvPr id="20" name="Image 19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6D1B4EE8-64C2-31EC-45E0-2AAC1D747A1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859" y="5018848"/>
            <a:ext cx="1904832" cy="190483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CC0A7EB-7E3A-A343-669E-731BE4B8F74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675" y="2459858"/>
            <a:ext cx="2047043" cy="307056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9E34364-8617-5E73-EC84-27B0E25415E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8503" y="257612"/>
            <a:ext cx="3577637" cy="194484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2FCBBE74-06FC-716D-D84E-07E0E14410F5}"/>
              </a:ext>
            </a:extLst>
          </p:cNvPr>
          <p:cNvSpPr/>
          <p:nvPr/>
        </p:nvSpPr>
        <p:spPr>
          <a:xfrm>
            <a:off x="2819707" y="2443167"/>
            <a:ext cx="6147544" cy="4054806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DownPour">
              <a:avLst/>
            </a:prstTxWarp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Regards  sur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39BACC4-8621-818D-765B-0C899E386CAD}"/>
              </a:ext>
            </a:extLst>
          </p:cNvPr>
          <p:cNvSpPr txBox="1"/>
          <p:nvPr/>
        </p:nvSpPr>
        <p:spPr>
          <a:xfrm>
            <a:off x="2532721" y="1990595"/>
            <a:ext cx="4638674" cy="739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fr-FR" sz="4207" b="0" i="0" u="none" strike="noStrike" kern="1200" cap="none" spc="0" normalizeH="0" baseline="0" noProof="0" dirty="0">
                <a:ln w="50800">
                  <a:solidFill>
                    <a:srgbClr val="FFC000"/>
                  </a:solidFill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Broadway" pitchFamily="82" charset="0"/>
                <a:ea typeface="+mn-ea"/>
                <a:cs typeface="+mn-cs"/>
              </a:rPr>
              <a:t>2</a:t>
            </a:r>
            <a:endParaRPr lang="fr-FR" dirty="0"/>
          </a:p>
        </p:txBody>
      </p:sp>
      <p:pic>
        <p:nvPicPr>
          <p:cNvPr id="7" name="Halloween 6-Mix-Sans-Parole">
            <a:hlinkClick r:id="" action="ppaction://media"/>
            <a:extLst>
              <a:ext uri="{FF2B5EF4-FFF2-40B4-BE49-F238E27FC236}">
                <a16:creationId xmlns:a16="http://schemas.microsoft.com/office/drawing/2014/main" id="{8DD540C3-3C80-DD8D-D7AE-217BEF23D3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766050" y="59235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712070"/>
      </p:ext>
    </p:extLst>
  </p:cSld>
  <p:clrMapOvr>
    <a:masterClrMapping/>
  </p:clrMapOvr>
  <p:transition spd="med" advTm="2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8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300"/>
                            </p:stCondLst>
                            <p:childTnLst>
                              <p:par>
                                <p:cTn id="32" presetID="16" presetClass="entr" presetSubtype="2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8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764149681"/>
      </p:ext>
    </p:extLst>
  </p:cSld>
  <p:clrMapOvr>
    <a:masterClrMapping/>
  </p:clrMapOvr>
  <p:transition spd="med" advTm="4000">
    <p:rand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  <p:pic>
        <p:nvPicPr>
          <p:cNvPr id="10" name="Image 9" descr="Une image contenant robe, manteau, art&#10;&#10;Le contenu généré par l’IA peut être incorrect.">
            <a:extLst>
              <a:ext uri="{FF2B5EF4-FFF2-40B4-BE49-F238E27FC236}">
                <a16:creationId xmlns:a16="http://schemas.microsoft.com/office/drawing/2014/main" id="{3B30B621-DAAF-ADDD-3FBD-4C5D943F6A5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333242"/>
      </p:ext>
    </p:extLst>
  </p:cSld>
  <p:clrMapOvr>
    <a:masterClrMapping/>
  </p:clrMapOvr>
  <p:transition spd="med" advTm="4000">
    <p:rand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291414280"/>
      </p:ext>
    </p:extLst>
  </p:cSld>
  <p:clrMapOvr>
    <a:masterClrMapping/>
  </p:clrMapOvr>
  <p:transition spd="med" advTm="4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6771831"/>
      </p:ext>
    </p:extLst>
  </p:cSld>
  <p:clrMapOvr>
    <a:masterClrMapping/>
  </p:clrMapOvr>
  <p:transition spd="med" advTm="4000">
    <p:random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34242465"/>
      </p:ext>
    </p:extLst>
  </p:cSld>
  <p:clrMapOvr>
    <a:masterClrMapping/>
  </p:clrMapOvr>
  <p:transition spd="med" advTm="4000">
    <p:random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53886809"/>
      </p:ext>
    </p:extLst>
  </p:cSld>
  <p:clrMapOvr>
    <a:masterClrMapping/>
  </p:clrMapOvr>
  <p:transition spd="med" advTm="4000"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574546385"/>
      </p:ext>
    </p:extLst>
  </p:cSld>
  <p:clrMapOvr>
    <a:masterClrMapping/>
  </p:clrMapOvr>
  <p:transition spd="med" advTm="4000"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242666123"/>
      </p:ext>
    </p:extLst>
  </p:cSld>
  <p:clrMapOvr>
    <a:masterClrMapping/>
  </p:clrMapOvr>
  <p:transition spd="med" advTm="4000"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72840715"/>
      </p:ext>
    </p:extLst>
  </p:cSld>
  <p:clrMapOvr>
    <a:masterClrMapping/>
  </p:clrMapOvr>
  <p:transition spd="med" advTm="4000"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942768785"/>
      </p:ext>
    </p:extLst>
  </p:cSld>
  <p:clrMapOvr>
    <a:masterClrMapping/>
  </p:clrMapOvr>
  <p:transition spd="med" advTm="4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496378562"/>
      </p:ext>
    </p:extLst>
  </p:cSld>
  <p:clrMapOvr>
    <a:masterClrMapping/>
  </p:clrMapOvr>
  <p:transition spd="med" advTm="4000">
    <p:rand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65566831"/>
      </p:ext>
    </p:extLst>
  </p:cSld>
  <p:clrMapOvr>
    <a:masterClrMapping/>
  </p:clrMapOvr>
  <p:transition spd="med" advTm="4000">
    <p:rand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819273850"/>
      </p:ext>
    </p:extLst>
  </p:cSld>
  <p:clrMapOvr>
    <a:masterClrMapping/>
  </p:clrMapOvr>
  <p:transition spd="med" advTm="4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58595945"/>
      </p:ext>
    </p:extLst>
  </p:cSld>
  <p:clrMapOvr>
    <a:masterClrMapping/>
  </p:clrMapOvr>
  <p:transition spd="med" advTm="4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159688546"/>
      </p:ext>
    </p:extLst>
  </p:cSld>
  <p:clrMapOvr>
    <a:masterClrMapping/>
  </p:clrMapOvr>
  <p:transition spd="med" advTm="4000">
    <p:rand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085487735"/>
      </p:ext>
    </p:extLst>
  </p:cSld>
  <p:clrMapOvr>
    <a:masterClrMapping/>
  </p:clrMapOvr>
  <p:transition spd="med" advTm="4000">
    <p:rand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42526203"/>
      </p:ext>
    </p:extLst>
  </p:cSld>
  <p:clrMapOvr>
    <a:masterClrMapping/>
  </p:clrMapOvr>
  <p:transition spd="med" advTm="4000">
    <p:rand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28599736"/>
      </p:ext>
    </p:extLst>
  </p:cSld>
  <p:clrMapOvr>
    <a:masterClrMapping/>
  </p:clrMapOvr>
  <p:transition spd="med" advTm="4000">
    <p:rand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27360962"/>
      </p:ext>
    </p:extLst>
  </p:cSld>
  <p:clrMapOvr>
    <a:masterClrMapping/>
  </p:clrMapOvr>
  <p:transition spd="med" advTm="4000">
    <p:rand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330784923"/>
      </p:ext>
    </p:extLst>
  </p:cSld>
  <p:clrMapOvr>
    <a:masterClrMapping/>
  </p:clrMapOvr>
  <p:transition spd="med" advTm="4000">
    <p:rand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00894385"/>
      </p:ext>
    </p:extLst>
  </p:cSld>
  <p:clrMapOvr>
    <a:masterClrMapping/>
  </p:clrMapOvr>
  <p:transition spd="med" advTm="4000">
    <p:rand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6853422"/>
      </p:ext>
    </p:extLst>
  </p:cSld>
  <p:clrMapOvr>
    <a:masterClrMapping/>
  </p:clrMapOvr>
  <p:transition spd="med" advTm="4000">
    <p:rand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88212871"/>
      </p:ext>
    </p:extLst>
  </p:cSld>
  <p:clrMapOvr>
    <a:masterClrMapping/>
  </p:clrMapOvr>
  <p:transition spd="med" advTm="4000"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04177334"/>
      </p:ext>
    </p:extLst>
  </p:cSld>
  <p:clrMapOvr>
    <a:masterClrMapping/>
  </p:clrMapOvr>
  <p:transition spd="med" advTm="4000">
    <p:rand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72108947"/>
      </p:ext>
    </p:extLst>
  </p:cSld>
  <p:clrMapOvr>
    <a:masterClrMapping/>
  </p:clrMapOvr>
  <p:transition spd="med" advTm="4000">
    <p:rand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381179410"/>
      </p:ext>
    </p:extLst>
  </p:cSld>
  <p:clrMapOvr>
    <a:masterClrMapping/>
  </p:clrMapOvr>
  <p:transition spd="med" advTm="4000">
    <p:rand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992067224"/>
      </p:ext>
    </p:extLst>
  </p:cSld>
  <p:clrMapOvr>
    <a:masterClrMapping/>
  </p:clrMapOvr>
  <p:transition spd="med" advTm="4000">
    <p:rand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903344595"/>
      </p:ext>
    </p:extLst>
  </p:cSld>
  <p:clrMapOvr>
    <a:masterClrMapping/>
  </p:clrMapOvr>
  <p:transition spd="med" advTm="4000">
    <p:rand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83057485"/>
      </p:ext>
    </p:extLst>
  </p:cSld>
  <p:clrMapOvr>
    <a:masterClrMapping/>
  </p:clrMapOvr>
  <p:transition spd="med" advTm="4000">
    <p:rand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286277949"/>
      </p:ext>
    </p:extLst>
  </p:cSld>
  <p:clrMapOvr>
    <a:masterClrMapping/>
  </p:clrMapOvr>
  <p:transition spd="med" advTm="4000">
    <p:rand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804146142"/>
      </p:ext>
    </p:extLst>
  </p:cSld>
  <p:clrMapOvr>
    <a:masterClrMapping/>
  </p:clrMapOvr>
  <p:transition spd="med" advTm="4000">
    <p:rand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91206977"/>
      </p:ext>
    </p:extLst>
  </p:cSld>
  <p:clrMapOvr>
    <a:masterClrMapping/>
  </p:clrMapOvr>
  <p:transition spd="med" advTm="4000">
    <p:rand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028804335"/>
      </p:ext>
    </p:extLst>
  </p:cSld>
  <p:clrMapOvr>
    <a:masterClrMapping/>
  </p:clrMapOvr>
  <p:transition spd="med" advTm="4000">
    <p:rand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12193410"/>
      </p:ext>
    </p:extLst>
  </p:cSld>
  <p:clrMapOvr>
    <a:masterClrMapping/>
  </p:clrMapOvr>
  <p:transition spd="med" advTm="4000">
    <p:rand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4142537312"/>
      </p:ext>
    </p:extLst>
  </p:cSld>
  <p:clrMapOvr>
    <a:masterClrMapping/>
  </p:clrMapOvr>
  <p:transition spd="med" advTm="4000">
    <p:random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001470466"/>
      </p:ext>
    </p:extLst>
  </p:cSld>
  <p:clrMapOvr>
    <a:masterClrMapping/>
  </p:clrMapOvr>
  <p:transition spd="med" advTm="4000">
    <p:random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67018144"/>
      </p:ext>
    </p:extLst>
  </p:cSld>
  <p:clrMapOvr>
    <a:masterClrMapping/>
  </p:clrMapOvr>
  <p:transition spd="med" advTm="4000">
    <p:rand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893732922"/>
      </p:ext>
    </p:extLst>
  </p:cSld>
  <p:clrMapOvr>
    <a:masterClrMapping/>
  </p:clrMapOvr>
  <p:transition spd="med" advTm="4000">
    <p:random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131491765"/>
      </p:ext>
    </p:extLst>
  </p:cSld>
  <p:clrMapOvr>
    <a:masterClrMapping/>
  </p:clrMapOvr>
  <p:transition spd="med" advTm="4000">
    <p:rand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635968588"/>
      </p:ext>
    </p:extLst>
  </p:cSld>
  <p:clrMapOvr>
    <a:masterClrMapping/>
  </p:clrMapOvr>
  <p:transition spd="med" advTm="4000">
    <p:random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1"/>
            <a:ext cx="527685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3517999502"/>
      </p:ext>
    </p:extLst>
  </p:cSld>
  <p:clrMapOvr>
    <a:masterClrMapping/>
  </p:clrMapOvr>
  <p:transition spd="med" advTm="4000">
    <p:rand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2659906321"/>
      </p:ext>
    </p:extLst>
  </p:cSld>
  <p:clrMapOvr>
    <a:masterClrMapping/>
  </p:clrMapOvr>
  <p:transition spd="med" advTm="4000">
    <p:rand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noir, monochrome, noir et blanc&#10;&#10;Le contenu généré par l’IA peut être incorrect.">
            <a:extLst>
              <a:ext uri="{FF2B5EF4-FFF2-40B4-BE49-F238E27FC236}">
                <a16:creationId xmlns:a16="http://schemas.microsoft.com/office/drawing/2014/main" id="{DCE7A4B4-2271-BC50-28E0-8B326319385B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" y="360000"/>
            <a:ext cx="8460000" cy="62640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</p:pic>
    </p:spTree>
    <p:extLst>
      <p:ext uri="{BB962C8B-B14F-4D97-AF65-F5344CB8AC3E}">
        <p14:creationId xmlns:p14="http://schemas.microsoft.com/office/powerpoint/2010/main" val="1530697522"/>
      </p:ext>
    </p:extLst>
  </p:cSld>
  <p:clrMapOvr>
    <a:masterClrMapping/>
  </p:clrMapOvr>
  <p:transition spd="med" advTm="4000">
    <p:random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t="-45000" r="-2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/>
          <p:cNvSpPr txBox="1"/>
          <p:nvPr/>
        </p:nvSpPr>
        <p:spPr>
          <a:xfrm>
            <a:off x="22993" y="297952"/>
            <a:ext cx="2465636" cy="2520761"/>
          </a:xfrm>
          <a:prstGeom prst="rect">
            <a:avLst/>
          </a:prstGeom>
          <a:noFill/>
        </p:spPr>
        <p:txBody>
          <a:bodyPr wrap="squar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Halloween Mix</a:t>
            </a:r>
          </a:p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Sans</a:t>
            </a:r>
          </a:p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Parole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6959886" y="2777800"/>
            <a:ext cx="2037608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Création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971857" y="5762997"/>
            <a:ext cx="1907316" cy="713343"/>
          </a:xfrm>
          <a:prstGeom prst="rect">
            <a:avLst/>
          </a:prstGeom>
          <a:noFill/>
        </p:spPr>
        <p:txBody>
          <a:bodyPr wrap="none" lIns="109632" tIns="54899" rIns="109632" bIns="54899" rtlCol="0">
            <a:spAutoFit/>
          </a:bodyPr>
          <a:lstStyle/>
          <a:p>
            <a:pPr marL="0" marR="0" lvl="0" indent="0" algn="l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3915" b="1" i="0" u="none" strike="noStrike" kern="1200" cap="none" spc="0" normalizeH="0" baseline="0" noProof="0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effectLst/>
                <a:uLnTx/>
                <a:uFillTx/>
                <a:latin typeface="Franklin Gothic Medium" pitchFamily="34" charset="0"/>
                <a:ea typeface="+mn-ea"/>
                <a:cs typeface="+mn-cs"/>
              </a:rPr>
              <a:t>Internet</a:t>
            </a:r>
            <a:endParaRPr kumimoji="0" lang="fr-FR" sz="4445" b="1" i="0" u="none" strike="noStrike" kern="1200" cap="none" spc="0" normalizeH="0" baseline="0" noProof="0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effectLst/>
              <a:uLnTx/>
              <a:uFillTx/>
              <a:latin typeface="Franklin Gothic Medium" pitchFamily="34" charset="0"/>
              <a:ea typeface="+mn-ea"/>
              <a:cs typeface="+mn-cs"/>
            </a:endParaRPr>
          </a:p>
        </p:txBody>
      </p:sp>
      <p:pic>
        <p:nvPicPr>
          <p:cNvPr id="11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6741" y="143970"/>
            <a:ext cx="1584175" cy="788186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334074" y="3991036"/>
            <a:ext cx="2467624" cy="1424404"/>
          </a:xfrm>
          <a:prstGeom prst="rect">
            <a:avLst/>
          </a:prstGeom>
        </p:spPr>
      </p:pic>
      <p:pic>
        <p:nvPicPr>
          <p:cNvPr id="15" name="Image 14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28819" y="1552518"/>
            <a:ext cx="1097251" cy="974420"/>
          </a:xfrm>
          <a:prstGeom prst="rect">
            <a:avLst/>
          </a:prstGeom>
        </p:spPr>
      </p:pic>
      <p:sp>
        <p:nvSpPr>
          <p:cNvPr id="16" name="Étoile à 12 branches 15"/>
          <p:cNvSpPr>
            <a:spLocks/>
          </p:cNvSpPr>
          <p:nvPr/>
        </p:nvSpPr>
        <p:spPr>
          <a:xfrm>
            <a:off x="990726" y="3809417"/>
            <a:ext cx="1101204" cy="609546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632" tIns="54899" rIns="109632" bIns="54899" rtlCol="0" anchor="ctr"/>
          <a:lstStyle/>
          <a:p>
            <a:pPr marL="0" marR="0" lvl="0" indent="0" algn="ctr" defTabSz="99320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1376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itchFamily="18" charset="0"/>
                <a:ea typeface="+mn-ea"/>
                <a:cs typeface="+mn-cs"/>
              </a:rPr>
              <a:t>2632</a:t>
            </a:r>
          </a:p>
        </p:txBody>
      </p:sp>
      <p:sp>
        <p:nvSpPr>
          <p:cNvPr id="3" name="Rectangle : coins arrondis 2">
            <a:extLst>
              <a:ext uri="{FF2B5EF4-FFF2-40B4-BE49-F238E27FC236}">
                <a16:creationId xmlns:a16="http://schemas.microsoft.com/office/drawing/2014/main" id="{79D48AA6-E087-CF3A-346B-1E1D4B8BF92D}"/>
              </a:ext>
            </a:extLst>
          </p:cNvPr>
          <p:cNvSpPr>
            <a:spLocks noChangeAspect="1"/>
          </p:cNvSpPr>
          <p:nvPr/>
        </p:nvSpPr>
        <p:spPr>
          <a:xfrm>
            <a:off x="1243354" y="5964448"/>
            <a:ext cx="1585518" cy="415629"/>
          </a:xfrm>
          <a:prstGeom prst="roundRect">
            <a:avLst/>
          </a:prstGeom>
          <a:solidFill>
            <a:schemeClr val="bg1">
              <a:lumMod val="6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12955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143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14.11.2025</a:t>
            </a:r>
            <a:endParaRPr kumimoji="0" lang="fr-FR" sz="2143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A0BF9A5D-E2F8-6368-C547-BD612F10FB4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93445">
            <a:off x="2063806" y="-144929"/>
            <a:ext cx="1816100" cy="2724150"/>
          </a:xfrm>
          <a:prstGeom prst="rect">
            <a:avLst/>
          </a:prstGeom>
        </p:spPr>
      </p:pic>
      <p:pic>
        <p:nvPicPr>
          <p:cNvPr id="14" name="Image 13" descr="Une image contenant chapeau, habits, couvre-chef, résistant&#10;&#10;Le contenu généré par l’IA peut être incorrect.">
            <a:extLst>
              <a:ext uri="{FF2B5EF4-FFF2-40B4-BE49-F238E27FC236}">
                <a16:creationId xmlns:a16="http://schemas.microsoft.com/office/drawing/2014/main" id="{CDB38793-F981-05AC-6CD3-A1E75BC8F2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265" y="853497"/>
            <a:ext cx="1970613" cy="2955920"/>
          </a:xfrm>
          <a:prstGeom prst="rect">
            <a:avLst/>
          </a:prstGeom>
        </p:spPr>
      </p:pic>
      <p:pic>
        <p:nvPicPr>
          <p:cNvPr id="7" name="Image 6" descr="Une image contenant texte, cercle, Vinyle, Appareil de stockage de données&#10;&#10;Le contenu généré par l’IA peut être incorrect.">
            <a:extLst>
              <a:ext uri="{FF2B5EF4-FFF2-40B4-BE49-F238E27FC236}">
                <a16:creationId xmlns:a16="http://schemas.microsoft.com/office/drawing/2014/main" id="{C72DC348-854F-3838-C2C6-F4828E8EC0D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4698642"/>
            <a:ext cx="1905000" cy="1905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8000"/>
                            </p:stCondLst>
                            <p:childTnLst>
                              <p:par>
                                <p:cTn id="37" presetID="14" presetClass="entr" presetSubtype="1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6" grpId="0" animBg="1"/>
      <p:bldP spid="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5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</Words>
  <Application>Microsoft Office PowerPoint</Application>
  <PresentationFormat>Affichage à l'écran (4:3)</PresentationFormat>
  <Paragraphs>13</Paragraphs>
  <Slides>45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45</vt:i4>
      </vt:variant>
    </vt:vector>
  </HeadingPairs>
  <TitlesOfParts>
    <vt:vector size="56" baseType="lpstr">
      <vt:lpstr>Aptos</vt:lpstr>
      <vt:lpstr>Aptos Display</vt:lpstr>
      <vt:lpstr>Arial</vt:lpstr>
      <vt:lpstr>Broadway</vt:lpstr>
      <vt:lpstr>Calibri</vt:lpstr>
      <vt:lpstr>Courgette</vt:lpstr>
      <vt:lpstr>Franklin Gothic Medium</vt:lpstr>
      <vt:lpstr>Rockwell</vt:lpstr>
      <vt:lpstr>Thème Office</vt:lpstr>
      <vt:lpstr>54_Thème Office</vt:lpstr>
      <vt:lpstr>71_Thème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10</cp:revision>
  <dcterms:created xsi:type="dcterms:W3CDTF">2025-11-13T20:50:47Z</dcterms:created>
  <dcterms:modified xsi:type="dcterms:W3CDTF">2025-11-14T17:36:30Z</dcterms:modified>
</cp:coreProperties>
</file>