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339" r:id="rId5"/>
    <p:sldId id="258" r:id="rId6"/>
    <p:sldId id="304" r:id="rId7"/>
    <p:sldId id="305" r:id="rId8"/>
    <p:sldId id="306" r:id="rId9"/>
    <p:sldId id="307" r:id="rId10"/>
    <p:sldId id="308" r:id="rId11"/>
    <p:sldId id="302" r:id="rId12"/>
    <p:sldId id="303" r:id="rId13"/>
    <p:sldId id="261" r:id="rId14"/>
    <p:sldId id="347" r:id="rId15"/>
    <p:sldId id="357" r:id="rId16"/>
    <p:sldId id="355" r:id="rId17"/>
    <p:sldId id="354" r:id="rId18"/>
    <p:sldId id="348" r:id="rId19"/>
    <p:sldId id="346" r:id="rId20"/>
    <p:sldId id="345" r:id="rId21"/>
    <p:sldId id="344" r:id="rId22"/>
    <p:sldId id="350" r:id="rId23"/>
    <p:sldId id="340" r:id="rId24"/>
    <p:sldId id="351" r:id="rId25"/>
    <p:sldId id="362" r:id="rId26"/>
    <p:sldId id="259" r:id="rId27"/>
    <p:sldId id="343" r:id="rId28"/>
    <p:sldId id="266" r:id="rId29"/>
    <p:sldId id="262" r:id="rId30"/>
    <p:sldId id="264" r:id="rId31"/>
    <p:sldId id="265" r:id="rId32"/>
    <p:sldId id="268" r:id="rId33"/>
    <p:sldId id="267" r:id="rId34"/>
    <p:sldId id="353" r:id="rId35"/>
    <p:sldId id="269" r:id="rId36"/>
    <p:sldId id="270" r:id="rId37"/>
    <p:sldId id="272" r:id="rId38"/>
    <p:sldId id="274" r:id="rId39"/>
    <p:sldId id="275" r:id="rId40"/>
    <p:sldId id="278" r:id="rId41"/>
    <p:sldId id="282" r:id="rId42"/>
    <p:sldId id="283" r:id="rId43"/>
    <p:sldId id="292" r:id="rId44"/>
    <p:sldId id="288" r:id="rId45"/>
    <p:sldId id="287" r:id="rId46"/>
    <p:sldId id="284" r:id="rId47"/>
    <p:sldId id="293" r:id="rId48"/>
    <p:sldId id="294" r:id="rId49"/>
    <p:sldId id="298" r:id="rId50"/>
    <p:sldId id="277" r:id="rId51"/>
    <p:sldId id="279" r:id="rId52"/>
    <p:sldId id="285" r:id="rId53"/>
    <p:sldId id="295" r:id="rId54"/>
    <p:sldId id="310" r:id="rId55"/>
    <p:sldId id="296" r:id="rId56"/>
    <p:sldId id="338" r:id="rId57"/>
    <p:sldId id="309" r:id="rId58"/>
    <p:sldId id="314" r:id="rId59"/>
    <p:sldId id="315" r:id="rId60"/>
    <p:sldId id="316" r:id="rId61"/>
    <p:sldId id="313" r:id="rId62"/>
    <p:sldId id="324" r:id="rId63"/>
    <p:sldId id="319" r:id="rId64"/>
    <p:sldId id="328" r:id="rId65"/>
    <p:sldId id="329" r:id="rId66"/>
    <p:sldId id="331" r:id="rId67"/>
    <p:sldId id="327" r:id="rId68"/>
    <p:sldId id="325" r:id="rId69"/>
    <p:sldId id="342" r:id="rId70"/>
    <p:sldId id="317" r:id="rId71"/>
    <p:sldId id="318" r:id="rId72"/>
    <p:sldId id="320" r:id="rId73"/>
    <p:sldId id="321" r:id="rId74"/>
    <p:sldId id="323" r:id="rId75"/>
    <p:sldId id="361" r:id="rId76"/>
    <p:sldId id="333" r:id="rId77"/>
    <p:sldId id="260" r:id="rId7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80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6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69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58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3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06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56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33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1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794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56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D9052-580E-4AAA-9273-0D769307B3C1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BFDF3-FD1C-4C78-A442-8780D111ED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683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04884" y="830364"/>
            <a:ext cx="6141027" cy="3544347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Sur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route des fermes bressanes aux </a:t>
            </a:r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mystérieuses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cheminées sarrasines</a:t>
            </a:r>
          </a:p>
        </p:txBody>
      </p:sp>
      <p:sp>
        <p:nvSpPr>
          <p:cNvPr id="3" name="Rectangle 2"/>
          <p:cNvSpPr/>
          <p:nvPr/>
        </p:nvSpPr>
        <p:spPr>
          <a:xfrm>
            <a:off x="174583" y="5641493"/>
            <a:ext cx="87907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Fermes bressanes aux cheminées sarrasines , particularités ethniques les plus étranges de cette région de France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0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  <p:sndAc>
          <p:stSnd loop="1">
            <p:snd r:embed="rId2" name="Migration_mongole_05.10..wav"/>
          </p:stSnd>
        </p:sndAc>
      </p:transition>
    </mc:Choice>
    <mc:Fallback xmlns="">
      <p:transition spd="slow" advTm="12000">
        <p:fade/>
        <p:sndAc>
          <p:stSnd loop="1">
            <p:snd r:embed="rId4" name="Migration_mongole_05.10.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5863" y="5473005"/>
            <a:ext cx="88363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Certaines sont devenues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musées, avec un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patrimoine unique comme la célèbre volaille, le costume traditionnel,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ils incarnent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l’identité de la Bresse</a:t>
            </a:r>
          </a:p>
        </p:txBody>
      </p:sp>
    </p:spTree>
    <p:extLst>
      <p:ext uri="{BB962C8B-B14F-4D97-AF65-F5344CB8AC3E}">
        <p14:creationId xmlns:p14="http://schemas.microsoft.com/office/powerpoint/2010/main" val="158651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4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/>
          <a:stretch/>
        </p:blipFill>
        <p:spPr>
          <a:xfrm>
            <a:off x="4525108" y="0"/>
            <a:ext cx="461889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49952" y="5870304"/>
            <a:ext cx="28584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cheminée sarrasine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21813" y="5762582"/>
            <a:ext cx="4039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célèbre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volaille de Bresse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56483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0"/>
          <a:stretch/>
        </p:blipFill>
        <p:spPr>
          <a:xfrm>
            <a:off x="-40909" y="-1"/>
            <a:ext cx="9184909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63211" y="395628"/>
            <a:ext cx="46634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maison de maître du 17ème,</a:t>
            </a:r>
          </a:p>
        </p:txBody>
      </p:sp>
      <p:sp>
        <p:nvSpPr>
          <p:cNvPr id="6" name="Rectangle 5"/>
          <p:cNvSpPr/>
          <p:nvPr/>
        </p:nvSpPr>
        <p:spPr>
          <a:xfrm>
            <a:off x="120222" y="5473005"/>
            <a:ext cx="88626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campagne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maisons bressanes traditionnelles s’intègrent au paysage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matériaux qui la composent étant issus des éléments naturels à disposition,</a:t>
            </a:r>
          </a:p>
        </p:txBody>
      </p:sp>
    </p:spTree>
    <p:extLst>
      <p:ext uri="{BB962C8B-B14F-4D97-AF65-F5344CB8AC3E}">
        <p14:creationId xmlns:p14="http://schemas.microsoft.com/office/powerpoint/2010/main" val="174011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50984" y="376535"/>
            <a:ext cx="85930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Seule à avoir survécu, cette tuilerie du 18ème vous permet de découvrir l'histoire locale liée au savoir-faire des tuiliers.</a:t>
            </a:r>
          </a:p>
        </p:txBody>
      </p:sp>
      <p:sp>
        <p:nvSpPr>
          <p:cNvPr id="8" name="Rectangle 7"/>
          <p:cNvSpPr/>
          <p:nvPr/>
        </p:nvSpPr>
        <p:spPr>
          <a:xfrm>
            <a:off x="89164" y="6284966"/>
            <a:ext cx="305724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Varenne-Saint-Sauveur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20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577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12047" y="376535"/>
            <a:ext cx="15728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Diconne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5245" y="5870303"/>
            <a:ext cx="73452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ferme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bressane sur la route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Mervans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8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10"/>
          <a:stretch/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5081" y="5305289"/>
            <a:ext cx="887383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construites ou restaurées sans fondation creusées et bâties autour d’une charpente en bois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démontables elles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directement construites sur une poutre appelée « sole ou soule ».</a:t>
            </a:r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620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5446" cy="685320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259" y="0"/>
            <a:ext cx="4558742" cy="6853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39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32738" y="5646729"/>
            <a:ext cx="51112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ferme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avec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four à pain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30321" y="665257"/>
            <a:ext cx="28216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Grange Rouge</a:t>
            </a:r>
          </a:p>
        </p:txBody>
      </p:sp>
    </p:spTree>
    <p:extLst>
      <p:ext uri="{BB962C8B-B14F-4D97-AF65-F5344CB8AC3E}">
        <p14:creationId xmlns:p14="http://schemas.microsoft.com/office/powerpoint/2010/main" val="281432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7005" y="5693447"/>
            <a:ext cx="89741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fermes sont considérées ici comme des meubles que l’on peut démonter et déplacer lors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d’héritage ou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donation ou de saisie. </a:t>
            </a:r>
          </a:p>
        </p:txBody>
      </p:sp>
    </p:spTree>
    <p:extLst>
      <p:ext uri="{BB962C8B-B14F-4D97-AF65-F5344CB8AC3E}">
        <p14:creationId xmlns:p14="http://schemas.microsoft.com/office/powerpoint/2010/main" val="410472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" y="5903893"/>
            <a:ext cx="8839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1er étage est supportée par des poteaux reliés par des liens courbes et formant 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portique 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H="1" flipV="1">
            <a:off x="3751118" y="5101936"/>
            <a:ext cx="613064" cy="16209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576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2000" y="5238600"/>
            <a:ext cx="838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construction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bressane,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mitre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étrange petit clocheton aux formes variées carrée,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rectangulaire 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polygonale, à plusieurs étages, baroque, conique</a:t>
            </a:r>
          </a:p>
        </p:txBody>
      </p:sp>
    </p:spTree>
    <p:extLst>
      <p:ext uri="{BB962C8B-B14F-4D97-AF65-F5344CB8AC3E}">
        <p14:creationId xmlns:p14="http://schemas.microsoft.com/office/powerpoint/2010/main" val="185003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93969" y="5473005"/>
            <a:ext cx="5851282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L’emblème de la Bresse Bourguignonne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coq Bressan</a:t>
            </a:r>
            <a:endParaRPr lang="fr-FR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18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56948" y="5627408"/>
            <a:ext cx="538320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porte d’Occident entrée principale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(photos mairie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Romenay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60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197"/>
          <a:stretch/>
        </p:blipFill>
        <p:spPr>
          <a:xfrm>
            <a:off x="0" y="0"/>
            <a:ext cx="9157158" cy="688144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378164"/>
            <a:ext cx="915715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conservé un cachet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historique, ses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remparts devenus des habitations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portes d’entrées de ville monumentales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penchée qui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aujourd’hui la plus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emblématique du village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3146" y="630088"/>
            <a:ext cx="19656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Romenay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05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87107" y="6011871"/>
            <a:ext cx="49023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Porte d’occident entrée principale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52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62575" y="6053435"/>
            <a:ext cx="42707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mairie avec le coq bressan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38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" t="4569" r="2496"/>
          <a:stretch/>
        </p:blipFill>
        <p:spPr>
          <a:xfrm>
            <a:off x="0" y="0"/>
            <a:ext cx="9144000" cy="687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0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0708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282" y="0"/>
            <a:ext cx="45317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63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599" y="5605028"/>
            <a:ext cx="86868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Tous ces bâtiments sont édifiés en brique,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en carrons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 on dit ici, matériau de construction locale par excellence.</a:t>
            </a:r>
          </a:p>
        </p:txBody>
      </p:sp>
    </p:spTree>
    <p:extLst>
      <p:ext uri="{BB962C8B-B14F-4D97-AF65-F5344CB8AC3E}">
        <p14:creationId xmlns:p14="http://schemas.microsoft.com/office/powerpoint/2010/main" val="1852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92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3127" y="4536005"/>
            <a:ext cx="906087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vestige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moyenâgeux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Romenay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intrigue les touristes,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Vouivre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l’aurait malmenée par un coup de queue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s’envolant (</a:t>
            </a:r>
            <a:r>
              <a:rPr lang="fr-FR" sz="2800" b="1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créature </a:t>
            </a:r>
            <a:r>
              <a:rPr lang="fr-FR" sz="2800" b="1" dirty="0">
                <a:solidFill>
                  <a:srgbClr val="FFFF00"/>
                </a:solidFill>
                <a:latin typeface="Harlow Solid Italic" panose="04030604020F02020D02" pitchFamily="82" charset="0"/>
              </a:rPr>
              <a:t>fantastique mythologique moitié </a:t>
            </a:r>
            <a:r>
              <a:rPr lang="fr-FR" sz="2800" b="1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femme et </a:t>
            </a:r>
            <a:r>
              <a:rPr lang="fr-FR" sz="2800" b="1" dirty="0">
                <a:solidFill>
                  <a:srgbClr val="FFFF00"/>
                </a:solidFill>
                <a:latin typeface="Harlow Solid Italic" panose="04030604020F02020D02" pitchFamily="82" charset="0"/>
              </a:rPr>
              <a:t>moitié serpent </a:t>
            </a:r>
            <a:r>
              <a:rPr lang="fr-FR" sz="2800" dirty="0" smtClean="0">
                <a:solidFill>
                  <a:srgbClr val="00FF00"/>
                </a:solidFill>
              </a:rPr>
              <a:t>.</a:t>
            </a:r>
            <a:r>
              <a:rPr lang="fr-FR" sz="2800" b="1" dirty="0" smtClean="0">
                <a:solidFill>
                  <a:srgbClr val="FFFF00"/>
                </a:solidFill>
              </a:rPr>
              <a:t>)</a:t>
            </a:r>
            <a:r>
              <a:rPr lang="fr-FR" sz="2800" b="1" dirty="0" smtClean="0">
                <a:solidFill>
                  <a:srgbClr val="00FF00"/>
                </a:solidFill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légende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57255" y="355661"/>
            <a:ext cx="35686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 maison penchée </a:t>
            </a:r>
            <a:endParaRPr lang="fr-FR" sz="2800" dirty="0"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38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1337" y="5305290"/>
            <a:ext cx="88426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fut menacée de démolition à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 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la maison penchée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aujourd’hui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plus emblématique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sans doute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visitée et photographiée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village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3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2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88829" y="1045953"/>
            <a:ext cx="56270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Ferme musée </a:t>
            </a:r>
            <a:r>
              <a:rPr lang="fr-FR" sz="28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Champ Bressan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 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(Saône et Loire - 71)</a:t>
            </a:r>
          </a:p>
        </p:txBody>
      </p:sp>
      <p:sp>
        <p:nvSpPr>
          <p:cNvPr id="5" name="Rectangle 4"/>
          <p:cNvSpPr/>
          <p:nvPr/>
        </p:nvSpPr>
        <p:spPr>
          <a:xfrm>
            <a:off x="3195414" y="230589"/>
            <a:ext cx="17684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Romenay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469912"/>
            <a:ext cx="89212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Construit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la fin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siècle, est constitué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ensemble architectural composé de plusieurs corps de bâtiments organisés autour d'une cour et de son puits central. </a:t>
            </a:r>
          </a:p>
        </p:txBody>
      </p:sp>
    </p:spTree>
    <p:extLst>
      <p:ext uri="{BB962C8B-B14F-4D97-AF65-F5344CB8AC3E}">
        <p14:creationId xmlns:p14="http://schemas.microsoft.com/office/powerpoint/2010/main" val="368933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9292" y="5251158"/>
            <a:ext cx="8534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ferme a été rénovée et transformée en musée, ouvert depuis le 15 mai 2010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La maison est en pans de bois sur un solin bas de briques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20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6628" y="5657708"/>
            <a:ext cx="80748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Les constructions sont du type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colombage est hourdi de briques et de torchis sur clayonnage de branche. </a:t>
            </a:r>
          </a:p>
        </p:txBody>
      </p:sp>
    </p:spTree>
    <p:extLst>
      <p:ext uri="{BB962C8B-B14F-4D97-AF65-F5344CB8AC3E}">
        <p14:creationId xmlns:p14="http://schemas.microsoft.com/office/powerpoint/2010/main" val="155674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34117" y="305039"/>
            <a:ext cx="63603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Ferme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Champ-Bressan,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Romenay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9382" y="5190990"/>
            <a:ext cx="82503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transformée en musée, ouvert depuis le 15 mai 2010. Elle possède une cheminée sarrasine, Sa mitre est de type carrée à pyramide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  <p:cxnSp>
        <p:nvCxnSpPr>
          <p:cNvPr id="8" name="Connecteur droit avec flèche 7"/>
          <p:cNvCxnSpPr/>
          <p:nvPr/>
        </p:nvCxnSpPr>
        <p:spPr>
          <a:xfrm flipV="1">
            <a:off x="2254827" y="2223655"/>
            <a:ext cx="1340428" cy="36598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493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4"/>
          <a:stretch/>
        </p:blipFill>
        <p:spPr>
          <a:xfrm>
            <a:off x="1" y="1547"/>
            <a:ext cx="9144000" cy="68564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9496" y="5226783"/>
            <a:ext cx="90245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renoue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son passé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invite à venir découvrir le destin des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Romenayous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emontez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temps jusqu’au 23 août 1937 et laissez-vous plonger dans le quotidien des habitants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ferme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72949" y="490743"/>
            <a:ext cx="60308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Romenay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ferme du champ bressan, </a:t>
            </a:r>
            <a:endParaRPr lang="fr-FR" sz="28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51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863" y="5173762"/>
            <a:ext cx="88322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siècle, est constitué d’un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ensemble architectural composé de plusieurs corps de bâtiments organisés autour d’une cour et de son puits central.</a:t>
            </a:r>
          </a:p>
        </p:txBody>
      </p:sp>
      <p:sp>
        <p:nvSpPr>
          <p:cNvPr id="4" name="Rectangle 3"/>
          <p:cNvSpPr/>
          <p:nvPr/>
        </p:nvSpPr>
        <p:spPr>
          <a:xfrm>
            <a:off x="2329238" y="409676"/>
            <a:ext cx="4485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domaine du Champ bressan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24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645" y="5627408"/>
            <a:ext cx="8790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Ferme du Champ bressan, classée Monument Historique, offre une immersion au cœur du monde rural des années 1930</a:t>
            </a:r>
          </a:p>
        </p:txBody>
      </p:sp>
      <p:sp>
        <p:nvSpPr>
          <p:cNvPr id="4" name="Rectangle 3"/>
          <p:cNvSpPr/>
          <p:nvPr/>
        </p:nvSpPr>
        <p:spPr>
          <a:xfrm>
            <a:off x="1870365" y="21716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"musée du terroir" dans la ferme du Champ Bressan</a:t>
            </a:r>
          </a:p>
        </p:txBody>
      </p:sp>
    </p:spTree>
    <p:extLst>
      <p:ext uri="{BB962C8B-B14F-4D97-AF65-F5344CB8AC3E}">
        <p14:creationId xmlns:p14="http://schemas.microsoft.com/office/powerpoint/2010/main" val="240666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4" b="6171"/>
          <a:stretch/>
        </p:blipFill>
        <p:spPr>
          <a:xfrm>
            <a:off x="-98324" y="15388"/>
            <a:ext cx="924232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32829" y="5772615"/>
            <a:ext cx="63800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 ici le cheval fait tourner une  meule à grains  pour moudre le blé ou autres.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0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7682" y="6238874"/>
            <a:ext cx="73835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cheval  tourne ,,, et tourne ,, pendant des heures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52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8940" y="5793662"/>
            <a:ext cx="515557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La meule à grains automatisée peut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 remplacer le cheval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14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386644"/>
            <a:ext cx="90619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meule à grains est un objet technique, traditionnellement en pierre, qui permet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broyer, concasser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 plus spécifiquement la mouture de diverses substances. </a:t>
            </a:r>
          </a:p>
        </p:txBody>
      </p:sp>
    </p:spTree>
    <p:extLst>
      <p:ext uri="{BB962C8B-B14F-4D97-AF65-F5344CB8AC3E}">
        <p14:creationId xmlns:p14="http://schemas.microsoft.com/office/powerpoint/2010/main" val="188677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1354" y="5469912"/>
            <a:ext cx="87102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intérieurs entièrement reconstitués le musée raconte la mémoire de cette ferme et le quotidien de la vie paysanne d’autrefois.</a:t>
            </a:r>
          </a:p>
        </p:txBody>
      </p:sp>
    </p:spTree>
    <p:extLst>
      <p:ext uri="{BB962C8B-B14F-4D97-AF65-F5344CB8AC3E}">
        <p14:creationId xmlns:p14="http://schemas.microsoft.com/office/powerpoint/2010/main" val="11967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7557" y="5722258"/>
            <a:ext cx="38876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Chambre bressane de 1930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60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18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7313" y="5575453"/>
            <a:ext cx="84893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feu placé au milieu de la pièce est coiffé d’une gigantesque hotte pyramidale en forme d’entonnoir renversé </a:t>
            </a:r>
            <a:endParaRPr lang="fr-FR" sz="2800" dirty="0"/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3335482" y="1267691"/>
            <a:ext cx="41563" cy="49876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3954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00">
        <p14:prism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4072" y="362772"/>
            <a:ext cx="8769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hotte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pyramidale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traverse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combles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se termine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une mitre en briques dépassant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toit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chinée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Sarasine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8862" y="1316879"/>
            <a:ext cx="76061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foyer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principal 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trouve au milieu de la pièce 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>
            <a:off x="2337955" y="1756064"/>
            <a:ext cx="4021281" cy="34082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385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6834" y="5887181"/>
            <a:ext cx="797862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foyer assure le chauffage des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pieces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pour la cuisine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66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9"/>
          <a:stretch/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6019" y="6101127"/>
            <a:ext cx="54088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Table de ferme et vaisselier d’époque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50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1671" y="5991090"/>
            <a:ext cx="44069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salle à manger de la ferme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04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3415" y="5783271"/>
            <a:ext cx="483177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Au sol des dalle de pierre posées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souvent sur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erre glaise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 rot="21060388">
            <a:off x="4967099" y="1564563"/>
            <a:ext cx="145424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Fusil ancien</a:t>
            </a:r>
            <a:endParaRPr lang="fr-FR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95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92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69405" y="1431612"/>
            <a:ext cx="27334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Chacun sa cuillère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53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38771" y="5499519"/>
            <a:ext cx="43989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Dans la salle le bac à vaisselle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3449782" y="4281055"/>
            <a:ext cx="1018309" cy="118456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2916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8940" y="6115781"/>
            <a:ext cx="73661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autre chambre d’époque avec un lit pour enfant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70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4787" y="6105390"/>
            <a:ext cx="61302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nécessaire pour faire un brun de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talette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65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11370" y="5263726"/>
            <a:ext cx="663034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Passons dans la cour pour découvrir les autres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corps de bâtiments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90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88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70202" y="5959917"/>
            <a:ext cx="460094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porte est massive et d’époque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01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87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25"/>
          <a:stretch/>
        </p:blipFill>
        <p:spPr>
          <a:xfrm>
            <a:off x="-1" y="0"/>
            <a:ext cx="940899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93634" y="594918"/>
            <a:ext cx="2736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Un coq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qui s’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é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vade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98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9495" y="5824835"/>
            <a:ext cx="566853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Des briques au sol des bûches entassées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 feux et le chaudron est opérationnel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52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0982" y="5772881"/>
            <a:ext cx="50081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Pour se détendre des jeux d’époque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63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2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3712" y="6074217"/>
            <a:ext cx="46217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Jeux de quille rustique Bressan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22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7588" y="452735"/>
            <a:ext cx="39821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genre de corbillard  !!!!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6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5" y="5731318"/>
            <a:ext cx="44390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petite meule pour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affuter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outils tranchants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66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4200" y="5218166"/>
            <a:ext cx="794320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Charrettes sur roues et différents outillages</a:t>
            </a:r>
          </a:p>
          <a:p>
            <a:pPr algn="ctr"/>
            <a:r>
              <a:rPr lang="fr-FR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utilisés aux travaux de la ferme </a:t>
            </a:r>
            <a:endParaRPr lang="fr-FR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9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33762" y="6015335"/>
            <a:ext cx="604204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Également dans les combles de l’outillages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93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2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91791" y="5366037"/>
            <a:ext cx="7091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 la ferme il faut tout savoir faire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travailler les champs et réparer le matériel ,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’où un atelier avec toute sorte d’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utillages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10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18436" y="5762490"/>
            <a:ext cx="18293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broyeur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25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0045" y="5554671"/>
            <a:ext cx="18517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pressoir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14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83154" y="5558135"/>
            <a:ext cx="507542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Matériels pour transformer le lait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 beurre et fromage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4945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92" y="5698811"/>
            <a:ext cx="546335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Outillage pour les travaux des champs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tracté par les chevaux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7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0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8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26938" y="5717903"/>
            <a:ext cx="509466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corps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bâtiments ou les outillages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suspendus aux charpentes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58788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06752" y="5752099"/>
            <a:ext cx="605005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Des socles anciens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labourer la terre 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vec la complicité du cheval et de l’homme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3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89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04121" y="5745704"/>
            <a:ext cx="653576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Ces outillages exposés servaient pour travailler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la terre en  utilisant la force du cheval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25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34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9" r="40568"/>
          <a:stretch/>
        </p:blipFill>
        <p:spPr>
          <a:xfrm>
            <a:off x="0" y="3093"/>
            <a:ext cx="4322618" cy="685490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3" b="9167"/>
          <a:stretch/>
        </p:blipFill>
        <p:spPr>
          <a:xfrm>
            <a:off x="4322618" y="3093"/>
            <a:ext cx="4821382" cy="686972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4978" y="5550877"/>
            <a:ext cx="84171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cheminée sarrasine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qu’on ne trouve que dans la campagne Bressane ,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et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e poulet Bressan  à pates violettes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62223" y="208149"/>
            <a:ext cx="66367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deux éléments qui caractérisent la Bresse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30431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562" y="2836085"/>
            <a:ext cx="9060873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Ferme du Champ Bressan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Romenay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Classée Monument historique, cette bâtisse aménagée dans le style de vie des années 1930 abrite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cheminées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sarrasines rare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encore visibles en Bourgogne. Son intérieur reconstitué, ses objets du quotidien et ses témoignages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offrent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immersion sensible dans la vie paysanne du début du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XX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 siècle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.</a:t>
            </a:r>
          </a:p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                        Belle découverte à faire,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011" y="6326148"/>
            <a:ext cx="398698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 : février 2026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28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000">
        <p14:prism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896</TotalTime>
  <Words>1016</Words>
  <Application>Microsoft Office PowerPoint</Application>
  <PresentationFormat>Affichage à l'écran (4:3)</PresentationFormat>
  <Paragraphs>103</Paragraphs>
  <Slides>77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77</vt:i4>
      </vt:variant>
    </vt:vector>
  </HeadingPairs>
  <TitlesOfParts>
    <vt:vector size="83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99</cp:revision>
  <dcterms:created xsi:type="dcterms:W3CDTF">2026-02-12T17:34:24Z</dcterms:created>
  <dcterms:modified xsi:type="dcterms:W3CDTF">2026-02-22T07:34:36Z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