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  <p:sldId id="390" r:id="rId3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4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6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22/02/2026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22/02/2026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51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9144000" cy="6858000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195482" y="315148"/>
            <a:ext cx="492615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b="1" dirty="0" smtClean="0"/>
              <a:t>Guy </a:t>
            </a:r>
            <a:r>
              <a:rPr lang="fr-FR" sz="6000" b="1" dirty="0" err="1" smtClean="0"/>
              <a:t>Montagné</a:t>
            </a:r>
            <a:endParaRPr lang="fr-FR" sz="6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3452876" y="1846747"/>
            <a:ext cx="19379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 smtClean="0"/>
              <a:t>Bernard </a:t>
            </a:r>
            <a:endParaRPr lang="fr-FR" sz="40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3860" y="3764808"/>
            <a:ext cx="676275" cy="158115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3907" name="Imag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25287" y="616391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126435" y="1311965"/>
            <a:ext cx="80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7" name="ZoneTexte 6">
            <a:hlinkClick r:id="" action="ppaction://hlinkshowjump?jump=firstslide"/>
          </p:cNvPr>
          <p:cNvSpPr txBox="1"/>
          <p:nvPr/>
        </p:nvSpPr>
        <p:spPr>
          <a:xfrm>
            <a:off x="908414" y="5331051"/>
            <a:ext cx="12311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relancer</a:t>
            </a:r>
            <a:endParaRPr lang="fr-FR" sz="2400" b="1" dirty="0"/>
          </a:p>
        </p:txBody>
      </p:sp>
      <p:sp>
        <p:nvSpPr>
          <p:cNvPr id="9" name="ZoneTexte 8">
            <a:hlinkClick r:id="" action="ppaction://hlinkshowjump?jump=endshow"/>
          </p:cNvPr>
          <p:cNvSpPr txBox="1"/>
          <p:nvPr/>
        </p:nvSpPr>
        <p:spPr>
          <a:xfrm>
            <a:off x="7135550" y="5696898"/>
            <a:ext cx="15698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/>
              <a:t>Quitter</a:t>
            </a:r>
            <a:endParaRPr lang="fr-FR" sz="3600" b="1" dirty="0"/>
          </a:p>
        </p:txBody>
      </p:sp>
      <p:pic>
        <p:nvPicPr>
          <p:cNvPr id="6" name="guy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524000" y="226894"/>
            <a:ext cx="6096000" cy="3429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443</TotalTime>
  <Words>5</Words>
  <Application>Microsoft Office PowerPoint</Application>
  <PresentationFormat>Affichage à l'écran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36</cp:revision>
  <dcterms:created xsi:type="dcterms:W3CDTF">2017-12-01T12:36:20Z</dcterms:created>
  <dcterms:modified xsi:type="dcterms:W3CDTF">2026-02-22T10:34:39Z</dcterms:modified>
</cp:coreProperties>
</file>