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664131" y="344643"/>
            <a:ext cx="78157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 smtClean="0"/>
              <a:t>Chevaler_ </a:t>
            </a:r>
            <a:r>
              <a:rPr lang="fr-FR" sz="6000" b="1" dirty="0" err="1"/>
              <a:t>laspales</a:t>
            </a:r>
            <a:r>
              <a:rPr lang="fr-FR" sz="6000" b="1" dirty="0"/>
              <a:t> </a:t>
            </a:r>
            <a:r>
              <a:rPr lang="fr-FR" sz="6000" b="1" dirty="0" smtClean="0"/>
              <a:t>_taxi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1282885" y="1572176"/>
            <a:ext cx="6277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/>
              <a:t>Au petit théâtre de Bouvard</a:t>
            </a:r>
            <a:endParaRPr lang="fr-FR" sz="4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733" y="3778456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chevalie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80027" y="308779"/>
            <a:ext cx="5714488" cy="41813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12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35</cp:revision>
  <dcterms:created xsi:type="dcterms:W3CDTF">2017-12-01T12:36:20Z</dcterms:created>
  <dcterms:modified xsi:type="dcterms:W3CDTF">2026-02-22T10:27:52Z</dcterms:modified>
</cp:coreProperties>
</file>