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21/02/2026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21/02/2026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856574" y="401091"/>
            <a:ext cx="56976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 err="1"/>
              <a:t>Benedicte</a:t>
            </a:r>
            <a:r>
              <a:rPr lang="fr-FR" sz="6000" b="1" dirty="0"/>
              <a:t> </a:t>
            </a:r>
            <a:r>
              <a:rPr lang="fr-FR" sz="6000" b="1" dirty="0" err="1"/>
              <a:t>Grimal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849417" y="1599885"/>
            <a:ext cx="34451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Fiesta Catalane </a:t>
            </a:r>
            <a:endParaRPr lang="fr-FR" sz="4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59" y="2786929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Benedicte Grimal - Fiesta Catalane 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185950"/>
            <a:ext cx="6096000" cy="3429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6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34</cp:revision>
  <dcterms:created xsi:type="dcterms:W3CDTF">2017-12-01T12:36:20Z</dcterms:created>
  <dcterms:modified xsi:type="dcterms:W3CDTF">2026-02-21T17:44:58Z</dcterms:modified>
</cp:coreProperties>
</file>