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50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8ATAg173VscMI4XraDy4A==" hashData="SCYLqw2HEZLGcI/h0KKSi+NK8D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DE8400"/>
    <a:srgbClr val="FF69D8"/>
    <a:srgbClr val="C519BD"/>
    <a:srgbClr val="FFC91D"/>
    <a:srgbClr val="685D6B"/>
    <a:srgbClr val="5A5A5A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75" autoAdjust="0"/>
    <p:restoredTop sz="94660"/>
  </p:normalViewPr>
  <p:slideViewPr>
    <p:cSldViewPr>
      <p:cViewPr>
        <p:scale>
          <a:sx n="83" d="100"/>
          <a:sy n="83" d="100"/>
        </p:scale>
        <p:origin x="-994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1437E7-393A-47D4-8FE6-DA2D62F0C842}" type="datetimeFigureOut">
              <a:rPr lang="fr-FR"/>
              <a:pPr>
                <a:defRPr/>
              </a:pPr>
              <a:t>31/01/2025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2C2715-38D7-484F-BF10-34FA5CB55D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4476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83932C7-02B4-4586-89B4-CC9B8AA746B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B8213F-7491-4115-A7F0-63CDD10BBFA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FE4A66-FC6D-4E14-8C58-9088CDE2ADF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B1EF3-BFD8-4459-BB72-33C47DA5EC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1425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AC1AC-0471-4CDA-981E-02F7B36220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3410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D0FF2-D3E1-41C6-BF0D-E6504B201E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5290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046B4-DE63-4BE1-8A22-BABCC7E4EB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6660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7F5A3-2257-495F-A815-E4596A1103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664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B82B4-5D98-48A8-B676-EF96C550D7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2184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1BA54-C890-41A6-9F0C-62E83B74C4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1768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E10DC-6B8E-40CA-849E-9688D2855D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9683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97B0D-3976-4D33-837A-41B5B66413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1791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BB647-2A76-4E14-9A51-7B7212FA62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9023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4D148-479B-4118-B548-DC41E76F11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333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tx1">
                <a:lumMod val="85000"/>
              </a:schemeClr>
            </a:gs>
            <a:gs pos="84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68000">
              <a:schemeClr val="tx1">
                <a:lumMod val="5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2CCBE2C-40B1-4B30-8673-064DC3F6D7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jpe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33.jpeg"/><Relationship Id="rId21" Type="http://schemas.openxmlformats.org/officeDocument/2006/relationships/image" Target="../media/image22.jpeg"/><Relationship Id="rId34" Type="http://schemas.openxmlformats.org/officeDocument/2006/relationships/image" Target="../media/image30.png"/><Relationship Id="rId42" Type="http://schemas.openxmlformats.org/officeDocument/2006/relationships/image" Target="../media/image36.jpeg"/><Relationship Id="rId47" Type="http://schemas.microsoft.com/office/2007/relationships/hdphoto" Target="../media/hdphoto4.wdp"/><Relationship Id="rId50" Type="http://schemas.openxmlformats.org/officeDocument/2006/relationships/audio" Target="../media/audio9.wav"/><Relationship Id="rId55" Type="http://schemas.openxmlformats.org/officeDocument/2006/relationships/image" Target="../media/image45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0" Type="http://schemas.openxmlformats.org/officeDocument/2006/relationships/audio" Target="../media/audio4.wav"/><Relationship Id="rId29" Type="http://schemas.openxmlformats.org/officeDocument/2006/relationships/image" Target="../media/image26.jpeg"/><Relationship Id="rId41" Type="http://schemas.openxmlformats.org/officeDocument/2006/relationships/image" Target="../media/image35.jpeg"/><Relationship Id="rId54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5.gif"/><Relationship Id="rId24" Type="http://schemas.openxmlformats.org/officeDocument/2006/relationships/audio" Target="../media/audio6.wav"/><Relationship Id="rId32" Type="http://schemas.openxmlformats.org/officeDocument/2006/relationships/image" Target="../media/image29.png"/><Relationship Id="rId37" Type="http://schemas.microsoft.com/office/2007/relationships/hdphoto" Target="../media/hdphoto3.wdp"/><Relationship Id="rId40" Type="http://schemas.openxmlformats.org/officeDocument/2006/relationships/image" Target="../media/image34.jpeg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image" Target="../media/image48.png"/><Relationship Id="rId5" Type="http://schemas.openxmlformats.org/officeDocument/2006/relationships/image" Target="../media/image10.png"/><Relationship Id="rId15" Type="http://schemas.openxmlformats.org/officeDocument/2006/relationships/image" Target="../media/image19.gif"/><Relationship Id="rId23" Type="http://schemas.openxmlformats.org/officeDocument/2006/relationships/image" Target="../media/image23.jpeg"/><Relationship Id="rId28" Type="http://schemas.openxmlformats.org/officeDocument/2006/relationships/audio" Target="../media/audio8.wav"/><Relationship Id="rId36" Type="http://schemas.openxmlformats.org/officeDocument/2006/relationships/image" Target="../media/image31.png"/><Relationship Id="rId49" Type="http://schemas.microsoft.com/office/2007/relationships/hdphoto" Target="../media/hdphoto5.wdp"/><Relationship Id="rId57" Type="http://schemas.openxmlformats.org/officeDocument/2006/relationships/image" Target="../media/image47.png"/><Relationship Id="rId61" Type="http://schemas.openxmlformats.org/officeDocument/2006/relationships/image" Target="../media/image51.gif"/><Relationship Id="rId10" Type="http://schemas.openxmlformats.org/officeDocument/2006/relationships/image" Target="../media/image14.gif"/><Relationship Id="rId19" Type="http://schemas.openxmlformats.org/officeDocument/2006/relationships/image" Target="../media/image21.jpeg"/><Relationship Id="rId31" Type="http://schemas.openxmlformats.org/officeDocument/2006/relationships/image" Target="../media/image28.jpeg"/><Relationship Id="rId44" Type="http://schemas.openxmlformats.org/officeDocument/2006/relationships/image" Target="../media/image38.jpeg"/><Relationship Id="rId52" Type="http://schemas.openxmlformats.org/officeDocument/2006/relationships/audio" Target="../media/audio1.wav"/><Relationship Id="rId60" Type="http://schemas.openxmlformats.org/officeDocument/2006/relationships/image" Target="../media/image50.jpeg"/><Relationship Id="rId4" Type="http://schemas.openxmlformats.org/officeDocument/2006/relationships/image" Target="../media/image9.png"/><Relationship Id="rId9" Type="http://schemas.openxmlformats.org/officeDocument/2006/relationships/image" Target="../media/image13.gif"/><Relationship Id="rId14" Type="http://schemas.openxmlformats.org/officeDocument/2006/relationships/image" Target="../media/image18.gif"/><Relationship Id="rId22" Type="http://schemas.openxmlformats.org/officeDocument/2006/relationships/audio" Target="../media/audio5.wav"/><Relationship Id="rId27" Type="http://schemas.openxmlformats.org/officeDocument/2006/relationships/image" Target="../media/image25.jpeg"/><Relationship Id="rId30" Type="http://schemas.openxmlformats.org/officeDocument/2006/relationships/image" Target="../media/image27.jpeg"/><Relationship Id="rId35" Type="http://schemas.microsoft.com/office/2007/relationships/hdphoto" Target="../media/hdphoto2.wdp"/><Relationship Id="rId43" Type="http://schemas.openxmlformats.org/officeDocument/2006/relationships/image" Target="../media/image37.jpeg"/><Relationship Id="rId48" Type="http://schemas.openxmlformats.org/officeDocument/2006/relationships/image" Target="../media/image41.png"/><Relationship Id="rId56" Type="http://schemas.openxmlformats.org/officeDocument/2006/relationships/image" Target="../media/image46.png"/><Relationship Id="rId8" Type="http://schemas.openxmlformats.org/officeDocument/2006/relationships/image" Target="../media/image12.gif"/><Relationship Id="rId51" Type="http://schemas.openxmlformats.org/officeDocument/2006/relationships/image" Target="../media/image42.jpeg"/><Relationship Id="rId3" Type="http://schemas.openxmlformats.org/officeDocument/2006/relationships/image" Target="../media/image8.png"/><Relationship Id="rId12" Type="http://schemas.openxmlformats.org/officeDocument/2006/relationships/image" Target="../media/image16.png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microsoft.com/office/2007/relationships/hdphoto" Target="../media/hdphoto1.wdp"/><Relationship Id="rId38" Type="http://schemas.openxmlformats.org/officeDocument/2006/relationships/image" Target="../media/image32.gif"/><Relationship Id="rId46" Type="http://schemas.openxmlformats.org/officeDocument/2006/relationships/image" Target="../media/image40.png"/><Relationship Id="rId59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5-2169.wav">
            <a:hlinkClick r:id="" action="ppaction://media"/>
          </p:cNvPr>
          <p:cNvPicPr>
            <a:picLocks noRot="1" noChangeAspect="1"/>
          </p:cNvPicPr>
          <p:nvPr>
            <a:wavAudioFile r:embed="rId1" name="05-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6" descr="C:\Users\Solenn\Desktop\2017-11-11_17h00_5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04788"/>
            <a:ext cx="8664575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avantb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600" y="927100"/>
            <a:ext cx="66548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1798638"/>
            <a:ext cx="3313112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946650" y="2794000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5" name="Cadre 1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1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700808"/>
            <a:ext cx="3597047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3" descr="C:\Users\Solenn\Desktop\mai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1" y="1840458"/>
            <a:ext cx="3024336" cy="3032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Solenn\Desktop\2017-11-11_17h00_5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04788"/>
            <a:ext cx="8664575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Solenn\Desktop\avantb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600" y="927100"/>
            <a:ext cx="66548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411413" y="2274888"/>
            <a:ext cx="43211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/>
              <a:t>01- L'bon Dieu dans la merde        </a:t>
            </a:r>
          </a:p>
          <a:p>
            <a:pPr algn="ctr" eaLnBrk="1" hangingPunct="1"/>
            <a:r>
              <a:rPr lang="fr-FR" sz="1200" b="1"/>
              <a:t>02- La Java des bons Enfants              </a:t>
            </a:r>
          </a:p>
          <a:p>
            <a:pPr algn="ctr" eaLnBrk="1" hangingPunct="1"/>
            <a:r>
              <a:rPr lang="fr-FR" sz="1200" b="1"/>
              <a:t>03- La Makhnovstchina                     </a:t>
            </a:r>
          </a:p>
          <a:p>
            <a:pPr algn="ctr" eaLnBrk="1" hangingPunct="1"/>
            <a:r>
              <a:rPr lang="fr-FR" sz="1200" b="1"/>
              <a:t>04- Les Journées de Mai                   </a:t>
            </a:r>
          </a:p>
          <a:p>
            <a:pPr algn="ctr" eaLnBrk="1" hangingPunct="1"/>
            <a:r>
              <a:rPr lang="fr-FR" sz="1200" b="1"/>
              <a:t>05- La Vie s'écoule , la Vie S'enfuit     </a:t>
            </a:r>
          </a:p>
          <a:p>
            <a:pPr algn="ctr" eaLnBrk="1" hangingPunct="1"/>
            <a:r>
              <a:rPr lang="fr-FR" sz="1200" b="1"/>
              <a:t>06- Il est cinq heures , le nouveau Monde s'éveille             </a:t>
            </a:r>
          </a:p>
          <a:p>
            <a:pPr algn="ctr" eaLnBrk="1" hangingPunct="1"/>
            <a:r>
              <a:rPr lang="fr-FR" sz="1200" b="1"/>
              <a:t>07- Chanson du CMDO                       </a:t>
            </a:r>
          </a:p>
          <a:p>
            <a:pPr algn="ctr" eaLnBrk="1" hangingPunct="1"/>
            <a:r>
              <a:rPr lang="fr-FR" sz="1200" b="1"/>
              <a:t>08- La mitraillette                        </a:t>
            </a:r>
          </a:p>
          <a:p>
            <a:pPr algn="ctr" eaLnBrk="1" hangingPunct="1"/>
            <a:r>
              <a:rPr lang="fr-FR" sz="1200" b="1"/>
              <a:t>09- Les bureaucrates se ramassent à la pelle</a:t>
            </a:r>
          </a:p>
          <a:p>
            <a:pPr algn="ctr" eaLnBrk="1" hangingPunct="1"/>
            <a:endParaRPr lang="fr-FR" sz="1200" b="1"/>
          </a:p>
          <a:p>
            <a:pPr algn="ctr" eaLnBrk="1" hangingPunct="1"/>
            <a:r>
              <a:rPr lang="fr-FR" sz="1200" b="1">
                <a:solidFill>
                  <a:srgbClr val="C07200"/>
                </a:solidFill>
              </a:rPr>
              <a:t>Jacques Marchais , Vanessa Hachloum</a:t>
            </a:r>
          </a:p>
          <a:p>
            <a:pPr algn="ctr" eaLnBrk="1" hangingPunct="1"/>
            <a:r>
              <a:rPr lang="fr-FR" sz="1200" b="1">
                <a:solidFill>
                  <a:srgbClr val="C07200"/>
                </a:solidFill>
              </a:rPr>
              <a:t> </a:t>
            </a:r>
          </a:p>
        </p:txBody>
      </p:sp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258" y="63166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6" descr="C:\Users\Marie-Jose\Desktop\NUMEROS JUKEBOX NOIR\1 (FILEminimizer).jpg">
            <a:hlinkClick r:id="" action="ppaction://noaction" highlightClick="1">
              <a:snd r:embed="rId16" name="01-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2" descr="C:\Users\Marie-Jose\Desktop\NUMEROS JUKEBOX NOIR\2 (FILEminimizer).jpg">
            <a:hlinkClick r:id="" action="ppaction://noaction" highlightClick="1">
              <a:snd r:embed="rId18" name="02-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4" descr="C:\Users\Marie-Jose\Desktop\NUMEROS JUKEBOX NOIR\4 (FILEminimizer).jpg">
            <a:hlinkClick r:id="" action="ppaction://noaction" highlightClick="1">
              <a:snd r:embed="rId20" name="04-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2" name="03-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7" descr="C:\Users\Marie-Jose\Desktop\NUMEROS JUKEBOX NOIR\7 (FILEminimizer).jpg">
            <a:hlinkClick r:id="" action="ppaction://noaction" highlightClick="1">
              <a:snd r:embed="rId24" name="07-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26" name="08-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9" descr="C:\Users\Marie-Jose\Desktop\NUMEROS JUKEBOX NOIR\9 (FILEminimizer).jpg">
            <a:hlinkClick r:id="" action="ppaction://noaction" highlightClick="1">
              <a:snd r:embed="rId28" name="09-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D:\SMYLET\1 (FILEmini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3738" y="4914900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243137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4" name="Picture 6" descr="C:\Users\Marie-Jose\Desktop\NUMEROS JUKEBOX NOIR\6 (FILEminimizer).jpg">
            <a:hlinkClick r:id="" action="ppaction://noaction" highlightClick="1">
              <a:snd r:embed="rId50" name="06-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3105150"/>
            <a:ext cx="4873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11387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05150"/>
            <a:ext cx="174625" cy="211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" descr="C:\Users\Marie-Jose\Desktop\NUMEROS JUKEBOX NOIR\5 (FILEminimizer).jpg">
            <a:hlinkClick r:id="" action="ppaction://noaction" highlightClick="1">
              <a:snd r:embed="rId52" name="05-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616" y="5151470"/>
            <a:ext cx="4762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" descr="C:\Users\Solenn\Desktop\2017-11-11_17h00_52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1479550"/>
            <a:ext cx="1428750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mai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1771650"/>
            <a:ext cx="86360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371600"/>
            <a:ext cx="1606550" cy="1722438"/>
          </a:xfrm>
          <a:prstGeom prst="frame">
            <a:avLst>
              <a:gd name="adj1" fmla="val 6684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7" name="Picture 69" descr="C:\Users\Jclaud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93" y="4292472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62" y="3872706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146" y="3921125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JUKEBOX ♫09  mai 68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JUKEBOX ♫09  mai 68</Template>
  <TotalTime>0</TotalTime>
  <Words>62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JUKEBOX ♫09  mai 68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2017-11-11T15:29:44Z</dcterms:created>
  <dcterms:modified xsi:type="dcterms:W3CDTF">2025-01-31T14:33:08Z</dcterms:modified>
</cp:coreProperties>
</file>