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46" r:id="rId2"/>
    <p:sldId id="337" r:id="rId3"/>
    <p:sldId id="347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Z5umx9B7KTWznCzG9Af9dQ==" hashData="emohZV4WVDFdCuWzddJKvDMwte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519BD"/>
    <a:srgbClr val="FF69D8"/>
    <a:srgbClr val="DE8400"/>
    <a:srgbClr val="685D6B"/>
    <a:srgbClr val="5A5A5A"/>
    <a:srgbClr val="C07200"/>
    <a:srgbClr val="0051A2"/>
    <a:srgbClr val="43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2445" autoAdjust="0"/>
    <p:restoredTop sz="94660"/>
  </p:normalViewPr>
  <p:slideViewPr>
    <p:cSldViewPr>
      <p:cViewPr>
        <p:scale>
          <a:sx n="90" d="100"/>
          <a:sy n="90" d="100"/>
        </p:scale>
        <p:origin x="-619" y="-2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B0D423D-FB98-48BF-AD13-AAA633A8E967}" type="datetimeFigureOut">
              <a:rPr lang="fr-FR"/>
              <a:pPr>
                <a:defRPr/>
              </a:pPr>
              <a:t>16/01/2025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06C6B2A-6F8D-4E88-BCFB-9D4548641FA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76183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FC84230-97B3-4FB0-AA8D-CD1638CB81DC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F45E92E-0997-4A77-8B98-D1CE1DBE993D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AF06C80-D551-41C8-AA75-3B4883C88E81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CDE54D-6437-4645-86DF-4BBD971DD04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663792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A102D2-CDEE-4B16-852E-0B43DB61F62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88565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3C7108-FD22-4517-9402-9A1204B11FA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564088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3C263F-A3AE-4F9E-82FF-4742AA2EE44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524069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55C132-5FEA-4E01-A04F-CAECA970AFE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674943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2A9859-A435-44A0-A742-9495DE49682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7897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827DE4-43EE-4BD7-ACBF-AC32DE52C52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763433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3B5DEA-F0B1-4FFB-956B-159FB57892F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990339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CB1AEE-A575-42E4-8B51-1C6117B5036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49396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3D96AF-3F9F-4A61-8F56-FB3725B7DE9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616264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29A13B-B50A-4673-9C04-048E01A1E1F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52757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7000">
              <a:srgbClr val="C00000"/>
            </a:gs>
            <a:gs pos="87000">
              <a:srgbClr val="FFC000"/>
            </a:gs>
            <a:gs pos="82000">
              <a:schemeClr val="tx2">
                <a:lumMod val="75000"/>
              </a:schemeClr>
            </a:gs>
            <a:gs pos="57000">
              <a:schemeClr val="tx1"/>
            </a:gs>
            <a:gs pos="69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241C729-383A-42BE-AD87-A37AE4DDC92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2.jpe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5.wav"/><Relationship Id="rId18" Type="http://schemas.openxmlformats.org/officeDocument/2006/relationships/image" Target="../media/image19.jpeg"/><Relationship Id="rId26" Type="http://schemas.openxmlformats.org/officeDocument/2006/relationships/image" Target="../media/image23.jpeg"/><Relationship Id="rId39" Type="http://schemas.openxmlformats.org/officeDocument/2006/relationships/audio" Target="../media/audio18.wav"/><Relationship Id="rId21" Type="http://schemas.openxmlformats.org/officeDocument/2006/relationships/audio" Target="../media/audio9.wav"/><Relationship Id="rId34" Type="http://schemas.openxmlformats.org/officeDocument/2006/relationships/image" Target="../media/image27.jpeg"/><Relationship Id="rId42" Type="http://schemas.openxmlformats.org/officeDocument/2006/relationships/image" Target="../media/image31.jpeg"/><Relationship Id="rId47" Type="http://schemas.openxmlformats.org/officeDocument/2006/relationships/image" Target="../media/image35.png"/><Relationship Id="rId50" Type="http://schemas.openxmlformats.org/officeDocument/2006/relationships/image" Target="../media/image37.jpeg"/><Relationship Id="rId55" Type="http://schemas.openxmlformats.org/officeDocument/2006/relationships/image" Target="../media/image42.jpeg"/><Relationship Id="rId63" Type="http://schemas.openxmlformats.org/officeDocument/2006/relationships/image" Target="../media/image49.jpeg"/><Relationship Id="rId68" Type="http://schemas.openxmlformats.org/officeDocument/2006/relationships/image" Target="../media/image53.png"/><Relationship Id="rId76" Type="http://schemas.openxmlformats.org/officeDocument/2006/relationships/image" Target="../media/image60.png"/><Relationship Id="rId7" Type="http://schemas.openxmlformats.org/officeDocument/2006/relationships/audio" Target="../media/audio2.wav"/><Relationship Id="rId71" Type="http://schemas.openxmlformats.org/officeDocument/2006/relationships/image" Target="../media/image55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8.jpeg"/><Relationship Id="rId29" Type="http://schemas.openxmlformats.org/officeDocument/2006/relationships/audio" Target="../media/audio13.wav"/><Relationship Id="rId11" Type="http://schemas.openxmlformats.org/officeDocument/2006/relationships/audio" Target="../media/audio4.wav"/><Relationship Id="rId24" Type="http://schemas.openxmlformats.org/officeDocument/2006/relationships/image" Target="../media/image22.jpeg"/><Relationship Id="rId32" Type="http://schemas.openxmlformats.org/officeDocument/2006/relationships/image" Target="../media/image26.jpeg"/><Relationship Id="rId37" Type="http://schemas.openxmlformats.org/officeDocument/2006/relationships/audio" Target="../media/audio17.wav"/><Relationship Id="rId40" Type="http://schemas.openxmlformats.org/officeDocument/2006/relationships/image" Target="../media/image30.jpeg"/><Relationship Id="rId45" Type="http://schemas.openxmlformats.org/officeDocument/2006/relationships/image" Target="../media/image34.png"/><Relationship Id="rId53" Type="http://schemas.openxmlformats.org/officeDocument/2006/relationships/image" Target="../media/image40.jpeg"/><Relationship Id="rId58" Type="http://schemas.openxmlformats.org/officeDocument/2006/relationships/image" Target="../media/image45.png"/><Relationship Id="rId66" Type="http://schemas.openxmlformats.org/officeDocument/2006/relationships/image" Target="../media/image51.gif"/><Relationship Id="rId74" Type="http://schemas.openxmlformats.org/officeDocument/2006/relationships/image" Target="../media/image58.jpeg"/><Relationship Id="rId5" Type="http://schemas.openxmlformats.org/officeDocument/2006/relationships/image" Target="../media/image12.gif"/><Relationship Id="rId15" Type="http://schemas.openxmlformats.org/officeDocument/2006/relationships/audio" Target="../media/audio6.wav"/><Relationship Id="rId23" Type="http://schemas.openxmlformats.org/officeDocument/2006/relationships/audio" Target="../media/audio10.wav"/><Relationship Id="rId28" Type="http://schemas.openxmlformats.org/officeDocument/2006/relationships/image" Target="../media/image24.jpeg"/><Relationship Id="rId36" Type="http://schemas.openxmlformats.org/officeDocument/2006/relationships/image" Target="../media/image28.jpeg"/><Relationship Id="rId49" Type="http://schemas.openxmlformats.org/officeDocument/2006/relationships/image" Target="../media/image36.png"/><Relationship Id="rId57" Type="http://schemas.openxmlformats.org/officeDocument/2006/relationships/image" Target="../media/image44.jpeg"/><Relationship Id="rId61" Type="http://schemas.openxmlformats.org/officeDocument/2006/relationships/image" Target="../media/image47.png"/><Relationship Id="rId10" Type="http://schemas.openxmlformats.org/officeDocument/2006/relationships/image" Target="../media/image15.jpeg"/><Relationship Id="rId19" Type="http://schemas.openxmlformats.org/officeDocument/2006/relationships/audio" Target="../media/audio8.wav"/><Relationship Id="rId31" Type="http://schemas.openxmlformats.org/officeDocument/2006/relationships/audio" Target="../media/audio14.wav"/><Relationship Id="rId44" Type="http://schemas.openxmlformats.org/officeDocument/2006/relationships/image" Target="../media/image33.jpeg"/><Relationship Id="rId52" Type="http://schemas.openxmlformats.org/officeDocument/2006/relationships/image" Target="../media/image39.png"/><Relationship Id="rId60" Type="http://schemas.openxmlformats.org/officeDocument/2006/relationships/image" Target="../media/image46.gif"/><Relationship Id="rId65" Type="http://schemas.openxmlformats.org/officeDocument/2006/relationships/image" Target="../media/image4.gif"/><Relationship Id="rId73" Type="http://schemas.openxmlformats.org/officeDocument/2006/relationships/image" Target="../media/image57.jpeg"/><Relationship Id="rId4" Type="http://schemas.openxmlformats.org/officeDocument/2006/relationships/image" Target="../media/image11.png"/><Relationship Id="rId9" Type="http://schemas.openxmlformats.org/officeDocument/2006/relationships/audio" Target="../media/audio3.wav"/><Relationship Id="rId14" Type="http://schemas.openxmlformats.org/officeDocument/2006/relationships/image" Target="../media/image17.jpeg"/><Relationship Id="rId22" Type="http://schemas.openxmlformats.org/officeDocument/2006/relationships/image" Target="../media/image21.jpeg"/><Relationship Id="rId27" Type="http://schemas.openxmlformats.org/officeDocument/2006/relationships/audio" Target="../media/audio12.wav"/><Relationship Id="rId30" Type="http://schemas.openxmlformats.org/officeDocument/2006/relationships/image" Target="../media/image25.jpeg"/><Relationship Id="rId35" Type="http://schemas.openxmlformats.org/officeDocument/2006/relationships/audio" Target="../media/audio16.wav"/><Relationship Id="rId43" Type="http://schemas.openxmlformats.org/officeDocument/2006/relationships/image" Target="../media/image32.gif"/><Relationship Id="rId48" Type="http://schemas.microsoft.com/office/2007/relationships/hdphoto" Target="../media/hdphoto2.wdp"/><Relationship Id="rId56" Type="http://schemas.openxmlformats.org/officeDocument/2006/relationships/image" Target="../media/image43.png"/><Relationship Id="rId64" Type="http://schemas.openxmlformats.org/officeDocument/2006/relationships/image" Target="../media/image50.png"/><Relationship Id="rId69" Type="http://schemas.microsoft.com/office/2007/relationships/hdphoto" Target="../media/hdphoto4.wdp"/><Relationship Id="rId77" Type="http://schemas.openxmlformats.org/officeDocument/2006/relationships/image" Target="../media/image61.png"/><Relationship Id="rId8" Type="http://schemas.openxmlformats.org/officeDocument/2006/relationships/image" Target="../media/image14.jpeg"/><Relationship Id="rId51" Type="http://schemas.openxmlformats.org/officeDocument/2006/relationships/image" Target="../media/image38.gif"/><Relationship Id="rId72" Type="http://schemas.openxmlformats.org/officeDocument/2006/relationships/image" Target="../media/image56.png"/><Relationship Id="rId3" Type="http://schemas.openxmlformats.org/officeDocument/2006/relationships/image" Target="../media/image10.png"/><Relationship Id="rId12" Type="http://schemas.openxmlformats.org/officeDocument/2006/relationships/image" Target="../media/image16.jpeg"/><Relationship Id="rId17" Type="http://schemas.openxmlformats.org/officeDocument/2006/relationships/audio" Target="../media/audio7.wav"/><Relationship Id="rId25" Type="http://schemas.openxmlformats.org/officeDocument/2006/relationships/audio" Target="../media/audio11.wav"/><Relationship Id="rId33" Type="http://schemas.openxmlformats.org/officeDocument/2006/relationships/audio" Target="../media/audio15.wav"/><Relationship Id="rId38" Type="http://schemas.openxmlformats.org/officeDocument/2006/relationships/image" Target="../media/image29.jpeg"/><Relationship Id="rId46" Type="http://schemas.microsoft.com/office/2007/relationships/hdphoto" Target="../media/hdphoto1.wdp"/><Relationship Id="rId59" Type="http://schemas.microsoft.com/office/2007/relationships/hdphoto" Target="../media/hdphoto3.wdp"/><Relationship Id="rId67" Type="http://schemas.openxmlformats.org/officeDocument/2006/relationships/image" Target="../media/image52.gif"/><Relationship Id="rId20" Type="http://schemas.openxmlformats.org/officeDocument/2006/relationships/image" Target="../media/image20.jpeg"/><Relationship Id="rId41" Type="http://schemas.openxmlformats.org/officeDocument/2006/relationships/audio" Target="../media/audio19.wav"/><Relationship Id="rId54" Type="http://schemas.openxmlformats.org/officeDocument/2006/relationships/image" Target="../media/image41.png"/><Relationship Id="rId62" Type="http://schemas.openxmlformats.org/officeDocument/2006/relationships/image" Target="../media/image48.jpeg"/><Relationship Id="rId70" Type="http://schemas.openxmlformats.org/officeDocument/2006/relationships/image" Target="../media/image54.jpeg"/><Relationship Id="rId75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MIR ADDICTIONS_011.wav">
            <a:hlinkClick r:id="" action="ppaction://media"/>
          </p:cNvPr>
          <p:cNvPicPr>
            <a:picLocks noRot="1" noChangeAspect="1"/>
          </p:cNvPicPr>
          <p:nvPr>
            <a:wavAudioFile r:embed="rId1" name="AMIR ADDICTIONS_011.wav"/>
          </p:nvPr>
        </p:nvPicPr>
        <p:blipFill>
          <a:blip r:embed="rId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8" descr="C:\Users\Solenn\Desktop\Amir - Addictions by angus\bbbbb_Modifié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090613"/>
            <a:ext cx="6513512" cy="464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3200" y="1714500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1116013" y="908050"/>
            <a:ext cx="6911975" cy="5041900"/>
          </a:xfrm>
          <a:prstGeom prst="frame">
            <a:avLst>
              <a:gd name="adj1" fmla="val 3882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092700" y="2751138"/>
            <a:ext cx="1301750" cy="1320800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55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5813" y="1643063"/>
            <a:ext cx="3914775" cy="360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0" descr="C:\Users\Solenn\Desktop\Amir - Addictions by angus\6636851509049289a1qoej2fualsl1500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7613" y="1776413"/>
            <a:ext cx="3398837" cy="3398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Solenn\Desktop\Amir - Addictions by angus\aaaaa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0" y="131763"/>
            <a:ext cx="8805863" cy="661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1187450" y="955675"/>
            <a:ext cx="6697663" cy="4945063"/>
          </a:xfrm>
          <a:prstGeom prst="frame">
            <a:avLst>
              <a:gd name="adj1" fmla="val 3882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1392238" y="1844675"/>
            <a:ext cx="57848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100" b="1">
                <a:solidFill>
                  <a:srgbClr val="DE8400"/>
                </a:solidFill>
              </a:rPr>
              <a:t>01- La Drague (Live)</a:t>
            </a:r>
          </a:p>
        </p:txBody>
      </p:sp>
      <p:pic>
        <p:nvPicPr>
          <p:cNvPr id="3078" name="Picture 8" descr="C:\Users\Solenn\Desktop\Amir - Addictions by angus\bbbbb_Modifié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9913" y="1365250"/>
            <a:ext cx="5464175" cy="412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4" descr="C:\Users\Solenn\Desktop\media.nrj (FILEminimizer)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2595563"/>
            <a:ext cx="4171950" cy="313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ZoneTexte 8"/>
          <p:cNvSpPr txBox="1">
            <a:spLocks noChangeArrowheads="1"/>
          </p:cNvSpPr>
          <p:nvPr/>
        </p:nvSpPr>
        <p:spPr bwMode="auto">
          <a:xfrm>
            <a:off x="2511425" y="1866900"/>
            <a:ext cx="5360988" cy="314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fr-FR" sz="1100" b="1" dirty="0" smtClean="0">
                <a:solidFill>
                  <a:schemeClr val="accent4">
                    <a:lumMod val="10000"/>
                  </a:schemeClr>
                </a:solidFill>
              </a:rPr>
              <a:t>01. Que seront les hommes ?</a:t>
            </a:r>
          </a:p>
          <a:p>
            <a:pPr algn="ctr" eaLnBrk="1" hangingPunct="1">
              <a:defRPr/>
            </a:pPr>
            <a:r>
              <a:rPr lang="fr-FR" sz="1100" b="1" dirty="0" smtClean="0">
                <a:solidFill>
                  <a:schemeClr val="accent4">
                    <a:lumMod val="10000"/>
                  </a:schemeClr>
                </a:solidFill>
              </a:rPr>
              <a:t>02. Etats d'amour</a:t>
            </a:r>
          </a:p>
          <a:p>
            <a:pPr algn="ctr" eaLnBrk="1" hangingPunct="1">
              <a:defRPr/>
            </a:pPr>
            <a:r>
              <a:rPr lang="fr-FR" sz="1100" b="1" dirty="0" smtClean="0">
                <a:solidFill>
                  <a:schemeClr val="accent4">
                    <a:lumMod val="10000"/>
                  </a:schemeClr>
                </a:solidFill>
              </a:rPr>
              <a:t>03. Tout passe</a:t>
            </a:r>
          </a:p>
          <a:p>
            <a:pPr algn="ctr" eaLnBrk="1" hangingPunct="1">
              <a:defRPr/>
            </a:pPr>
            <a:r>
              <a:rPr lang="fr-FR" sz="1100" b="1" dirty="0" smtClean="0">
                <a:solidFill>
                  <a:schemeClr val="accent4">
                    <a:lumMod val="10000"/>
                  </a:schemeClr>
                </a:solidFill>
              </a:rPr>
              <a:t>04. Les rues de ma peine</a:t>
            </a:r>
          </a:p>
          <a:p>
            <a:pPr algn="ctr" eaLnBrk="1" hangingPunct="1">
              <a:defRPr/>
            </a:pPr>
            <a:r>
              <a:rPr lang="fr-FR" sz="1100" b="1" dirty="0" smtClean="0">
                <a:solidFill>
                  <a:schemeClr val="accent4">
                    <a:lumMod val="10000"/>
                  </a:schemeClr>
                </a:solidFill>
              </a:rPr>
              <a:t>05. Il était une femme</a:t>
            </a:r>
          </a:p>
          <a:p>
            <a:pPr algn="ctr" eaLnBrk="1" hangingPunct="1">
              <a:defRPr/>
            </a:pPr>
            <a:r>
              <a:rPr lang="fr-FR" sz="1100" b="1" dirty="0" smtClean="0">
                <a:solidFill>
                  <a:schemeClr val="accent4">
                    <a:lumMod val="10000"/>
                  </a:schemeClr>
                </a:solidFill>
              </a:rPr>
              <a:t>06. Le </a:t>
            </a:r>
            <a:r>
              <a:rPr lang="fr-FR" sz="1100" b="1" dirty="0" err="1" smtClean="0">
                <a:solidFill>
                  <a:schemeClr val="accent4">
                    <a:lumMod val="10000"/>
                  </a:schemeClr>
                </a:solidFill>
              </a:rPr>
              <a:t>coeur</a:t>
            </a:r>
            <a:r>
              <a:rPr lang="fr-FR" sz="1100" b="1" dirty="0" smtClean="0">
                <a:solidFill>
                  <a:schemeClr val="accent4">
                    <a:lumMod val="10000"/>
                  </a:schemeClr>
                </a:solidFill>
              </a:rPr>
              <a:t> dans les cordes</a:t>
            </a:r>
          </a:p>
          <a:p>
            <a:pPr algn="ctr" eaLnBrk="1" hangingPunct="1">
              <a:defRPr/>
            </a:pPr>
            <a:r>
              <a:rPr lang="fr-FR" sz="1100" b="1" dirty="0" smtClean="0">
                <a:solidFill>
                  <a:schemeClr val="accent4">
                    <a:lumMod val="10000"/>
                  </a:schemeClr>
                </a:solidFill>
              </a:rPr>
              <a:t>07. Sors de ma tête</a:t>
            </a:r>
          </a:p>
          <a:p>
            <a:pPr algn="ctr" eaLnBrk="1" hangingPunct="1">
              <a:defRPr/>
            </a:pPr>
            <a:r>
              <a:rPr lang="fr-FR" sz="1100" b="1" dirty="0" smtClean="0">
                <a:solidFill>
                  <a:schemeClr val="accent4">
                    <a:lumMod val="10000"/>
                  </a:schemeClr>
                </a:solidFill>
              </a:rPr>
              <a:t>08. L'amourant</a:t>
            </a:r>
          </a:p>
          <a:p>
            <a:pPr algn="ctr" eaLnBrk="1" hangingPunct="1">
              <a:defRPr/>
            </a:pPr>
            <a:r>
              <a:rPr lang="fr-FR" sz="1100" b="1" dirty="0" smtClean="0">
                <a:solidFill>
                  <a:schemeClr val="accent4">
                    <a:lumMod val="10000"/>
                  </a:schemeClr>
                </a:solidFill>
              </a:rPr>
              <a:t>09. Opium</a:t>
            </a:r>
          </a:p>
          <a:p>
            <a:pPr algn="ctr" eaLnBrk="1" hangingPunct="1">
              <a:defRPr/>
            </a:pPr>
            <a:r>
              <a:rPr lang="fr-FR" sz="1100" b="1" dirty="0" smtClean="0">
                <a:solidFill>
                  <a:schemeClr val="accent4">
                    <a:lumMod val="10000"/>
                  </a:schemeClr>
                </a:solidFill>
              </a:rPr>
              <a:t>10. Que le temps s'arrête</a:t>
            </a:r>
          </a:p>
          <a:p>
            <a:pPr algn="ctr" eaLnBrk="1" hangingPunct="1">
              <a:defRPr/>
            </a:pPr>
            <a:r>
              <a:rPr lang="fr-FR" sz="1100" b="1" dirty="0" smtClean="0">
                <a:solidFill>
                  <a:schemeClr val="accent4">
                    <a:lumMod val="10000"/>
                  </a:schemeClr>
                </a:solidFill>
              </a:rPr>
              <a:t>11. </a:t>
            </a:r>
            <a:r>
              <a:rPr lang="fr-FR" sz="1100" b="1" dirty="0" err="1" smtClean="0">
                <a:solidFill>
                  <a:schemeClr val="accent4">
                    <a:lumMod val="10000"/>
                  </a:schemeClr>
                </a:solidFill>
              </a:rPr>
              <a:t>Ideale</a:t>
            </a:r>
            <a:r>
              <a:rPr lang="fr-FR" sz="1100" b="1" dirty="0" smtClean="0">
                <a:solidFill>
                  <a:schemeClr val="accent4">
                    <a:lumMod val="10000"/>
                  </a:schemeClr>
                </a:solidFill>
              </a:rPr>
              <a:t> idylle </a:t>
            </a:r>
            <a:r>
              <a:rPr lang="fr-FR" sz="1100" b="1" dirty="0" err="1" smtClean="0">
                <a:solidFill>
                  <a:schemeClr val="accent4">
                    <a:lumMod val="10000"/>
                  </a:schemeClr>
                </a:solidFill>
              </a:rPr>
              <a:t>feat</a:t>
            </a:r>
            <a:r>
              <a:rPr lang="fr-FR" sz="1100" b="1" dirty="0" smtClean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fr-FR" sz="1100" b="1" dirty="0" err="1" smtClean="0">
                <a:solidFill>
                  <a:schemeClr val="accent4">
                    <a:lumMod val="10000"/>
                  </a:schemeClr>
                </a:solidFill>
              </a:rPr>
              <a:t>lital</a:t>
            </a:r>
            <a:endParaRPr lang="fr-FR" sz="1100" b="1" dirty="0" smtClean="0">
              <a:solidFill>
                <a:schemeClr val="accent4">
                  <a:lumMod val="10000"/>
                </a:schemeClr>
              </a:solidFill>
            </a:endParaRPr>
          </a:p>
          <a:p>
            <a:pPr algn="ctr" eaLnBrk="1" hangingPunct="1">
              <a:defRPr/>
            </a:pPr>
            <a:r>
              <a:rPr lang="fr-FR" sz="1100" b="1" dirty="0" smtClean="0">
                <a:solidFill>
                  <a:schemeClr val="accent4">
                    <a:lumMod val="10000"/>
                  </a:schemeClr>
                </a:solidFill>
              </a:rPr>
              <a:t>12. Laisse la vie faire</a:t>
            </a:r>
          </a:p>
          <a:p>
            <a:pPr algn="ctr" eaLnBrk="1" hangingPunct="1">
              <a:defRPr/>
            </a:pPr>
            <a:r>
              <a:rPr lang="fr-FR" sz="1100" b="1" dirty="0" smtClean="0">
                <a:solidFill>
                  <a:schemeClr val="accent4">
                    <a:lumMod val="10000"/>
                  </a:schemeClr>
                </a:solidFill>
              </a:rPr>
              <a:t>13. No </a:t>
            </a:r>
            <a:r>
              <a:rPr lang="fr-FR" sz="1100" b="1" dirty="0" err="1" smtClean="0">
                <a:solidFill>
                  <a:schemeClr val="accent4">
                    <a:lumMod val="10000"/>
                  </a:schemeClr>
                </a:solidFill>
              </a:rPr>
              <a:t>vacancy</a:t>
            </a:r>
            <a:r>
              <a:rPr lang="fr-FR" sz="1100" b="1" dirty="0" smtClean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fr-FR" sz="1100" b="1" dirty="0" err="1" smtClean="0">
                <a:solidFill>
                  <a:schemeClr val="accent4">
                    <a:lumMod val="10000"/>
                  </a:schemeClr>
                </a:solidFill>
              </a:rPr>
              <a:t>feat</a:t>
            </a:r>
            <a:r>
              <a:rPr lang="fr-FR" sz="1100" b="1" dirty="0" smtClean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fr-FR" sz="1100" b="1" dirty="0" err="1" smtClean="0">
                <a:solidFill>
                  <a:schemeClr val="accent4">
                    <a:lumMod val="10000"/>
                  </a:schemeClr>
                </a:solidFill>
              </a:rPr>
              <a:t>amir</a:t>
            </a:r>
            <a:r>
              <a:rPr lang="fr-FR" sz="1100" b="1" dirty="0" smtClean="0">
                <a:solidFill>
                  <a:schemeClr val="accent4">
                    <a:lumMod val="10000"/>
                  </a:schemeClr>
                </a:solidFill>
              </a:rPr>
              <a:t> - One </a:t>
            </a:r>
            <a:r>
              <a:rPr lang="fr-FR" sz="1100" b="1" dirty="0" err="1" smtClean="0">
                <a:solidFill>
                  <a:schemeClr val="accent4">
                    <a:lumMod val="10000"/>
                  </a:schemeClr>
                </a:solidFill>
              </a:rPr>
              <a:t>Republic</a:t>
            </a:r>
            <a:endParaRPr lang="fr-FR" sz="1100" b="1" dirty="0" smtClean="0">
              <a:solidFill>
                <a:schemeClr val="accent4">
                  <a:lumMod val="10000"/>
                </a:schemeClr>
              </a:solidFill>
            </a:endParaRPr>
          </a:p>
          <a:p>
            <a:pPr algn="ctr" eaLnBrk="1" hangingPunct="1">
              <a:defRPr/>
            </a:pPr>
            <a:r>
              <a:rPr lang="fr-FR" sz="1100" b="1" dirty="0" smtClean="0">
                <a:solidFill>
                  <a:schemeClr val="accent4">
                    <a:lumMod val="10000"/>
                  </a:schemeClr>
                </a:solidFill>
              </a:rPr>
              <a:t>14. La nuit</a:t>
            </a:r>
          </a:p>
          <a:p>
            <a:pPr algn="ctr" eaLnBrk="1" hangingPunct="1">
              <a:defRPr/>
            </a:pPr>
            <a:r>
              <a:rPr lang="fr-FR" sz="1100" b="1" dirty="0" smtClean="0">
                <a:solidFill>
                  <a:schemeClr val="accent4">
                    <a:lumMod val="10000"/>
                  </a:schemeClr>
                </a:solidFill>
              </a:rPr>
              <a:t>15. Anja</a:t>
            </a:r>
          </a:p>
          <a:p>
            <a:pPr algn="ctr" eaLnBrk="1" hangingPunct="1">
              <a:defRPr/>
            </a:pPr>
            <a:r>
              <a:rPr lang="fr-FR" sz="1100" b="1" dirty="0" smtClean="0">
                <a:solidFill>
                  <a:schemeClr val="accent4">
                    <a:lumMod val="10000"/>
                  </a:schemeClr>
                </a:solidFill>
              </a:rPr>
              <a:t>16. Et toi bonus </a:t>
            </a:r>
            <a:r>
              <a:rPr lang="fr-FR" sz="1100" b="1" dirty="0" err="1" smtClean="0">
                <a:solidFill>
                  <a:schemeClr val="accent4">
                    <a:lumMod val="10000"/>
                  </a:schemeClr>
                </a:solidFill>
              </a:rPr>
              <a:t>track</a:t>
            </a:r>
            <a:endParaRPr lang="fr-FR" sz="1100" b="1" dirty="0" smtClean="0">
              <a:solidFill>
                <a:schemeClr val="accent4">
                  <a:lumMod val="10000"/>
                </a:schemeClr>
              </a:solidFill>
            </a:endParaRPr>
          </a:p>
          <a:p>
            <a:pPr algn="ctr" eaLnBrk="1" hangingPunct="1">
              <a:defRPr/>
            </a:pPr>
            <a:r>
              <a:rPr lang="fr-FR" sz="1100" b="1" dirty="0" smtClean="0">
                <a:solidFill>
                  <a:schemeClr val="accent4">
                    <a:lumMod val="10000"/>
                  </a:schemeClr>
                </a:solidFill>
              </a:rPr>
              <a:t>17. L'impasse bonus </a:t>
            </a:r>
            <a:r>
              <a:rPr lang="fr-FR" sz="1100" b="1" dirty="0" err="1" smtClean="0">
                <a:solidFill>
                  <a:schemeClr val="accent4">
                    <a:lumMod val="10000"/>
                  </a:schemeClr>
                </a:solidFill>
              </a:rPr>
              <a:t>track</a:t>
            </a:r>
            <a:endParaRPr lang="fr-FR" sz="1100" b="1" dirty="0" smtClean="0">
              <a:solidFill>
                <a:schemeClr val="accent4">
                  <a:lumMod val="10000"/>
                </a:schemeClr>
              </a:solidFill>
            </a:endParaRPr>
          </a:p>
          <a:p>
            <a:pPr algn="ctr" eaLnBrk="1" hangingPunct="1">
              <a:defRPr/>
            </a:pPr>
            <a:r>
              <a:rPr lang="fr-FR" sz="1100" b="1" dirty="0" smtClean="0">
                <a:solidFill>
                  <a:schemeClr val="accent4">
                    <a:lumMod val="10000"/>
                  </a:schemeClr>
                </a:solidFill>
              </a:rPr>
              <a:t>18. Boréale aurore bonus </a:t>
            </a:r>
            <a:r>
              <a:rPr lang="fr-FR" sz="1100" b="1" dirty="0" err="1" smtClean="0">
                <a:solidFill>
                  <a:schemeClr val="accent4">
                    <a:lumMod val="10000"/>
                  </a:schemeClr>
                </a:solidFill>
              </a:rPr>
              <a:t>track</a:t>
            </a:r>
            <a:endParaRPr lang="fr-FR" sz="1100" b="1" dirty="0" smtClean="0">
              <a:solidFill>
                <a:schemeClr val="accent4">
                  <a:lumMod val="1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8463" y="1654175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56" descr="C:\Users\Marie-Jose\Desktop\NUMEROS JUKEBOX NOIR\1 (FILEminimizer).jpg">
            <a:hlinkClick r:id="" action="ppaction://noaction" highlightClick="1">
              <a:snd r:embed="rId7" name="1 Que seront les hommes -.wav"/>
            </a:hlinkClick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0363" y="3119438"/>
            <a:ext cx="57150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2" descr="C:\Users\Marie-Jose\Desktop\NUMEROS JUKEBOX NOIR\2 (FILEminimizer).jpg">
            <a:hlinkClick r:id="" action="ppaction://noaction" highlightClick="1">
              <a:snd r:embed="rId9" name="2 États d'Amour.wav"/>
            </a:hlinkClick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4338" y="3321050"/>
            <a:ext cx="417512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3" descr="C:\Users\Marie-Jose\Desktop\NUMEROS JUKEBOX NOIR\3 (FILEminimizer).jpg">
            <a:hlinkClick r:id="" action="ppaction://noaction" highlightClick="1">
              <a:snd r:embed="rId11" name="3 Tout passe.wav"/>
            </a:hlinkClick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9575" y="3560763"/>
            <a:ext cx="422275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4" descr="C:\Users\Marie-Jose\Desktop\NUMEROS JUKEBOX NOIR\4 (FILEminimizer).jpg">
            <a:hlinkClick r:id="" action="ppaction://noaction" highlightClick="1">
              <a:snd r:embed="rId13" name="4 Les rues de ma peine.wav"/>
            </a:hlinkClick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798888"/>
            <a:ext cx="42703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" descr="C:\Users\Marie-Jose\Desktop\NUMEROS JUKEBOX NOIR\5 (FILEminimizer).jpg">
            <a:hlinkClick r:id="" action="ppaction://noaction" highlightClick="1">
              <a:snd r:embed="rId15" name="5 Il était une femme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4043363"/>
            <a:ext cx="506413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6" descr="C:\Users\Marie-Jose\Desktop\NUMEROS JUKEBOX NOIR\6 (FILEminimizer).jpg">
            <a:hlinkClick r:id="" action="ppaction://noaction" highlightClick="1">
              <a:snd r:embed="rId17" name="6 Le coeur dans les cordes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4260850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7" descr="C:\Users\Marie-Jose\Desktop\NUMEROS JUKEBOX NOIR\7 (FILEminimizer).jpg">
            <a:hlinkClick r:id="" action="ppaction://noaction" highlightClick="1">
              <a:snd r:embed="rId19" name="7 Sors de ma tête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4494213"/>
            <a:ext cx="5159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8" descr="C:\Users\Marie-Jose\Desktop\NUMEROS JUKEBOX NOIR\8 (FILEminimizer).jpg">
            <a:hlinkClick r:id="" action="ppaction://noaction" highlightClick="1">
              <a:snd r:embed="rId21" name="8 L'amourant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7350" y="47402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9" descr="C:\Users\Marie-Jose\Desktop\NUMEROS JUKEBOX NOIR\9 (FILEminimizer).jpg">
            <a:hlinkClick r:id="" action="ppaction://noaction" highlightClick="1">
              <a:snd r:embed="rId23" name="9 Opium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4964113"/>
            <a:ext cx="530225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11" descr="C:\Users\Marie-Jose\Desktop\NUMEROS JUKEBOX NOIR\11 (FILEminimizer).jpg">
            <a:hlinkClick r:id="" action="ppaction://noaction" highlightClick="1">
              <a:snd r:embed="rId25" name="11 Idéale idylle (feat. Lital).wav"/>
            </a:hlinkClick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3327400"/>
            <a:ext cx="4413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12" descr="C:\Users\Marie-Jose\Desktop\NUMEROS JUKEBOX NOIR\12 (FILEminimizer).jpg">
            <a:hlinkClick r:id="" action="ppaction://noaction" highlightClick="1">
              <a:snd r:embed="rId27" name="12 Laisse la vie faire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3563938"/>
            <a:ext cx="4730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13" descr="C:\Users\Marie-Jose\Desktop\NUMEROS JUKEBOX NOIR\13 (FILEminimizer).jpg">
            <a:hlinkClick r:id="" action="ppaction://noaction" highlightClick="1">
              <a:snd r:embed="rId29" name="13 No Vacancy (feat. Amir)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350" y="3798888"/>
            <a:ext cx="4651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14" descr="C:\Users\Marie-Jose\Desktop\NUMEROS JUKEBOX NOIR\14 (FILEminimizer).jpg">
            <a:hlinkClick r:id="" action="ppaction://noaction" highlightClick="1">
              <a:snd r:embed="rId31" name="14 La nuit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350" y="4030663"/>
            <a:ext cx="43497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15" descr="C:\Users\Marie-Jose\Desktop\NUMEROS JUKEBOX NOIR\15 (FILEminimizer).jpg">
            <a:hlinkClick r:id="" action="ppaction://noaction" highlightClick="1">
              <a:snd r:embed="rId33" name="15 Anja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650" y="4262438"/>
            <a:ext cx="466725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6" descr="C:\Users\Marie-Jose\Desktop\NUMEROS JUKEBOX NOIR\16 (FILEminimizer).jpg">
            <a:hlinkClick r:id="" action="ppaction://noaction" highlightClick="1">
              <a:snd r:embed="rId35" name="16 Et toi (Bonus Track)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650" y="4495800"/>
            <a:ext cx="4476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7" descr="C:\Users\Marie-Jose\Desktop\NUMEROS JUKEBOX NOIR\17 (FILEminimizer).jpg">
            <a:hlinkClick r:id="" action="ppaction://noaction" highlightClick="1">
              <a:snd r:embed="rId37" name="17 L'impasse (Bonus Track)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4888" y="4713288"/>
            <a:ext cx="473075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8" descr="C:\Users\Marie-Jose\Desktop\NUMEROS JUKEBOX NOIR\18 (FILEminimizer).jpg">
            <a:hlinkClick r:id="" action="ppaction://noaction" highlightClick="1">
              <a:snd r:embed="rId39" name="18 Boréale aurore (Bonus Track)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7113" y="4953000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0" descr="C:\Users\Marie-Jose\Desktop\NUMEROS JUKEBOX NOIR\10 (FILEminimizer).jpg">
            <a:hlinkClick r:id="" action="ppaction://noaction" highlightClick="1">
              <a:snd r:embed="rId41" name="10 Que le temps s'arrête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4888" y="3116263"/>
            <a:ext cx="47148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Image 1"/>
          <p:cNvPicPr>
            <a:picLocks noChangeAspect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1738" y="3865563"/>
            <a:ext cx="1528762" cy="153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D:\SMYLET\BOUGEOIR 2.png"/>
          <p:cNvPicPr>
            <a:picLocks noChangeAspect="1" noChangeArrowheads="1"/>
          </p:cNvPicPr>
          <p:nvPr/>
        </p:nvPicPr>
        <p:blipFill>
          <a:blip r:embed="rId45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275" y="216217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D:\SMYLET\BOUGEOIR 2.png"/>
          <p:cNvPicPr>
            <a:picLocks noChangeAspect="1" noChangeArrowheads="1"/>
          </p:cNvPicPr>
          <p:nvPr/>
        </p:nvPicPr>
        <p:blipFill>
          <a:blip r:embed="rId47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2175" y="215900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49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2746" y="945474"/>
            <a:ext cx="1815136" cy="117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50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651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7" name="Image 10"/>
          <p:cNvPicPr>
            <a:picLocks noChangeAspect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8963" y="1430338"/>
            <a:ext cx="661987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1374775"/>
            <a:ext cx="1290637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4" descr="D:\SMYLET\1 (FILEmini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1575" y="3919538"/>
            <a:ext cx="130492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5863" y="3308350"/>
            <a:ext cx="1290637" cy="47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5863" y="2606675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2014538"/>
            <a:ext cx="1339850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" name="Ellipse 60"/>
          <p:cNvSpPr/>
          <p:nvPr/>
        </p:nvSpPr>
        <p:spPr bwMode="auto">
          <a:xfrm rot="3669725">
            <a:off x="2004218" y="1589882"/>
            <a:ext cx="373063" cy="368300"/>
          </a:xfrm>
          <a:prstGeom prst="ellipse">
            <a:avLst/>
          </a:prstGeom>
          <a:blipFill dpi="0" rotWithShape="1">
            <a:blip r:embed="rId5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34" name="Picture 2" descr="C:\Users\christelle\Desktop\Image2.png"/>
          <p:cNvPicPr>
            <a:picLocks noChangeAspect="1" noChangeArrowheads="1"/>
          </p:cNvPicPr>
          <p:nvPr/>
        </p:nvPicPr>
        <p:blipFill>
          <a:blip r:embed="rId58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6300" y="1430338"/>
            <a:ext cx="603250" cy="125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60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7113" y="1774825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19200"/>
            <a:ext cx="10556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christelle\Desktop\che.jp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4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christelle\Desktop\che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571875"/>
            <a:ext cx="21034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.jp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9963" y="3856038"/>
            <a:ext cx="309562" cy="154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38763"/>
            <a:ext cx="9061451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1438" y="3130550"/>
            <a:ext cx="334962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" name="Cadre 71"/>
          <p:cNvSpPr/>
          <p:nvPr/>
        </p:nvSpPr>
        <p:spPr bwMode="auto">
          <a:xfrm>
            <a:off x="1298575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6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3" name="Image 1"/>
          <p:cNvPicPr>
            <a:picLocks noChangeAspect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104232" y="4768056"/>
            <a:ext cx="171450" cy="1093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Image 50"/>
          <p:cNvPicPr>
            <a:picLocks noChangeAspect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50838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" name="Cadre 72"/>
          <p:cNvSpPr/>
          <p:nvPr/>
        </p:nvSpPr>
        <p:spPr bwMode="auto">
          <a:xfrm>
            <a:off x="2727325" y="3116263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6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6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7463" y="638333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988" y="6392863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8">
            <a:extLst>
              <a:ext uri="{BEBA8EAE-BF5A-486C-A8C5-ECC9F3942E4B}">
                <a14:imgProps xmlns:a14="http://schemas.microsoft.com/office/drawing/2010/main">
                  <a14:imgLayer r:embed="rId6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6738" y="4732951"/>
            <a:ext cx="847725" cy="1131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10" descr="C:\Users\Solenn\Desktop\Amir - Addictions by angus\6636851509049289a1qoej2fualsl1500.jpg"/>
          <p:cNvPicPr>
            <a:picLocks noChangeAspect="1" noChangeArrowheads="1"/>
          </p:cNvPicPr>
          <p:nvPr/>
        </p:nvPicPr>
        <p:blipFill>
          <a:blip r:embed="rId7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9525" y="1512888"/>
            <a:ext cx="1436688" cy="15062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" name="Cadre 80"/>
          <p:cNvSpPr/>
          <p:nvPr/>
        </p:nvSpPr>
        <p:spPr>
          <a:xfrm>
            <a:off x="3741738" y="1408113"/>
            <a:ext cx="1571625" cy="1724025"/>
          </a:xfrm>
          <a:prstGeom prst="frame">
            <a:avLst>
              <a:gd name="adj1" fmla="val 6684"/>
            </a:avLst>
          </a:prstGeom>
          <a:blipFill dpi="0" rotWithShape="1">
            <a:blip r:embed="rId6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62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2" descr="C:\Users\christelle\Desktop\che.jp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" descr="C:\Users\christelle\Desktop\che.jp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2" descr="C:\Users\christelle\Desktop\che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5" descr="C:\Users\Solenn\Desktop\amir_haddad_jaime_ma_femme_et_elle_me_fait_confiance_détouré (FILEminimizer).pn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6663" y="2606675"/>
            <a:ext cx="4568031" cy="3406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2" descr="C:\Users\christelle\Desktop\tabe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5599113"/>
            <a:ext cx="5676900" cy="116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7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316506"/>
            <a:ext cx="553687" cy="1587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107</Words>
  <Application>Microsoft Office PowerPoint</Application>
  <PresentationFormat>Affichage à l'écran (4:3)</PresentationFormat>
  <Paragraphs>22</Paragraphs>
  <Slides>3</Slides>
  <Notes>3</Notes>
  <HiddenSlides>0</HiddenSlides>
  <MMClips>1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6" baseType="lpstr">
      <vt:lpstr>Arial</vt:lpstr>
      <vt:lpstr>Calibri</vt:lpstr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2025-01-16T09:39:21Z</dcterms:modified>
</cp:coreProperties>
</file>