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73" r:id="rId3"/>
    <p:sldId id="37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jpb3x/rDYNMsLPbMmXxEA==" hashData="wQ0up0L0fVhKPd5sssBh/LHun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6547"/>
    <a:srgbClr val="FF7171"/>
    <a:srgbClr val="9A4D00"/>
    <a:srgbClr val="D03D1A"/>
    <a:srgbClr val="ED8A73"/>
    <a:srgbClr val="D66B00"/>
    <a:srgbClr val="007373"/>
    <a:srgbClr val="61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95" autoAdjust="0"/>
    <p:restoredTop sz="94660"/>
  </p:normalViewPr>
  <p:slideViewPr>
    <p:cSldViewPr>
      <p:cViewPr>
        <p:scale>
          <a:sx n="86" d="100"/>
          <a:sy n="86" d="100"/>
        </p:scale>
        <p:origin x="-1061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BEA341-9ACB-48B7-8480-46F3435F49A4}" type="datetimeFigureOut">
              <a:rPr lang="fr-FR"/>
              <a:pPr>
                <a:defRPr/>
              </a:pPr>
              <a:t>06/03/2025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8874FB-6430-41A1-A312-E28E06FC94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0541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72D3010-20E0-452D-97A5-20B13499688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63FA16-2D78-4B4A-A703-FECC865FB66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C56434-BF17-4152-B18B-112C6FD69E9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020DB-2081-4E1A-AFA7-00C4E8EEF2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1276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67752-FC91-4B40-A298-F2FACC0CA9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1922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7125F-8F8F-4769-9657-CB8B7D9DE4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4041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3E47D-DDF1-4B7D-A62E-588459E210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6429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8CBD7-7B2A-4DE2-A36E-2109F8997E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9278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02401-4230-4956-81DD-0C37380325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1811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88FD4-3355-47FF-8514-F750856DEB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1315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B5A9F-CC23-4D4F-9E2F-45274864F5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699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DD31F-1701-41DE-90A0-A43ABC5EB2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3050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64206-E49E-481F-BA0A-125DCC08AC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7398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04F64-08EF-42FD-8CC1-62EBB43361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7231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74000">
              <a:srgbClr val="E76547"/>
            </a:gs>
            <a:gs pos="88669">
              <a:srgbClr val="FF7171"/>
            </a:gs>
            <a:gs pos="95000">
              <a:schemeClr val="accent4">
                <a:lumMod val="10000"/>
              </a:schemeClr>
            </a:gs>
            <a:gs pos="81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BDD24D-05EF-4A35-A2F1-AFA24EAE52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gif"/><Relationship Id="rId21" Type="http://schemas.openxmlformats.org/officeDocument/2006/relationships/audio" Target="../media/audio7.wav"/><Relationship Id="rId34" Type="http://schemas.openxmlformats.org/officeDocument/2006/relationships/image" Target="../media/image33.jpeg"/><Relationship Id="rId42" Type="http://schemas.openxmlformats.org/officeDocument/2006/relationships/image" Target="../media/image38.png"/><Relationship Id="rId47" Type="http://schemas.openxmlformats.org/officeDocument/2006/relationships/audio" Target="../media/audio15.wav"/><Relationship Id="rId50" Type="http://schemas.openxmlformats.org/officeDocument/2006/relationships/image" Target="../media/image44.png"/><Relationship Id="rId55" Type="http://schemas.microsoft.com/office/2007/relationships/hdphoto" Target="../media/hdphoto5.wdp"/><Relationship Id="rId63" Type="http://schemas.microsoft.com/office/2007/relationships/hdphoto" Target="../media/hdphoto8.wdp"/><Relationship Id="rId68" Type="http://schemas.openxmlformats.org/officeDocument/2006/relationships/image" Target="../media/image56.gif"/><Relationship Id="rId76" Type="http://schemas.openxmlformats.org/officeDocument/2006/relationships/image" Target="../media/image63.png"/><Relationship Id="rId7" Type="http://schemas.openxmlformats.org/officeDocument/2006/relationships/image" Target="../media/image17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1.wav"/><Relationship Id="rId11" Type="http://schemas.openxmlformats.org/officeDocument/2006/relationships/image" Target="../media/image21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image" Target="../media/image35.png"/><Relationship Id="rId40" Type="http://schemas.openxmlformats.org/officeDocument/2006/relationships/audio" Target="../media/audio13.wav"/><Relationship Id="rId45" Type="http://schemas.openxmlformats.org/officeDocument/2006/relationships/audio" Target="../media/audio14.wav"/><Relationship Id="rId53" Type="http://schemas.microsoft.com/office/2007/relationships/hdphoto" Target="../media/hdphoto4.wdp"/><Relationship Id="rId58" Type="http://schemas.openxmlformats.org/officeDocument/2006/relationships/image" Target="../media/image48.png"/><Relationship Id="rId66" Type="http://schemas.openxmlformats.org/officeDocument/2006/relationships/image" Target="../media/image54.jpeg"/><Relationship Id="rId74" Type="http://schemas.openxmlformats.org/officeDocument/2006/relationships/image" Target="../media/image61.gif"/><Relationship Id="rId5" Type="http://schemas.openxmlformats.org/officeDocument/2006/relationships/image" Target="../media/image15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30.jpeg"/><Relationship Id="rId36" Type="http://schemas.microsoft.com/office/2007/relationships/hdphoto" Target="../media/hdphoto1.wdp"/><Relationship Id="rId49" Type="http://schemas.openxmlformats.org/officeDocument/2006/relationships/image" Target="../media/image43.gif"/><Relationship Id="rId57" Type="http://schemas.microsoft.com/office/2007/relationships/hdphoto" Target="../media/hdphoto6.wdp"/><Relationship Id="rId61" Type="http://schemas.openxmlformats.org/officeDocument/2006/relationships/image" Target="../media/image50.png"/><Relationship Id="rId10" Type="http://schemas.openxmlformats.org/officeDocument/2006/relationships/image" Target="../media/image20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40.png"/><Relationship Id="rId52" Type="http://schemas.openxmlformats.org/officeDocument/2006/relationships/image" Target="../media/image45.png"/><Relationship Id="rId60" Type="http://schemas.openxmlformats.org/officeDocument/2006/relationships/image" Target="../media/image49.png"/><Relationship Id="rId65" Type="http://schemas.openxmlformats.org/officeDocument/2006/relationships/image" Target="../media/image53.gif"/><Relationship Id="rId73" Type="http://schemas.openxmlformats.org/officeDocument/2006/relationships/image" Target="../media/image5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10.wav"/><Relationship Id="rId30" Type="http://schemas.openxmlformats.org/officeDocument/2006/relationships/image" Target="../media/image31.jpeg"/><Relationship Id="rId35" Type="http://schemas.openxmlformats.org/officeDocument/2006/relationships/image" Target="../media/image34.png"/><Relationship Id="rId43" Type="http://schemas.openxmlformats.org/officeDocument/2006/relationships/image" Target="../media/image39.png"/><Relationship Id="rId48" Type="http://schemas.openxmlformats.org/officeDocument/2006/relationships/image" Target="../media/image42.jpeg"/><Relationship Id="rId56" Type="http://schemas.openxmlformats.org/officeDocument/2006/relationships/image" Target="../media/image47.png"/><Relationship Id="rId64" Type="http://schemas.openxmlformats.org/officeDocument/2006/relationships/image" Target="../media/image52.gif"/><Relationship Id="rId69" Type="http://schemas.openxmlformats.org/officeDocument/2006/relationships/image" Target="../media/image57.jpeg"/><Relationship Id="rId8" Type="http://schemas.openxmlformats.org/officeDocument/2006/relationships/image" Target="../media/image18.gif"/><Relationship Id="rId51" Type="http://schemas.microsoft.com/office/2007/relationships/hdphoto" Target="../media/hdphoto3.wdp"/><Relationship Id="rId72" Type="http://schemas.openxmlformats.org/officeDocument/2006/relationships/image" Target="../media/image60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.wav"/><Relationship Id="rId38" Type="http://schemas.microsoft.com/office/2007/relationships/hdphoto" Target="../media/hdphoto2.wdp"/><Relationship Id="rId46" Type="http://schemas.openxmlformats.org/officeDocument/2006/relationships/image" Target="../media/image41.jpeg"/><Relationship Id="rId59" Type="http://schemas.microsoft.com/office/2007/relationships/hdphoto" Target="../media/hdphoto7.wdp"/><Relationship Id="rId67" Type="http://schemas.openxmlformats.org/officeDocument/2006/relationships/image" Target="../media/image55.png"/><Relationship Id="rId20" Type="http://schemas.openxmlformats.org/officeDocument/2006/relationships/image" Target="../media/image26.jpeg"/><Relationship Id="rId41" Type="http://schemas.openxmlformats.org/officeDocument/2006/relationships/image" Target="../media/image37.jpeg"/><Relationship Id="rId54" Type="http://schemas.openxmlformats.org/officeDocument/2006/relationships/image" Target="../media/image46.png"/><Relationship Id="rId62" Type="http://schemas.openxmlformats.org/officeDocument/2006/relationships/image" Target="../media/image51.png"/><Relationship Id="rId70" Type="http://schemas.openxmlformats.org/officeDocument/2006/relationships/image" Target="../media/image58.png"/><Relationship Id="rId75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8. 733.wav">
            <a:hlinkClick r:id="" action="ppaction://media"/>
          </p:cNvPr>
          <p:cNvPicPr>
            <a:picLocks noRot="1" noChangeAspect="1"/>
          </p:cNvPicPr>
          <p:nvPr>
            <a:wavAudioFile r:embed="rId1" name="08. Siffler Sur La Colline (à Toi, Joe Dassin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aude\Desktop\aaa_Modifié2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4763"/>
            <a:ext cx="91535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aaa_Modifié2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9600"/>
            <a:ext cx="7561262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2 -687.wav">
            <a:hlinkClick r:id="" action="ppaction://media"/>
          </p:cNvPr>
          <p:cNvPicPr>
            <a:picLocks noRot="1" noChangeAspect="1"/>
          </p:cNvPicPr>
          <p:nvPr>
            <a:wavAudioFile r:embed="rId2" name="12 - Si tu me téléphone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016125"/>
            <a:ext cx="2981325" cy="297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76375" y="1052513"/>
            <a:ext cx="6264275" cy="4752975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79988" y="2846388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D66B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747" y="1832079"/>
            <a:ext cx="3400159" cy="3193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2" descr="C:\Users\JClaude\Desktop\À toi (Joe Dassin)\kyrfunghttclc-60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1970088"/>
            <a:ext cx="2916237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aa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4763"/>
            <a:ext cx="91535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aude\Desktop\aaa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9600"/>
            <a:ext cx="7561262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2_animated_backgroun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1125538"/>
            <a:ext cx="6054725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079500" y="1589088"/>
            <a:ext cx="705802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01. Ycare/Axelle Red - À Toi (à Toi, Joe Dassin) (3:27)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02. Les Frangines - Les Champs-elysées (à Toi, Joe Dassin) (3:19)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03. Trois Cafés Gourmands - Salut Les Amoureux (à Toi, Joe Dassin) (4:18)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04. Patrick Fiori/Lola Dubini - Le Café Des 3 Colombes (à Toi, Joe Dassin) (4:29)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05. Jérémy Frerot/Tibz - Guantanamera (à Toi, Joe Dassin) (3:21)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06. Aldebert - La Fleur Aux Dents (à Toi, Joe Dassin) (2:28)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07. Kids United Nouvelle Génération - L'équipe À Jojo (à Toi, Joe Dassin) (3:06)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08. Carla/Jonathan Dassin - Siffler Sur La Colline (à Toi, Joe Dassin) (2:33)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09. Les Frangines - Il Était Une Fois Nous Deux (à Toi, Joe Dassin) (3:34)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10. Madame Monsieur - Mon Village Du Bout Du Monde (à Toi, Joe Dassin) (2:45)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11. Julien Dassin - Dans Les Yeux D'emilie (à Toi, Joe Dassin) (3:53)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12. La Deryves/21 Juin Le Duo - Le Petit Pain Au Chocolat (à Toi, Joe Dassin) (2:59)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13. Jonathan Dassin - Marie-jeanne (à Toi, Joe Dassin) (4:05)</a:t>
            </a:r>
          </a:p>
          <a:p>
            <a:pPr algn="ctr" eaLnBrk="1" hangingPunct="1"/>
            <a:r>
              <a:rPr lang="fr-FR" sz="1100" b="1" u="sng">
                <a:solidFill>
                  <a:srgbClr val="FFC000"/>
                </a:solidFill>
              </a:rPr>
              <a:t>14. Camélia Jordana - Et Si Tu N'existais Pas (à Toi, Joe Dassin) (3:35)</a:t>
            </a:r>
          </a:p>
        </p:txBody>
      </p:sp>
      <p:sp>
        <p:nvSpPr>
          <p:cNvPr id="13" name="Cadre 12"/>
          <p:cNvSpPr/>
          <p:nvPr/>
        </p:nvSpPr>
        <p:spPr>
          <a:xfrm>
            <a:off x="1476375" y="1052513"/>
            <a:ext cx="6264275" cy="4752975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7" descr="C:\Users\JClaude\Desktop\866708_95b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3397250"/>
            <a:ext cx="3384550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9" descr="C:\Users\JClaude\Pictures\Image1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30663"/>
            <a:ext cx="3262312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2" name="Picture 7" descr="ave-paloma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53994">
            <a:off x="3729038" y="4260850"/>
            <a:ext cx="12382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ave-paloma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9069">
            <a:off x="6832600" y="1046163"/>
            <a:ext cx="12382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9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1450" y="3176588"/>
            <a:ext cx="106045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1. À Toi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2. Les Champs-elysées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3. Salut Les Amoureux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e Café Des 3 Colombes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5. Guantanamera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6. La Fleur Aux Dents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561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Il Était Une Fois Nous Deux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Dans Les Yeux D'emilie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Le Petit Pain Au Chocolat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Marie-jeanne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561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8. Siffler Sur La Colline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2563"/>
            <a:ext cx="712788" cy="148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97" y="1908969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0" name="10. Mon Village Du Bout Du Monde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5" name="14. Et Si Tu N'existais Pas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5189538"/>
            <a:ext cx="446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7" name="07. L'équipe À Jojo (à Toi, Joe Dassin)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80013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90763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4962525"/>
            <a:ext cx="768350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2937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9" name="Picture 2" descr="D:\SMYLET\buste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76246" y="4067175"/>
            <a:ext cx="753468" cy="187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2" descr="C:\Users\JClaude\Desktop\À toi (Joe Dassin)\kyrfunghttclc-600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66875"/>
            <a:ext cx="1352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62375" y="1531938"/>
            <a:ext cx="1508125" cy="1606550"/>
          </a:xfrm>
          <a:prstGeom prst="frame">
            <a:avLst>
              <a:gd name="adj1" fmla="val 562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JClaude\Desktop\bbbbb_détouré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962" y="2932112"/>
            <a:ext cx="2543175" cy="344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5507038"/>
            <a:ext cx="6715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</Words>
  <Application>Microsoft Office PowerPoint</Application>
  <PresentationFormat>Affichage à l'écran (4:3)</PresentationFormat>
  <Paragraphs>17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2025-03-06T14:53:56Z</dcterms:modified>
</cp:coreProperties>
</file>