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447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70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370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9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734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413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184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651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80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92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2784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687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46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231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684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854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EAE2309-7D4D-4CFC-97B4-0602A7CB5964}" type="datetimeFigureOut">
              <a:rPr lang="fr-FR" smtClean="0"/>
              <a:t>12/02/2026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995AB-8C70-4A3B-B453-5E570AF2E3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8757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222" y="1153287"/>
            <a:ext cx="3979817" cy="5971185"/>
          </a:xfrm>
        </p:spPr>
      </p:pic>
      <p:sp>
        <p:nvSpPr>
          <p:cNvPr id="5" name="Rectangle 4"/>
          <p:cNvSpPr/>
          <p:nvPr/>
        </p:nvSpPr>
        <p:spPr>
          <a:xfrm>
            <a:off x="2063931" y="0"/>
            <a:ext cx="842989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 VILLE DE BETHUNE (PAS-DE-CALAIS)</a:t>
            </a:r>
          </a:p>
          <a:p>
            <a:pPr algn="ctr"/>
            <a:r>
              <a:rPr lang="fr-FR" sz="32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fr-FR" sz="3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</a:t>
            </a:r>
            <a:endParaRPr lang="fr-FR" sz="3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2549" y="2934789"/>
            <a:ext cx="360534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AUTREFOIS</a:t>
            </a:r>
            <a:endParaRPr lang="fr-FR" sz="32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flipH="1">
            <a:off x="7829006" y="5381897"/>
            <a:ext cx="285641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AUJOURD’HUI</a:t>
            </a:r>
            <a:endParaRPr lang="fr-FR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275" y="551007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97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Douce France intrumental.wav"/>
          </p:stSnd>
        </p:sndAc>
      </p:transition>
    </mc:Choice>
    <mc:Fallback>
      <p:transition spd="slow">
        <p:fade/>
        <p:sndAc>
          <p:stSnd loop="1">
            <p:snd r:embed="rId2" name="Douce France intrumenta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558" y="0"/>
            <a:ext cx="4570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81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854" y="0"/>
            <a:ext cx="4609151" cy="6915417"/>
          </a:xfrm>
        </p:spPr>
      </p:pic>
    </p:spTree>
    <p:extLst>
      <p:ext uri="{BB962C8B-B14F-4D97-AF65-F5344CB8AC3E}">
        <p14:creationId xmlns:p14="http://schemas.microsoft.com/office/powerpoint/2010/main" val="3975505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673" y="-1"/>
            <a:ext cx="4565613" cy="6850093"/>
          </a:xfrm>
        </p:spPr>
      </p:pic>
    </p:spTree>
    <p:extLst>
      <p:ext uri="{BB962C8B-B14F-4D97-AF65-F5344CB8AC3E}">
        <p14:creationId xmlns:p14="http://schemas.microsoft.com/office/powerpoint/2010/main" val="1843377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729" y="0"/>
            <a:ext cx="4612059" cy="6919780"/>
          </a:xfrm>
        </p:spPr>
      </p:pic>
    </p:spTree>
    <p:extLst>
      <p:ext uri="{BB962C8B-B14F-4D97-AF65-F5344CB8AC3E}">
        <p14:creationId xmlns:p14="http://schemas.microsoft.com/office/powerpoint/2010/main" val="2161078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677" y="0"/>
            <a:ext cx="4570883" cy="6858000"/>
          </a:xfrm>
        </p:spPr>
      </p:pic>
    </p:spTree>
    <p:extLst>
      <p:ext uri="{BB962C8B-B14F-4D97-AF65-F5344CB8AC3E}">
        <p14:creationId xmlns:p14="http://schemas.microsoft.com/office/powerpoint/2010/main" val="1926329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798" y="0"/>
            <a:ext cx="4652699" cy="6980754"/>
          </a:xfrm>
        </p:spPr>
      </p:pic>
    </p:spTree>
    <p:extLst>
      <p:ext uri="{BB962C8B-B14F-4D97-AF65-F5344CB8AC3E}">
        <p14:creationId xmlns:p14="http://schemas.microsoft.com/office/powerpoint/2010/main" val="1044655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2" y="-1"/>
            <a:ext cx="4591734" cy="6889285"/>
          </a:xfrm>
        </p:spPr>
      </p:pic>
    </p:spTree>
    <p:extLst>
      <p:ext uri="{BB962C8B-B14F-4D97-AF65-F5344CB8AC3E}">
        <p14:creationId xmlns:p14="http://schemas.microsoft.com/office/powerpoint/2010/main" val="1095970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4583025" cy="6876218"/>
          </a:xfrm>
        </p:spPr>
      </p:pic>
    </p:spTree>
    <p:extLst>
      <p:ext uri="{BB962C8B-B14F-4D97-AF65-F5344CB8AC3E}">
        <p14:creationId xmlns:p14="http://schemas.microsoft.com/office/powerpoint/2010/main" val="403773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4570883" cy="6858000"/>
          </a:xfrm>
        </p:spPr>
      </p:pic>
    </p:spTree>
    <p:extLst>
      <p:ext uri="{BB962C8B-B14F-4D97-AF65-F5344CB8AC3E}">
        <p14:creationId xmlns:p14="http://schemas.microsoft.com/office/powerpoint/2010/main" val="566129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4570883" cy="6858000"/>
          </a:xfrm>
        </p:spPr>
      </p:pic>
    </p:spTree>
    <p:extLst>
      <p:ext uri="{BB962C8B-B14F-4D97-AF65-F5344CB8AC3E}">
        <p14:creationId xmlns:p14="http://schemas.microsoft.com/office/powerpoint/2010/main" val="1406759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4570883" cy="6858000"/>
          </a:xfrm>
        </p:spPr>
      </p:pic>
    </p:spTree>
    <p:extLst>
      <p:ext uri="{BB962C8B-B14F-4D97-AF65-F5344CB8AC3E}">
        <p14:creationId xmlns:p14="http://schemas.microsoft.com/office/powerpoint/2010/main" val="4147409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2" y="0"/>
            <a:ext cx="4661402" cy="6993812"/>
          </a:xfrm>
        </p:spPr>
      </p:pic>
    </p:spTree>
    <p:extLst>
      <p:ext uri="{BB962C8B-B14F-4D97-AF65-F5344CB8AC3E}">
        <p14:creationId xmlns:p14="http://schemas.microsoft.com/office/powerpoint/2010/main" val="370899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854" y="0"/>
            <a:ext cx="4609151" cy="6915417"/>
          </a:xfrm>
        </p:spPr>
      </p:pic>
    </p:spTree>
    <p:extLst>
      <p:ext uri="{BB962C8B-B14F-4D97-AF65-F5344CB8AC3E}">
        <p14:creationId xmlns:p14="http://schemas.microsoft.com/office/powerpoint/2010/main" val="2029034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4583025" cy="6876218"/>
          </a:xfrm>
        </p:spPr>
      </p:pic>
    </p:spTree>
    <p:extLst>
      <p:ext uri="{BB962C8B-B14F-4D97-AF65-F5344CB8AC3E}">
        <p14:creationId xmlns:p14="http://schemas.microsoft.com/office/powerpoint/2010/main" val="2736100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066" y="-1"/>
            <a:ext cx="4562723" cy="6845757"/>
          </a:xfrm>
        </p:spPr>
      </p:pic>
    </p:spTree>
    <p:extLst>
      <p:ext uri="{BB962C8B-B14F-4D97-AF65-F5344CB8AC3E}">
        <p14:creationId xmlns:p14="http://schemas.microsoft.com/office/powerpoint/2010/main" val="364986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-1"/>
            <a:ext cx="4800739" cy="7202869"/>
          </a:xfrm>
        </p:spPr>
      </p:pic>
    </p:spTree>
    <p:extLst>
      <p:ext uri="{BB962C8B-B14F-4D97-AF65-F5344CB8AC3E}">
        <p14:creationId xmlns:p14="http://schemas.microsoft.com/office/powerpoint/2010/main" val="3060363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4617859" cy="6928482"/>
          </a:xfrm>
        </p:spPr>
      </p:pic>
    </p:spTree>
    <p:extLst>
      <p:ext uri="{BB962C8B-B14F-4D97-AF65-F5344CB8AC3E}">
        <p14:creationId xmlns:p14="http://schemas.microsoft.com/office/powerpoint/2010/main" val="305141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39" y="-174172"/>
            <a:ext cx="4742678" cy="7115757"/>
          </a:xfrm>
        </p:spPr>
      </p:pic>
    </p:spTree>
    <p:extLst>
      <p:ext uri="{BB962C8B-B14F-4D97-AF65-F5344CB8AC3E}">
        <p14:creationId xmlns:p14="http://schemas.microsoft.com/office/powerpoint/2010/main" val="146820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429" y="-200298"/>
            <a:ext cx="4794914" cy="7194129"/>
          </a:xfrm>
        </p:spPr>
      </p:pic>
    </p:spTree>
    <p:extLst>
      <p:ext uri="{BB962C8B-B14F-4D97-AF65-F5344CB8AC3E}">
        <p14:creationId xmlns:p14="http://schemas.microsoft.com/office/powerpoint/2010/main" val="613086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2" y="-1"/>
            <a:ext cx="4687528" cy="7033011"/>
          </a:xfrm>
        </p:spPr>
      </p:pic>
    </p:spTree>
    <p:extLst>
      <p:ext uri="{BB962C8B-B14F-4D97-AF65-F5344CB8AC3E}">
        <p14:creationId xmlns:p14="http://schemas.microsoft.com/office/powerpoint/2010/main" val="3489543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258" y="-104503"/>
            <a:ext cx="4768793" cy="7154938"/>
          </a:xfrm>
        </p:spPr>
      </p:pic>
    </p:spTree>
    <p:extLst>
      <p:ext uri="{BB962C8B-B14F-4D97-AF65-F5344CB8AC3E}">
        <p14:creationId xmlns:p14="http://schemas.microsoft.com/office/powerpoint/2010/main" val="403588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729" y="-452846"/>
            <a:ext cx="4922575" cy="7385668"/>
          </a:xfrm>
        </p:spPr>
      </p:pic>
    </p:spTree>
    <p:extLst>
      <p:ext uri="{BB962C8B-B14F-4D97-AF65-F5344CB8AC3E}">
        <p14:creationId xmlns:p14="http://schemas.microsoft.com/office/powerpoint/2010/main" val="1681415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854" y="0"/>
            <a:ext cx="4704945" cy="7059143"/>
          </a:xfrm>
        </p:spPr>
      </p:pic>
    </p:spTree>
    <p:extLst>
      <p:ext uri="{BB962C8B-B14F-4D97-AF65-F5344CB8AC3E}">
        <p14:creationId xmlns:p14="http://schemas.microsoft.com/office/powerpoint/2010/main" val="300266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603" y="-69669"/>
            <a:ext cx="4687534" cy="7033020"/>
          </a:xfrm>
        </p:spPr>
      </p:pic>
    </p:spTree>
    <p:extLst>
      <p:ext uri="{BB962C8B-B14F-4D97-AF65-F5344CB8AC3E}">
        <p14:creationId xmlns:p14="http://schemas.microsoft.com/office/powerpoint/2010/main" val="234484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2" y="-1"/>
            <a:ext cx="4591734" cy="6889285"/>
          </a:xfrm>
        </p:spPr>
      </p:pic>
    </p:spTree>
    <p:extLst>
      <p:ext uri="{BB962C8B-B14F-4D97-AF65-F5344CB8AC3E}">
        <p14:creationId xmlns:p14="http://schemas.microsoft.com/office/powerpoint/2010/main" val="742081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0"/>
            <a:ext cx="5061997" cy="7594852"/>
          </a:xfrm>
        </p:spPr>
      </p:pic>
    </p:spTree>
    <p:extLst>
      <p:ext uri="{BB962C8B-B14F-4D97-AF65-F5344CB8AC3E}">
        <p14:creationId xmlns:p14="http://schemas.microsoft.com/office/powerpoint/2010/main" val="3202070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198" y="0"/>
            <a:ext cx="4626568" cy="6941548"/>
          </a:xfrm>
        </p:spPr>
      </p:pic>
    </p:spTree>
    <p:extLst>
      <p:ext uri="{BB962C8B-B14F-4D97-AF65-F5344CB8AC3E}">
        <p14:creationId xmlns:p14="http://schemas.microsoft.com/office/powerpoint/2010/main" val="109606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205" y="-156756"/>
            <a:ext cx="4716533" cy="7076529"/>
          </a:xfrm>
        </p:spPr>
      </p:pic>
    </p:spTree>
    <p:extLst>
      <p:ext uri="{BB962C8B-B14F-4D97-AF65-F5344CB8AC3E}">
        <p14:creationId xmlns:p14="http://schemas.microsoft.com/office/powerpoint/2010/main" val="399649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352" y="0"/>
            <a:ext cx="4774614" cy="7163672"/>
          </a:xfrm>
        </p:spPr>
      </p:pic>
    </p:spTree>
    <p:extLst>
      <p:ext uri="{BB962C8B-B14F-4D97-AF65-F5344CB8AC3E}">
        <p14:creationId xmlns:p14="http://schemas.microsoft.com/office/powerpoint/2010/main" val="939165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062" y="0"/>
            <a:ext cx="4678819" cy="7019944"/>
          </a:xfrm>
        </p:spPr>
      </p:pic>
    </p:spTree>
    <p:extLst>
      <p:ext uri="{BB962C8B-B14F-4D97-AF65-F5344CB8AC3E}">
        <p14:creationId xmlns:p14="http://schemas.microsoft.com/office/powerpoint/2010/main" val="1916335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896" y="0"/>
            <a:ext cx="4609151" cy="6915417"/>
          </a:xfrm>
        </p:spPr>
      </p:pic>
    </p:spTree>
    <p:extLst>
      <p:ext uri="{BB962C8B-B14F-4D97-AF65-F5344CB8AC3E}">
        <p14:creationId xmlns:p14="http://schemas.microsoft.com/office/powerpoint/2010/main" val="3293600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227" y="0"/>
            <a:ext cx="4652694" cy="6980747"/>
          </a:xfrm>
        </p:spPr>
      </p:pic>
    </p:spTree>
    <p:extLst>
      <p:ext uri="{BB962C8B-B14F-4D97-AF65-F5344CB8AC3E}">
        <p14:creationId xmlns:p14="http://schemas.microsoft.com/office/powerpoint/2010/main" val="4058179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562" y="0"/>
            <a:ext cx="4609151" cy="6915417"/>
          </a:xfrm>
        </p:spPr>
      </p:pic>
    </p:spTree>
    <p:extLst>
      <p:ext uri="{BB962C8B-B14F-4D97-AF65-F5344CB8AC3E}">
        <p14:creationId xmlns:p14="http://schemas.microsoft.com/office/powerpoint/2010/main" val="2335816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-1"/>
            <a:ext cx="5035871" cy="7555653"/>
          </a:xfrm>
        </p:spPr>
      </p:pic>
    </p:spTree>
    <p:extLst>
      <p:ext uri="{BB962C8B-B14F-4D97-AF65-F5344CB8AC3E}">
        <p14:creationId xmlns:p14="http://schemas.microsoft.com/office/powerpoint/2010/main" val="2311458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060" y="0"/>
            <a:ext cx="4704945" cy="7059143"/>
          </a:xfrm>
        </p:spPr>
      </p:pic>
    </p:spTree>
    <p:extLst>
      <p:ext uri="{BB962C8B-B14F-4D97-AF65-F5344CB8AC3E}">
        <p14:creationId xmlns:p14="http://schemas.microsoft.com/office/powerpoint/2010/main" val="409734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2" y="-1"/>
            <a:ext cx="4687528" cy="7033011"/>
          </a:xfrm>
        </p:spPr>
      </p:pic>
    </p:spTree>
    <p:extLst>
      <p:ext uri="{BB962C8B-B14F-4D97-AF65-F5344CB8AC3E}">
        <p14:creationId xmlns:p14="http://schemas.microsoft.com/office/powerpoint/2010/main" val="3462779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205" y="0"/>
            <a:ext cx="4896534" cy="7346596"/>
          </a:xfrm>
        </p:spPr>
      </p:pic>
    </p:spTree>
    <p:extLst>
      <p:ext uri="{BB962C8B-B14F-4D97-AF65-F5344CB8AC3E}">
        <p14:creationId xmlns:p14="http://schemas.microsoft.com/office/powerpoint/2010/main" val="488744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986" y="0"/>
            <a:ext cx="4748488" cy="7124473"/>
          </a:xfrm>
        </p:spPr>
      </p:pic>
    </p:spTree>
    <p:extLst>
      <p:ext uri="{BB962C8B-B14F-4D97-AF65-F5344CB8AC3E}">
        <p14:creationId xmlns:p14="http://schemas.microsoft.com/office/powerpoint/2010/main" val="1803918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402" y="-153245"/>
            <a:ext cx="4673021" cy="7011245"/>
          </a:xfrm>
        </p:spPr>
      </p:pic>
    </p:spTree>
    <p:extLst>
      <p:ext uri="{BB962C8B-B14F-4D97-AF65-F5344CB8AC3E}">
        <p14:creationId xmlns:p14="http://schemas.microsoft.com/office/powerpoint/2010/main" val="4292415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551" y="-1"/>
            <a:ext cx="4974911" cy="7464191"/>
          </a:xfrm>
        </p:spPr>
      </p:pic>
    </p:spTree>
    <p:extLst>
      <p:ext uri="{BB962C8B-B14F-4D97-AF65-F5344CB8AC3E}">
        <p14:creationId xmlns:p14="http://schemas.microsoft.com/office/powerpoint/2010/main" val="3838663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037" y="0"/>
            <a:ext cx="4548191" cy="682395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0462" y="5547905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60" y="5282769"/>
            <a:ext cx="1990146" cy="112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26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</TotalTime>
  <Words>10</Words>
  <Application>Microsoft Office PowerPoint</Application>
  <PresentationFormat>Grand écran</PresentationFormat>
  <Paragraphs>4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6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Ville de Bethune ( 62)</dc:title>
  <dc:creator>Perroquet34740</dc:creator>
  <cp:lastModifiedBy>user</cp:lastModifiedBy>
  <cp:revision>4</cp:revision>
  <dcterms:created xsi:type="dcterms:W3CDTF">2026-02-12T19:52:11Z</dcterms:created>
  <dcterms:modified xsi:type="dcterms:W3CDTF">2026-02-12T20:18:28Z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