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85" r:id="rId2"/>
    <p:sldId id="286" r:id="rId3"/>
    <p:sldId id="287" r:id="rId4"/>
    <p:sldId id="288" r:id="rId5"/>
    <p:sldId id="291" r:id="rId6"/>
    <p:sldId id="290" r:id="rId7"/>
    <p:sldId id="289" r:id="rId8"/>
    <p:sldId id="295" r:id="rId9"/>
    <p:sldId id="294" r:id="rId10"/>
    <p:sldId id="293" r:id="rId11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6i5o4eDt53ZeWYrpOTHwA==" hashData="k66WLjPt0BHvv+ZV2ovEkZLPYRbmZmDn/DaFSwkV5AVO3Wi3FQVwtpDTL1u8Hc0Ko9q8TfISOGACd1PWgLmzI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99"/>
    <a:srgbClr val="FFFF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33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63FFB8-84D2-4134-9F01-A5959D4628CB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3265462912"/>
      </p:ext>
    </p:extLst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BA8187-6E10-41AE-98FD-D8C15B2A5FCE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964858402"/>
      </p:ext>
    </p:extLst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52956A-EB72-4707-9503-9636EB84B666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799225069"/>
      </p:ext>
    </p:extLst>
  </p:cSld>
  <p:clrMapOvr>
    <a:masterClrMapping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82F5885-6D84-4D22-B1D0-FC0EBBB093C2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11899403"/>
      </p:ext>
    </p:extLst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E86BE8F-616E-441F-827E-1FC6647B33A1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1044693444"/>
      </p:ext>
    </p:extLst>
  </p:cSld>
  <p:clrMapOvr>
    <a:masterClrMapping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6137E4-99FD-4551-A6D7-02D1C66EC7CB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1304000157"/>
      </p:ext>
    </p:extLst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711B9D-5779-4D28-B377-CDFDB37533F0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261588730"/>
      </p:ext>
    </p:extLst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4A3BAC-D48F-48A5-9FCD-9ED2B04B4F56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3089321253"/>
      </p:ext>
    </p:extLst>
  </p:cSld>
  <p:clrMapOvr>
    <a:masterClrMapping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C23DC6-2AC4-4380-BE81-F920F7B4A937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3120016338"/>
      </p:ext>
    </p:extLst>
  </p:cSld>
  <p:clrMapOvr>
    <a:masterClrMapping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029825-4FAF-4DA6-A893-5D3C39C374C9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1251056847"/>
      </p:ext>
    </p:extLst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6088EB-3176-4BC8-9AE3-B4276EE84AA7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416042425"/>
      </p:ext>
    </p:extLst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4D0808"/>
            </a:gs>
            <a:gs pos="14999">
              <a:srgbClr val="FF0300"/>
            </a:gs>
            <a:gs pos="27499">
              <a:srgbClr val="FF7A00"/>
            </a:gs>
            <a:gs pos="50000">
              <a:srgbClr val="FFF200"/>
            </a:gs>
            <a:gs pos="72501">
              <a:srgbClr val="FF7A00"/>
            </a:gs>
            <a:gs pos="85001">
              <a:srgbClr val="FF0300"/>
            </a:gs>
            <a:gs pos="100000">
              <a:srgbClr val="4D080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fr-FR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fr-FR" smtClean="0"/>
              <a:t>Click to edit Master text styles</a:t>
            </a:r>
          </a:p>
          <a:p>
            <a:pPr lvl="1"/>
            <a:r>
              <a:rPr lang="fr-CA" altLang="fr-FR" smtClean="0"/>
              <a:t>Second level</a:t>
            </a:r>
          </a:p>
          <a:p>
            <a:pPr lvl="2"/>
            <a:r>
              <a:rPr lang="fr-CA" altLang="fr-FR" smtClean="0"/>
              <a:t>Third level</a:t>
            </a:r>
          </a:p>
          <a:p>
            <a:pPr lvl="3"/>
            <a:r>
              <a:rPr lang="fr-CA" altLang="fr-FR" smtClean="0"/>
              <a:t>Fourth level</a:t>
            </a:r>
          </a:p>
          <a:p>
            <a:pPr lvl="4"/>
            <a:r>
              <a:rPr lang="fr-CA" altLang="fr-FR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fr-CA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fr-CA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F3725A6-3AE0-4672-B08A-2354A722E25B}" type="slidenum">
              <a:rPr lang="fr-CA" altLang="fr-FR"/>
              <a:pPr/>
              <a:t>‹N°›</a:t>
            </a:fld>
            <a:endParaRPr lang="fr-CA" altLang="fr-FR"/>
          </a:p>
        </p:txBody>
      </p:sp>
      <p:pic>
        <p:nvPicPr>
          <p:cNvPr id="1031" name="Picture 7" descr="ligne_2_054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76250"/>
            <a:ext cx="7704137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 descr="ligne_2_054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237288"/>
            <a:ext cx="7704137" cy="14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 descr="ligne_2_054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435601" y="3357562"/>
            <a:ext cx="5905500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 descr="ligne_2_054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2197099" y="3357562"/>
            <a:ext cx="5905500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dissolv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4652963"/>
            <a:ext cx="7570787" cy="1473200"/>
          </a:xfrm>
        </p:spPr>
        <p:txBody>
          <a:bodyPr/>
          <a:lstStyle/>
          <a:p>
            <a:pPr eaLnBrk="1" hangingPunct="1"/>
            <a:r>
              <a:rPr lang="fr-FR" altLang="fr-FR" smtClean="0"/>
              <a:t>  Œuvre de Simon Beck à l’aide de  raquettes</a:t>
            </a:r>
          </a:p>
        </p:txBody>
      </p:sp>
      <p:sp>
        <p:nvSpPr>
          <p:cNvPr id="2" name="Rectangle 1"/>
          <p:cNvSpPr/>
          <p:nvPr/>
        </p:nvSpPr>
        <p:spPr>
          <a:xfrm>
            <a:off x="1979713" y="1484784"/>
            <a:ext cx="5063476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5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rial" charset="0"/>
              </a:rPr>
              <a:t>SCULPTURES</a:t>
            </a:r>
          </a:p>
          <a:p>
            <a:pPr algn="ctr">
              <a:defRPr/>
            </a:pPr>
            <a:r>
              <a:rPr lang="fr-FR" sz="5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rial" charset="0"/>
              </a:rPr>
              <a:t>SUR NEIGE</a:t>
            </a:r>
          </a:p>
        </p:txBody>
      </p:sp>
      <p:pic>
        <p:nvPicPr>
          <p:cNvPr id="205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776288"/>
            <a:ext cx="7561262" cy="545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ssolve/>
    <p:sndAc>
      <p:stSnd loop="1">
        <p:snd r:embed="rId2" name="Mission - Impossib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307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620713"/>
            <a:ext cx="7489825" cy="5616575"/>
          </a:xfrm>
        </p:spPr>
      </p:pic>
    </p:spTree>
  </p:cSld>
  <p:clrMapOvr>
    <a:masterClrMapping/>
  </p:clrMapOvr>
  <p:transition spd="slow"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4099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620713"/>
            <a:ext cx="7632700" cy="5616575"/>
          </a:xfrm>
        </p:spPr>
      </p:pic>
    </p:spTree>
  </p:cSld>
  <p:clrMapOvr>
    <a:masterClrMapping/>
  </p:clrMapOvr>
  <p:transition spd="slow"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512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620713"/>
            <a:ext cx="7489825" cy="5616575"/>
          </a:xfrm>
        </p:spPr>
      </p:pic>
    </p:spTree>
  </p:cSld>
  <p:clrMapOvr>
    <a:masterClrMapping/>
  </p:clrMapOvr>
  <p:transition spd="slow"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6147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5500" y="549275"/>
            <a:ext cx="7491413" cy="5688013"/>
          </a:xfrm>
        </p:spPr>
      </p:pic>
    </p:spTree>
  </p:cSld>
  <p:clrMapOvr>
    <a:masterClrMapping/>
  </p:clrMapOvr>
  <p:transition spd="slow"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7171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8038" y="549275"/>
            <a:ext cx="7508875" cy="5688013"/>
          </a:xfrm>
        </p:spPr>
      </p:pic>
    </p:spTree>
  </p:cSld>
  <p:clrMapOvr>
    <a:masterClrMapping/>
  </p:clrMapOvr>
  <p:transition spd="slow"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819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8038" y="549275"/>
            <a:ext cx="7580312" cy="5688013"/>
          </a:xfrm>
        </p:spPr>
      </p:pic>
    </p:spTree>
  </p:cSld>
  <p:clrMapOvr>
    <a:masterClrMapping/>
  </p:clrMapOvr>
  <p:transition spd="slow"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9219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3275" y="620713"/>
            <a:ext cx="7513638" cy="5616575"/>
          </a:xfrm>
        </p:spPr>
      </p:pic>
    </p:spTree>
  </p:cSld>
  <p:clrMapOvr>
    <a:masterClrMapping/>
  </p:clrMapOvr>
  <p:transition spd="slow"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024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3588" y="620713"/>
            <a:ext cx="7553325" cy="5616575"/>
          </a:xfrm>
        </p:spPr>
      </p:pic>
    </p:spTree>
  </p:cSld>
  <p:clrMapOvr>
    <a:masterClrMapping/>
  </p:clrMapOvr>
  <p:transition spd="slow"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1267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620713"/>
            <a:ext cx="7521575" cy="5616575"/>
          </a:xfrm>
        </p:spPr>
      </p:pic>
      <p:pic>
        <p:nvPicPr>
          <p:cNvPr id="1126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5157788"/>
            <a:ext cx="1376362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1786618" y="2967335"/>
            <a:ext cx="5570756" cy="258532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sz="5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rial" charset="0"/>
              </a:rPr>
              <a:t>BONNE </a:t>
            </a:r>
            <a:r>
              <a:rPr lang="fr-FR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rial" charset="0"/>
              </a:rPr>
              <a:t>SOIREE</a:t>
            </a:r>
          </a:p>
          <a:p>
            <a:pPr algn="ctr">
              <a:defRPr/>
            </a:pPr>
            <a:endParaRPr lang="fr-FR" sz="5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rial" charset="0"/>
            </a:endParaRPr>
          </a:p>
          <a:p>
            <a:pPr algn="ctr">
              <a:defRPr/>
            </a:pPr>
            <a:endParaRPr lang="fr-FR" sz="5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rial" charset="0"/>
            </a:endParaRPr>
          </a:p>
        </p:txBody>
      </p:sp>
      <p:pic>
        <p:nvPicPr>
          <p:cNvPr id="11270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51" y="692696"/>
            <a:ext cx="7416800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ssolve/>
  </p:transition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14</Words>
  <Application>Microsoft Office PowerPoint</Application>
  <PresentationFormat>Affichage à l'écran (4:3)</PresentationFormat>
  <Paragraphs>4</Paragraphs>
  <Slides>10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3" baseType="lpstr">
      <vt:lpstr>Arial</vt:lpstr>
      <vt:lpstr>Calibri</vt:lpstr>
      <vt:lpstr>Default Design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Structures sur neige</dc:title>
  <dc:creator/>
  <cp:lastModifiedBy/>
  <cp:revision>56</cp:revision>
  <dcterms:created xsi:type="dcterms:W3CDTF">2011-07-25T20:55:45Z</dcterms:created>
  <dcterms:modified xsi:type="dcterms:W3CDTF">2026-02-17T19:29:08Z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