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7" r:id="rId2"/>
    <p:sldId id="360" r:id="rId3"/>
    <p:sldId id="36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8CktEmAlD8ijnzxr/7QYw==" hashData="ZbOgvCnTeqdicwoBEJWDZIFJ+M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24CE"/>
    <a:srgbClr val="F414C9"/>
    <a:srgbClr val="E735B4"/>
    <a:srgbClr val="00E3DE"/>
    <a:srgbClr val="00A29E"/>
    <a:srgbClr val="FFFF00"/>
    <a:srgbClr val="C46200"/>
    <a:srgbClr val="CD94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11" autoAdjust="0"/>
    <p:restoredTop sz="94660" autoAdjust="0"/>
  </p:normalViewPr>
  <p:slideViewPr>
    <p:cSldViewPr>
      <p:cViewPr>
        <p:scale>
          <a:sx n="75" d="100"/>
          <a:sy n="75" d="100"/>
        </p:scale>
        <p:origin x="-1219" y="-3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DFB80C-8C41-4FB7-B71D-21128A5AF903}" type="datetimeFigureOut">
              <a:rPr lang="fr-FR"/>
              <a:pPr>
                <a:defRPr/>
              </a:pPr>
              <a:t>22/01/2025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D23CD2-6BA0-434A-AB17-DC78B51B82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8568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1FFF5A-F453-4EA6-AE29-236AA4DD2C6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72CCDD-4610-41A7-A10B-5B2BE0D1B45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6D085B-DA04-4674-9371-D736DB810DE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24CAA-2CCE-4C9E-8ED7-9F3FCF6E58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6052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90B675-F1FE-4638-83A0-A39055DC86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5260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0F63A-5607-4D3A-B184-162EC49317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5482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8FD5B-7849-4A6E-8B34-8A1C8FEA33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93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10834-D009-442B-8221-32B8A846F4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6024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2C69F-1B34-40D0-BA46-2E84F79494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750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1C6B4-AED2-45C5-8A72-9B43778DA4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0479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903BD-221E-434A-8243-2752F74E08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6625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00A5B-2391-428D-8BC0-4F4B5AE718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8254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A46C9-9901-4959-A8EB-C732D88E0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697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42E9D-3C57-4B6D-92F7-30105C8280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055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E735B4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963AB6-CDC8-43CC-9128-BEFDD5BE07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1.wav"/><Relationship Id="rId50" Type="http://schemas.openxmlformats.org/officeDocument/2006/relationships/image" Target="../media/image38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60.png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6.wav"/><Relationship Id="rId40" Type="http://schemas.openxmlformats.org/officeDocument/2006/relationships/image" Target="../media/image33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image" Target="../media/image55.png"/><Relationship Id="rId5" Type="http://schemas.openxmlformats.org/officeDocument/2006/relationships/image" Target="../media/image10.png"/><Relationship Id="rId61" Type="http://schemas.openxmlformats.org/officeDocument/2006/relationships/audio" Target="../media/audio18.wav"/><Relationship Id="rId82" Type="http://schemas.openxmlformats.org/officeDocument/2006/relationships/image" Target="../media/image58.png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3.wav"/><Relationship Id="rId8" Type="http://schemas.openxmlformats.org/officeDocument/2006/relationships/image" Target="../media/image13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image" Target="../media/image56.png"/><Relationship Id="rId85" Type="http://schemas.openxmlformats.org/officeDocument/2006/relationships/image" Target="../media/image61.jpe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1.png"/><Relationship Id="rId41" Type="http://schemas.openxmlformats.org/officeDocument/2006/relationships/audio" Target="../media/audio8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2.wav"/><Relationship Id="rId83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20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7.png"/><Relationship Id="rId86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enry salvador.wav">
            <a:hlinkClick r:id="" action="ppaction://media"/>
          </p:cNvPr>
          <p:cNvPicPr>
            <a:picLocks noRot="1" noChangeAspect="1"/>
          </p:cNvPicPr>
          <p:nvPr>
            <a:wavAudioFile r:embed="rId1" name="henry salvador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7410" name="Picture 3" descr="C:\Users\JC\Desktop\bbbbbbbccccc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E024CE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88" y="1082675"/>
            <a:ext cx="6335712" cy="464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414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230" y="1768853"/>
            <a:ext cx="3475368" cy="3247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 descr="C:\Users\JClaude\Desktop\Anthologie de la chanson Française enregistrée Coffret 2-Wawacity.ec\Anthologie de la chanson Française enregistrée  Cd 10\Anthologie de la chanson Française enregistré  Cd1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13" y="1889125"/>
            <a:ext cx="2965450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38338" y="1604963"/>
            <a:ext cx="532765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01. Georges Brassens - Le pornographe [03:40]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02. Georges Brassens - La femme d'Hector [04:06]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03. Charles Aznavour - Je ne peux pas rentrer chez moi [02:24]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04. Guy Béart - Les pas réunis [03:35]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05. Jacques Brel - Les flamandes [02:36]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06. Jacques Brel - Ne me quitte pas [03:52]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07. Jacques Brel - La valse à mille temps [03:52]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08. Monique </a:t>
            </a:r>
            <a:r>
              <a:rPr lang="fr-FR" sz="1050" b="1" dirty="0" err="1" smtClean="0">
                <a:solidFill>
                  <a:srgbClr val="FFFF00"/>
                </a:solidFill>
              </a:rPr>
              <a:t>Morelli</a:t>
            </a:r>
            <a:r>
              <a:rPr lang="fr-FR" sz="1050" b="1" dirty="0" smtClean="0">
                <a:solidFill>
                  <a:srgbClr val="FFFF00"/>
                </a:solidFill>
              </a:rPr>
              <a:t> - Un jour j'ai cru te perdre [02:39]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09. Edith Piaf - Milord [04:32]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10. Bourvil - Ma petite chanson [02:21]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11. Bourvil - Salade de fruits [03:17]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12. Les compagnons de la chanson - Le marchand de bonheur [02:09]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13. Dalida - Come prima [02:41]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14. </a:t>
            </a:r>
            <a:r>
              <a:rPr lang="fr-FR" sz="1050" b="1" dirty="0" err="1" smtClean="0">
                <a:solidFill>
                  <a:srgbClr val="FFFF00"/>
                </a:solidFill>
              </a:rPr>
              <a:t>Jean-jacques</a:t>
            </a:r>
            <a:r>
              <a:rPr lang="fr-FR" sz="1050" b="1" dirty="0" smtClean="0">
                <a:solidFill>
                  <a:srgbClr val="FFFF00"/>
                </a:solidFill>
              </a:rPr>
              <a:t> Debout - Les boutons dorés [02:46]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15. Colette </a:t>
            </a:r>
            <a:r>
              <a:rPr lang="fr-FR" sz="1050" b="1" dirty="0" err="1" smtClean="0">
                <a:solidFill>
                  <a:srgbClr val="FFFF00"/>
                </a:solidFill>
              </a:rPr>
              <a:t>Dereal</a:t>
            </a:r>
            <a:r>
              <a:rPr lang="fr-FR" sz="1050" b="1" dirty="0" smtClean="0">
                <a:solidFill>
                  <a:srgbClr val="FFFF00"/>
                </a:solidFill>
              </a:rPr>
              <a:t> - ne joue pas [02:00]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16. François </a:t>
            </a:r>
            <a:r>
              <a:rPr lang="fr-FR" sz="1050" b="1" dirty="0" err="1" smtClean="0">
                <a:solidFill>
                  <a:srgbClr val="FFFF00"/>
                </a:solidFill>
              </a:rPr>
              <a:t>Deguelt</a:t>
            </a:r>
            <a:r>
              <a:rPr lang="fr-FR" sz="1050" b="1" dirty="0" smtClean="0">
                <a:solidFill>
                  <a:srgbClr val="FFFF00"/>
                </a:solidFill>
              </a:rPr>
              <a:t> - Je te tendrais les bras [03:10]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17. Henry </a:t>
            </a:r>
            <a:r>
              <a:rPr lang="fr-FR" sz="1050" b="1" dirty="0" err="1" smtClean="0">
                <a:solidFill>
                  <a:srgbClr val="FFFF00"/>
                </a:solidFill>
              </a:rPr>
              <a:t>Decker</a:t>
            </a:r>
            <a:r>
              <a:rPr lang="fr-FR" sz="1050" b="1" dirty="0" smtClean="0">
                <a:solidFill>
                  <a:srgbClr val="FFFF00"/>
                </a:solidFill>
              </a:rPr>
              <a:t> - Sophie [02:17]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18. Serge Gainsbourg - Le poinçonneur des Lilas [02:43]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19. </a:t>
            </a:r>
            <a:r>
              <a:rPr lang="fr-FR" sz="1050" b="1" dirty="0" err="1" smtClean="0">
                <a:solidFill>
                  <a:srgbClr val="FFFF00"/>
                </a:solidFill>
              </a:rPr>
              <a:t>Boby</a:t>
            </a:r>
            <a:r>
              <a:rPr lang="fr-FR" sz="1050" b="1" dirty="0" smtClean="0">
                <a:solidFill>
                  <a:srgbClr val="FFFF00"/>
                </a:solidFill>
              </a:rPr>
              <a:t> Lapointe - Aragon et Castille [02:11]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20. Pierre Perret - Moi j'attends Adèle [01:38]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21. </a:t>
            </a:r>
            <a:r>
              <a:rPr lang="fr-FR" sz="1050" b="1" dirty="0" err="1" smtClean="0">
                <a:solidFill>
                  <a:srgbClr val="FFFF00"/>
                </a:solidFill>
              </a:rPr>
              <a:t>Ricet</a:t>
            </a:r>
            <a:r>
              <a:rPr lang="fr-FR" sz="1050" b="1" dirty="0" smtClean="0">
                <a:solidFill>
                  <a:srgbClr val="FFFF00"/>
                </a:solidFill>
              </a:rPr>
              <a:t> </a:t>
            </a:r>
            <a:r>
              <a:rPr lang="fr-FR" sz="1050" b="1" dirty="0" err="1" smtClean="0">
                <a:solidFill>
                  <a:srgbClr val="FFFF00"/>
                </a:solidFill>
              </a:rPr>
              <a:t>Barrier</a:t>
            </a:r>
            <a:r>
              <a:rPr lang="fr-FR" sz="1050" b="1" dirty="0" smtClean="0">
                <a:solidFill>
                  <a:srgbClr val="FFFF00"/>
                </a:solidFill>
              </a:rPr>
              <a:t> - La servante du château [03:12]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FF00"/>
                </a:solidFill>
              </a:rPr>
              <a:t>22. Henri Salvador - Faut rigoler [03:25]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-9525"/>
            <a:ext cx="9123362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4841875"/>
            <a:ext cx="762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Georges Brassens - Le pornograph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Georges Brassens - La femme d'Hecto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Charles Aznavour - Je ne peux pas rentrer chez moi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Guy Béart - Les pas réuni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Jacques Brel - Les flamand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Jacques Brel - 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Jacques Brel - La valse à mille temp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Monique Morelli - Un jour j'ai cru te perdr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Edith Piaf - Milord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Bourvil - Ma petite chanson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Bourvil - Salade de fruit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Les compagnons de la chanson - Le marchand de bonheu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Dalida - Come prima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Jean-jacques Debout - Les boutons doré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Colette Dereal - ne joue pa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François Deguelt - Je te tendrais les bras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Henry Decker - Sophi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Serge Gainsbourg - Le poinçonneur des Lila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Boby Lapointe - Aragon et Castill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Pierre Perret - Moi j'attends Adèle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Ricet Barrier - La servante du château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0838"/>
            <a:ext cx="36988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Henri Salvador - Faut rigoler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289242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rgbClr val="E024CE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3" descr="C:\Users\christelle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4" descr="C:\Users\Solenn\Desktop\11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9" descr="C:\Users\JClaude\Desktop\Anthologie de la chanson Française enregistrée Coffret 2-Wawacity.ec\Anthologie de la chanson Française enregistrée  Cd 10\Anthologie de la chanson Française enregistré  Cd10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1606550"/>
            <a:ext cx="12811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2025-01-22T15:24:34Z</dcterms:modified>
</cp:coreProperties>
</file>