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55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iU4F9KQhK0I25m9uiXTWw==" hashData="CPxk13yBNxe//1i4Ryw2icJGA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46200"/>
    <a:srgbClr val="CD9437"/>
    <a:srgbClr val="9D672B"/>
    <a:srgbClr val="A16B35"/>
    <a:srgbClr val="B97B3D"/>
    <a:srgbClr val="976329"/>
    <a:srgbClr val="0051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 autoAdjust="0"/>
  </p:normalViewPr>
  <p:slideViewPr>
    <p:cSldViewPr>
      <p:cViewPr>
        <p:scale>
          <a:sx n="83" d="100"/>
          <a:sy n="83" d="100"/>
        </p:scale>
        <p:origin x="-1066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341D04-6A73-403D-9FC1-16B10C4142F2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000EF8-6426-46B4-961F-934C03485F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6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8326BE-5AA4-428E-A57C-FAE61D439A7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04A198-FEE7-441B-92A4-FCA25A9F1E6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4EE074-934A-4B2A-8927-93EAE5217F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BD826-9A5D-4B71-A465-36A7DA75FC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4487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245A0-FDAE-4A18-9D40-050A7016D9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7553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30CB6-9C39-490E-9AE8-F9BCE9A7E2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5260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DD3A0-45B9-436F-BD60-7FA274D326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1170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6617E-D742-4ACD-A833-6D892A4D3F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4456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DDEEF-A023-4479-BDA9-D47D818A26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72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A1E80-AD1E-4338-87B8-272C50D15E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4818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CA78E-D4FD-4C55-850E-7DEC7CFF9B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872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D1CFE-684D-4E0D-95EA-A6989D9BA6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2020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9EBAD-553D-4559-A823-DCBAF74BA4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025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C4AAC-E8F0-45AA-9470-7E811E1FCF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5660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00737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D340E6-9581-45F7-9800-6E5EEE7CED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1.wav"/><Relationship Id="rId50" Type="http://schemas.openxmlformats.org/officeDocument/2006/relationships/image" Target="../media/image38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59.pn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audio" Target="../media/audio1.wav"/><Relationship Id="rId87" Type="http://schemas.openxmlformats.org/officeDocument/2006/relationships/image" Target="../media/image62.jpeg"/><Relationship Id="rId5" Type="http://schemas.openxmlformats.org/officeDocument/2006/relationships/image" Target="../media/image10.png"/><Relationship Id="rId61" Type="http://schemas.openxmlformats.org/officeDocument/2006/relationships/audio" Target="../media/audio18.wav"/><Relationship Id="rId82" Type="http://schemas.openxmlformats.org/officeDocument/2006/relationships/image" Target="../media/image57.pn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3.wav"/><Relationship Id="rId8" Type="http://schemas.openxmlformats.org/officeDocument/2006/relationships/image" Target="../media/image13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image" Target="../media/image55.jpeg"/><Relationship Id="rId85" Type="http://schemas.openxmlformats.org/officeDocument/2006/relationships/image" Target="../media/image60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2.wav"/><Relationship Id="rId83" Type="http://schemas.openxmlformats.org/officeDocument/2006/relationships/image" Target="../media/image58.png"/><Relationship Id="rId88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20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chemeClr val="accent2">
                <a:lumMod val="40000"/>
                <a:lumOff val="6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3. Dalida - Bambino.wav">
            <a:hlinkClick r:id="" action="ppaction://media"/>
          </p:cNvPr>
          <p:cNvPicPr>
            <a:picLocks noRot="1" noChangeAspect="1"/>
          </p:cNvPicPr>
          <p:nvPr>
            <a:wavAudioFile r:embed="rId1" name="23. Dalida - Bambino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aa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28700"/>
            <a:ext cx="648017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JClaude\Desktop\Anthologie de la chanson Française enregistrée Coffret 2-Wawacity.ec\Anthologie de la chanson Française enregistrée  Cd 07\Anthologie de la chanson Française enregistré  Cd7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chemeClr val="accent6">
                <a:lumMod val="60000"/>
                <a:lumOff val="4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8338" y="1612900"/>
            <a:ext cx="532765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Tino Rossi - Méditerranée [03:08]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Tino Rossi - Ajaccio [02:06]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Charles Trenet - La java du diable [03:00]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Charles Trénet - Moi j'aime le music-hall [03:41]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Les soeurs Etienne - La danse du baiser [01:47]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R. Pierre Et J;-M. Thibaut - A Joinville le pont [02:05]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Jean Constantin - Les pantoufles a papa [03:59]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Charles Aznavour - J'aime Paris au mois de mai [02:39]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Charles Aznavour - On ne sait jamais [02:20]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Charles Aznavour - Après l'amour [02:48]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Edith Piaf - Les amants d'un jour [03:16]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Edith Piaf - L'homme a la moto [02:07]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Gilbert Becaud - Alors raconte [04:07]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Gilbert Becaud - La corrida [04:14]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Patachou - Avec ce soleil [02:23]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Patachou - La prière [03:17]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Georges Brassens - Auprès de mon arbre [03:07]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Georges Brassens - Le testament [03:59]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Felix Marten - La Marie Vison [02:33]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Eddie Constantine - L'homme et l'enfant [03:19]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Line Renaud - Mister banjo [02:31]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Lucienne Delyle - Java [02:07]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Dalida - Bambino [03:30]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72050"/>
            <a:ext cx="6889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Tino Rossi - Méditerrané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Tino Rossi - Ajacci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Charles Trenet - La java du diabl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Charles Trénet - Moi j'aime le music-hall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Les soeurs Etienne - La danse du baise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R. Pierre Et J;-M. Thibaut - A Joinville le pon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Jean Constantin - Les pantoufles a papa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Charles Aznavour - J'aime Paris au mois de mai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Charles Aznavour - On ne sait jamai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Charles Aznavour - Après l'amo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Edith Piaf - Les amants d'un jou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Edith Piaf - L'homme a la moto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Gilbert Becaud - Alors racont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Gilbert Becaud - La corrida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Patachou - Avec ce soleil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Patachou - La prièr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Georges Brassens - Auprès de mon arbr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Georges Brassens - Le testament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Felix Marten - La Marie Vison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Eddie Constantine - L'homme et l'enfant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Line Renaud - Mister banjo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Lucienne Delyle - Java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1306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Dalida - Bambino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90988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4" descr="C:\Users\Solenn\Desktop\111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2" descr="C:\Users\JClaude\Desktop\Anthologie de la chanson Française enregistrée Coffret 2-Wawacity.ec\Anthologie de la chanson Française enregistrée  Cd 07\Anthologie de la chanson Française enregistré  Cd7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3850"/>
            <a:ext cx="1344612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2025-01-22T15:14:25Z</dcterms:modified>
</cp:coreProperties>
</file>