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1" r:id="rId2"/>
    <p:sldId id="344" r:id="rId3"/>
    <p:sldId id="34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TtNHpPJfqsmH1im3c9n9g==" hashData="FhsnZBq2A3iARep0jcnRskFWdN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370"/>
    <a:srgbClr val="004386"/>
    <a:srgbClr val="830318"/>
    <a:srgbClr val="D5D000"/>
    <a:srgbClr val="DFDA00"/>
    <a:srgbClr val="002E5C"/>
    <a:srgbClr val="F73563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20" autoAdjust="0"/>
    <p:restoredTop sz="94660" autoAdjust="0"/>
  </p:normalViewPr>
  <p:slideViewPr>
    <p:cSldViewPr>
      <p:cViewPr>
        <p:scale>
          <a:sx n="86" d="100"/>
          <a:sy n="86" d="100"/>
        </p:scale>
        <p:origin x="-1013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48E5920F-75F7-4596-A0E7-27A487388A59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53AFD8B-B55E-4475-8EA4-B0710A0F6FE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9179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FFC6A1-C505-4A88-80F4-CC911C6F42E0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4CEAB15-C253-4AF1-86B4-EDBBA1F59209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2A4F9B59-FA1B-4E17-957A-C9435F224AE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2B9F0-8CCC-48B4-95E8-F4A81D45AD6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15140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3E157C-BA2D-4E67-AA45-C260935DD80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2079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44A30C-D5E0-4415-84E6-74CBC5502F5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21476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A230B1-1D69-43B3-8830-C9F3F57664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507322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D300-0174-4BE7-A81A-34BE5B023D7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81377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83289-07DB-4546-B0D8-DC0C4FB37D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709132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AE8EBF-BCF7-4A07-8DF7-B31F026EAF5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787660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1A123-B596-40D7-B33D-4453139D317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12470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8F948B-62BD-4538-8E30-29D7121638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25060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AEDFB0-EF42-43CA-931A-77ED5DD97D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6366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0D583-E16D-40EF-817C-48D4CBA26A7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60153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chemeClr val="tx1">
                <a:lumMod val="65000"/>
              </a:schemeClr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chemeClr val="tx1">
                <a:lumMod val="65000"/>
              </a:schemeClr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1099DE8-B2C6-4D0C-8137-C1204229461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1.png"/><Relationship Id="rId26" Type="http://schemas.openxmlformats.org/officeDocument/2006/relationships/image" Target="../media/image26.png"/><Relationship Id="rId39" Type="http://schemas.openxmlformats.org/officeDocument/2006/relationships/audio" Target="../media/audio1.wav"/><Relationship Id="rId21" Type="http://schemas.microsoft.com/office/2007/relationships/hdphoto" Target="../media/hdphoto5.wdp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0.wav"/><Relationship Id="rId50" Type="http://schemas.openxmlformats.org/officeDocument/2006/relationships/image" Target="../media/image39.jpeg"/><Relationship Id="rId55" Type="http://schemas.openxmlformats.org/officeDocument/2006/relationships/audio" Target="../media/audio14.wav"/><Relationship Id="rId63" Type="http://schemas.openxmlformats.org/officeDocument/2006/relationships/audio" Target="../media/audio18.wav"/><Relationship Id="rId68" Type="http://schemas.openxmlformats.org/officeDocument/2006/relationships/image" Target="../media/image48.jpeg"/><Relationship Id="rId76" Type="http://schemas.openxmlformats.org/officeDocument/2006/relationships/image" Target="../media/image54.jpeg"/><Relationship Id="rId84" Type="http://schemas.openxmlformats.org/officeDocument/2006/relationships/image" Target="../media/image60.png"/><Relationship Id="rId7" Type="http://schemas.openxmlformats.org/officeDocument/2006/relationships/image" Target="../media/image13.gif"/><Relationship Id="rId71" Type="http://schemas.openxmlformats.org/officeDocument/2006/relationships/image" Target="../media/image5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png"/><Relationship Id="rId29" Type="http://schemas.openxmlformats.org/officeDocument/2006/relationships/audio" Target="../media/audio2.wav"/><Relationship Id="rId11" Type="http://schemas.openxmlformats.org/officeDocument/2006/relationships/image" Target="../media/image17.png"/><Relationship Id="rId24" Type="http://schemas.openxmlformats.org/officeDocument/2006/relationships/image" Target="../media/image24.gif"/><Relationship Id="rId32" Type="http://schemas.openxmlformats.org/officeDocument/2006/relationships/image" Target="../media/image30.jpeg"/><Relationship Id="rId37" Type="http://schemas.openxmlformats.org/officeDocument/2006/relationships/audio" Target="../media/audio6.wav"/><Relationship Id="rId40" Type="http://schemas.openxmlformats.org/officeDocument/2006/relationships/image" Target="../media/image34.jpeg"/><Relationship Id="rId45" Type="http://schemas.openxmlformats.org/officeDocument/2006/relationships/audio" Target="../media/audio9.wav"/><Relationship Id="rId53" Type="http://schemas.openxmlformats.org/officeDocument/2006/relationships/audio" Target="../media/audio13.wav"/><Relationship Id="rId58" Type="http://schemas.openxmlformats.org/officeDocument/2006/relationships/image" Target="../media/image43.jpeg"/><Relationship Id="rId66" Type="http://schemas.openxmlformats.org/officeDocument/2006/relationships/image" Target="../media/image47.jpeg"/><Relationship Id="rId74" Type="http://schemas.openxmlformats.org/officeDocument/2006/relationships/image" Target="../media/image53.png"/><Relationship Id="rId79" Type="http://schemas.openxmlformats.org/officeDocument/2006/relationships/audio" Target="../media/audio23.wav"/><Relationship Id="rId87" Type="http://schemas.openxmlformats.org/officeDocument/2006/relationships/image" Target="../media/image63.png"/><Relationship Id="rId5" Type="http://schemas.openxmlformats.org/officeDocument/2006/relationships/image" Target="../media/image11.png"/><Relationship Id="rId61" Type="http://schemas.openxmlformats.org/officeDocument/2006/relationships/audio" Target="../media/audio17.wav"/><Relationship Id="rId82" Type="http://schemas.openxmlformats.org/officeDocument/2006/relationships/image" Target="../media/image58.png"/><Relationship Id="rId19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19.png"/><Relationship Id="rId22" Type="http://schemas.openxmlformats.org/officeDocument/2006/relationships/image" Target="../media/image23.png"/><Relationship Id="rId27" Type="http://schemas.openxmlformats.org/officeDocument/2006/relationships/image" Target="../media/image27.gif"/><Relationship Id="rId30" Type="http://schemas.openxmlformats.org/officeDocument/2006/relationships/image" Target="../media/image29.jpeg"/><Relationship Id="rId35" Type="http://schemas.openxmlformats.org/officeDocument/2006/relationships/audio" Target="../media/audio5.wav"/><Relationship Id="rId43" Type="http://schemas.openxmlformats.org/officeDocument/2006/relationships/audio" Target="../media/audio8.wav"/><Relationship Id="rId48" Type="http://schemas.openxmlformats.org/officeDocument/2006/relationships/image" Target="../media/image38.jpeg"/><Relationship Id="rId56" Type="http://schemas.openxmlformats.org/officeDocument/2006/relationships/image" Target="../media/image42.jpeg"/><Relationship Id="rId64" Type="http://schemas.openxmlformats.org/officeDocument/2006/relationships/image" Target="../media/image46.jpeg"/><Relationship Id="rId69" Type="http://schemas.openxmlformats.org/officeDocument/2006/relationships/image" Target="../media/image49.gif"/><Relationship Id="rId77" Type="http://schemas.openxmlformats.org/officeDocument/2006/relationships/audio" Target="../media/audio22.wav"/><Relationship Id="rId8" Type="http://schemas.openxmlformats.org/officeDocument/2006/relationships/image" Target="../media/image14.gif"/><Relationship Id="rId51" Type="http://schemas.openxmlformats.org/officeDocument/2006/relationships/audio" Target="../media/audio12.wav"/><Relationship Id="rId72" Type="http://schemas.openxmlformats.org/officeDocument/2006/relationships/image" Target="../media/image4.gif"/><Relationship Id="rId80" Type="http://schemas.openxmlformats.org/officeDocument/2006/relationships/image" Target="../media/image56.jpeg"/><Relationship Id="rId85" Type="http://schemas.openxmlformats.org/officeDocument/2006/relationships/image" Target="../media/image61.pn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microsoft.com/office/2007/relationships/hdphoto" Target="../media/hdphoto3.wdp"/><Relationship Id="rId25" Type="http://schemas.openxmlformats.org/officeDocument/2006/relationships/image" Target="../media/image25.png"/><Relationship Id="rId33" Type="http://schemas.openxmlformats.org/officeDocument/2006/relationships/audio" Target="../media/audio4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audio" Target="../media/audio16.wav"/><Relationship Id="rId67" Type="http://schemas.openxmlformats.org/officeDocument/2006/relationships/audio" Target="../media/audio20.wav"/><Relationship Id="rId20" Type="http://schemas.openxmlformats.org/officeDocument/2006/relationships/image" Target="../media/image22.png"/><Relationship Id="rId41" Type="http://schemas.openxmlformats.org/officeDocument/2006/relationships/audio" Target="../media/audio7.wav"/><Relationship Id="rId54" Type="http://schemas.openxmlformats.org/officeDocument/2006/relationships/image" Target="../media/image41.jpeg"/><Relationship Id="rId62" Type="http://schemas.openxmlformats.org/officeDocument/2006/relationships/image" Target="../media/image45.jpeg"/><Relationship Id="rId70" Type="http://schemas.openxmlformats.org/officeDocument/2006/relationships/image" Target="../media/image50.png"/><Relationship Id="rId75" Type="http://schemas.openxmlformats.org/officeDocument/2006/relationships/audio" Target="../media/audio21.wav"/><Relationship Id="rId83" Type="http://schemas.openxmlformats.org/officeDocument/2006/relationships/image" Target="../media/image59.png"/><Relationship Id="rId88" Type="http://schemas.openxmlformats.org/officeDocument/2006/relationships/image" Target="../media/image64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11.wav"/><Relationship Id="rId57" Type="http://schemas.openxmlformats.org/officeDocument/2006/relationships/audio" Target="../media/audio15.wav"/><Relationship Id="rId10" Type="http://schemas.openxmlformats.org/officeDocument/2006/relationships/image" Target="../media/image16.png"/><Relationship Id="rId31" Type="http://schemas.openxmlformats.org/officeDocument/2006/relationships/audio" Target="../media/audio3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4.jpeg"/><Relationship Id="rId65" Type="http://schemas.openxmlformats.org/officeDocument/2006/relationships/audio" Target="../media/audio19.wav"/><Relationship Id="rId73" Type="http://schemas.openxmlformats.org/officeDocument/2006/relationships/image" Target="../media/image52.png"/><Relationship Id="rId78" Type="http://schemas.openxmlformats.org/officeDocument/2006/relationships/image" Target="../media/image55.jpeg"/><Relationship Id="rId81" Type="http://schemas.openxmlformats.org/officeDocument/2006/relationships/image" Target="../media/image57.png"/><Relationship Id="rId86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6. 1097.wav">
            <a:hlinkClick r:id="" action="ppaction://media"/>
          </p:cNvPr>
          <p:cNvPicPr>
            <a:picLocks noRot="1" noChangeAspect="1"/>
          </p:cNvPicPr>
          <p:nvPr>
            <a:wavAudioFile r:embed="rId1" name="06. divers - Léo Ferré - La chambre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\Desktop\aaaaa_InPix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0" descr="C:\Users\JC\Desktop\xxxxx0000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4138" y="1062038"/>
            <a:ext cx="6386512" cy="466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JC\Desktop\Anthologie de la chanson Française enregistrée Coffret 2-Wawacity.ec\Anthologie de la chanson Française enregistrée  Cd 04\Anthologie de la chanson Française enregistré  Cd4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350" y="1831975"/>
            <a:ext cx="3121025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\Desktop\aaaaa_InPix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866900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97075" y="1612900"/>
            <a:ext cx="532765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Mathé Altery - Moulin Rouge [02:37]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Jacqueline Francois - Sous le ciel de Paris [03:12]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Catherine Sauvage - Paris canaille [03:26]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Catherine Sauvage - Les amoureux du havre [02:02]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Léo Ferré - Le pont Mirabeau [02:58]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Léo Ferré - La chambre [03:01]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Georges Brassens - Le parapluie [02:27]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Georges Brassens - Balade des dames du temps jadis[02:02]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Georges Brassens - Pauvre Martin [01:36]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Germaine Montero - Le fille de Londres [03:24]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Edith Piaf - Bravo pour le clown [03:08]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Gilbert Bécaud - Mes mains [02:11]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Gilbert Bécaud - Les croix [03:07]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Yves Montand - Quand un soldat [01:50]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Yves Montand - Sanguine [02:43]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Les frères Jacques - A la saint Médard [02:57]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Nicole Louvier - Mon p'tit copain perdu [02:32]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Eddie Constantine - Et bailler et dormir [03:24]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Annie Gould - Petite fleur [02:39]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Tino Rossi - Tango bleu [02:29]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Line Renaud - Le chien dans la vitrine [02:20]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Maria Candido [02:41]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Annie Cordy - bonbons, caramels et chocolats [02:31]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8094" y="643238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972050"/>
            <a:ext cx="68897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413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divers - Mathé Altery - Moulin Roug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divers - Jacqueline Francois - Sous le ciel de Pari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divers - Catherine Sauvage - Paris canaill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divers - Catherine Sauvage - Les amoureux du havr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divers - Léo Ferré - Le pont Mirabeau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divers - Léo Ferré - La chambre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divers - Georges Brassens - Le parapluie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divers - Georges Brassens - Balade des dames du temps jadi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divers - Georges Brassens - Pauvre Martin1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divers - Germaine Montero - Le fille de Londres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divers - Edith Piaf - Bravo pour le clown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divers - Gilbert Bécaud - Mes mains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28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divers - Gilbert Bécaud - Les croix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divers - Yves Montand - Quand un soldat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divers - Yves Montand - Sanguin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divers - Les frères Jacques - A la saint Médard1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divers - Nicole Louvier - Mon p'tit copain perdu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divers - Annie Gould - Petite fleur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divers - Tino Rossi - Tango bleu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261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divers - Line Renaud - Le chien dans la vitrine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2908300"/>
            <a:ext cx="369888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divers - Maria Candido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588" y="2913063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. divers - Annie Cordy - bonbons, caramels et chocolats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7250" y="2909888"/>
            <a:ext cx="373063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.png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chemeClr val="tx1">
                <a:lumMod val="5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3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9" descr="C:\Users\JC\Desktop\Anthologie de la chanson Française enregistrée Coffret 2-Wawacity.ec\Anthologie de la chanson Française enregistrée  Cd 04\Anthologie de la chanson Française enregistré  Cd4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1589088"/>
            <a:ext cx="1319213" cy="1319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7" name="Picture 64" descr="C:\Users\Solenn\Desktop\111.jpg"/>
          <p:cNvPicPr>
            <a:picLocks noChangeAspect="1" noChangeArrowheads="1"/>
          </p:cNvPicPr>
          <p:nvPr/>
        </p:nvPicPr>
        <p:blipFill>
          <a:blip r:embed="rId8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255</Words>
  <Application>Microsoft Office PowerPoint</Application>
  <PresentationFormat>Affichage à l'écran (4:3)</PresentationFormat>
  <Paragraphs>26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2025-01-18T12:06:13Z</dcterms:modified>
</cp:coreProperties>
</file>