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W1ar8VFcT0TJzu/b70XIQ==" hashData="aeDJ83rA403fHm7K7Xm+u1ELAp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70"/>
    <a:srgbClr val="002E5C"/>
    <a:srgbClr val="004386"/>
    <a:srgbClr val="F73563"/>
    <a:srgbClr val="FF69D8"/>
    <a:srgbClr val="ED4D68"/>
    <a:srgbClr val="25FFFF"/>
    <a:srgbClr val="9E00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18" autoAdjust="0"/>
    <p:restoredTop sz="94660" autoAdjust="0"/>
  </p:normalViewPr>
  <p:slideViewPr>
    <p:cSldViewPr>
      <p:cViewPr>
        <p:scale>
          <a:sx n="78" d="100"/>
          <a:sy n="78" d="100"/>
        </p:scale>
        <p:origin x="-1147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46E391B-EE19-4E44-89E7-4968DD66B03B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F98D5B-51B4-4B46-955E-F98EFC906E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0829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2219E8-666E-4F31-B366-84B09D9B508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D043E2A-5953-41A4-99DF-1420D3F00E4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B587DC-FB58-460B-85F3-6118813FB2A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E68C04-7095-4350-9A1A-28CB1D4F31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4138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7DF6D-2F0D-4144-AC7C-4C62C5DDFA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44007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774F2-5372-4EE3-BD29-150EC2BABD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4664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23DC5-F493-43A5-ADFB-FFF2A8CC3B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457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05BC8-9EDF-4A60-8E1A-323A1EF1E4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024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FAC884-B725-46D7-A06B-A2D6202711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9292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7BCF9-C3DE-4687-824A-4D9D712115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7651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A624B-FADC-4C10-8FB2-9E804C140B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6993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D8CF4-8FD7-4952-9EFD-2B19CA3040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6604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54C58-38F4-4E0D-87E5-23C11540B7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9289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A0377-E8F2-4B06-8552-A30ED6FE7B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820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rgbClr val="004386"/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002E5C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68941F-4376-441E-89AB-171989BDCA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1.wav"/><Relationship Id="rId50" Type="http://schemas.openxmlformats.org/officeDocument/2006/relationships/image" Target="../media/image38.jpeg"/><Relationship Id="rId55" Type="http://schemas.openxmlformats.org/officeDocument/2006/relationships/audio" Target="../media/audio1.wav"/><Relationship Id="rId63" Type="http://schemas.openxmlformats.org/officeDocument/2006/relationships/audio" Target="../media/audio18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6.jp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6.wav"/><Relationship Id="rId40" Type="http://schemas.openxmlformats.org/officeDocument/2006/relationships/image" Target="../media/image33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audio" Target="../media/audio23.wav"/><Relationship Id="rId87" Type="http://schemas.openxmlformats.org/officeDocument/2006/relationships/image" Target="../media/image61.png"/><Relationship Id="rId5" Type="http://schemas.openxmlformats.org/officeDocument/2006/relationships/image" Target="../media/image10.png"/><Relationship Id="rId61" Type="http://schemas.openxmlformats.org/officeDocument/2006/relationships/audio" Target="../media/audio17.wav"/><Relationship Id="rId82" Type="http://schemas.openxmlformats.org/officeDocument/2006/relationships/image" Target="../media/image57.pn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2.wav"/><Relationship Id="rId8" Type="http://schemas.openxmlformats.org/officeDocument/2006/relationships/image" Target="../media/image13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image" Target="../media/image55.jpeg"/><Relationship Id="rId85" Type="http://schemas.openxmlformats.org/officeDocument/2006/relationships/image" Target="../media/image59.png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6.wav"/><Relationship Id="rId67" Type="http://schemas.openxmlformats.org/officeDocument/2006/relationships/audio" Target="../media/audio20.wav"/><Relationship Id="rId20" Type="http://schemas.openxmlformats.org/officeDocument/2006/relationships/image" Target="../media/image21.png"/><Relationship Id="rId41" Type="http://schemas.openxmlformats.org/officeDocument/2006/relationships/audio" Target="../media/audio8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1.wav"/><Relationship Id="rId83" Type="http://schemas.openxmlformats.org/officeDocument/2006/relationships/image" Target="../media/image58.png"/><Relationship Id="rId88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5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19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6.png"/><Relationship Id="rId86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. 1704.wav">
            <a:hlinkClick r:id="" action="ppaction://media"/>
          </p:cNvPr>
          <p:cNvPicPr>
            <a:picLocks noRot="1" noChangeAspect="1"/>
          </p:cNvPicPr>
          <p:nvPr>
            <a:wavAudioFile r:embed="rId1" name="14. Juliette Greco - La rue des blancs manteaux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\Desktop\aaaaa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7938"/>
            <a:ext cx="9136062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\Desktop\ssssss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238" y="1052513"/>
            <a:ext cx="6348412" cy="476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00737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8" descr="C:\Users\JC\Pictures\Image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41500"/>
            <a:ext cx="3095625" cy="31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\Desktop\aaaaa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7938"/>
            <a:ext cx="9136062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908175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874838" y="1612900"/>
            <a:ext cx="532765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André Claveau - Domino [03:18]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André Claveau - Cerisiers roses et pommiers blancs [03:04]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Henry Decker - Trois fois merci [03:03]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Les Compagnons de la chanson - Le galerien [03:10]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Charles Trenet - De la fenêtre d'en haut [02:45]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Jacqueline Francois - Est ce ma faute à moi [02:37]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Yvette Giraud - Avril au Portugal [02:53]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Bourvil - Le pecheur au bord de l'eau [03:01]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Pierre Destailles - Tout ça parce qu'au bois de chaville[03:38]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Robert Lamoureux - Papa, maman, la bonne et moi [04:19]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Les quatre barbus - La pince a linge [04:55]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Henry Salvador - Maladie d'amour [01:52]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Henry Salvador - Si jolie [03:11]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Juliette Greco - La rue des blancs manteaux [01:51]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Felix Leclerc - P'tit bonheur [04:09]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Felix Leclerc - Moi mes souliers [02:40]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Felix Leclerc - Bozo [03:27]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Jacques Douai - File la laine [02:31]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Edith Piaf - Le chevalier de Paris [03:06]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Felix Lemarque - Bal petit bal [01:53]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Mouloudji - Rue de Lappe- [02:49]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Les freres Jacques - Barbara [03:57]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Leo Ferre - La vie d'artiste [03:17]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263" y="5006351"/>
            <a:ext cx="673100" cy="89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André Claveau - Domin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André Claveau - Cerisiers roses et pommiers blanc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Henry Decker - Trois fois merci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Les Compagnons de la chanson - Le galerie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Charles Trenet - De la fenêtre d'en hau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Jacqueline Francois - Est ce ma faute à moi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Yvette Giraud - Avril au Portugal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Bourvil - Le pecheur au bord de l'eau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Pierre Destailles - Tout ça parce qu'au bois de chavill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Robert Lamoureux - Papa, maman, la bonne et moi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Les quatre barbus - La pince a ling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Henry Salvador - Maladie d'amo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Henry Salvador - Si joli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Juliette Greco - La rue des blancs manteaux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Felix Leclerc - P'tit bonheu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Felix Leclerc - Moi mes souliers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Felix Leclerc - Bozo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Jacques Douai - File la lain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Edith Piaf - Le chevalier de Pari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Felix Lemarque - Bal petit bal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724399"/>
            <a:ext cx="448989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Mouloudji - Rue de Lappe-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Les freres Jacques - Barbara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1306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Leo Ferre - La vie d'artist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90988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8" descr="C:\Users\JC\Pictures\Image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612900"/>
            <a:ext cx="12827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.png"/>
          <p:cNvPicPr>
            <a:picLocks noChangeAspect="1" noChangeArrowheads="1"/>
          </p:cNvPicPr>
          <p:nvPr/>
        </p:nvPicPr>
        <p:blipFill>
          <a:blip r:embed="rId85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3" descr="C:\Users\christelle\Desktop\Image2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4" descr="C:\Users\Solenn\Desktop\111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2025-01-18T10:26:39Z</dcterms:modified>
</cp:coreProperties>
</file>