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62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ZCAl84tutCz/9aiHl97bQ==" hashData="zO74B99iKTKjbDoM2VN7TOlEJ4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14C9"/>
    <a:srgbClr val="E735B4"/>
    <a:srgbClr val="E024CE"/>
    <a:srgbClr val="00E3DE"/>
    <a:srgbClr val="00A29E"/>
    <a:srgbClr val="FFFF00"/>
    <a:srgbClr val="C46200"/>
    <a:srgbClr val="CD94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684" autoAdjust="0"/>
    <p:restoredTop sz="94660" autoAdjust="0"/>
  </p:normalViewPr>
  <p:slideViewPr>
    <p:cSldViewPr>
      <p:cViewPr>
        <p:scale>
          <a:sx n="90" d="100"/>
          <a:sy n="90" d="100"/>
        </p:scale>
        <p:origin x="-907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4017C25-8A9E-4317-8C4F-070C48B98858}" type="datetimeFigureOut">
              <a:rPr lang="fr-FR"/>
              <a:pPr>
                <a:defRPr/>
              </a:pPr>
              <a:t>22/01/2025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B4A1A2-EF5D-4516-91D3-C09FA912E5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4727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15185B-ABDE-4F4A-AFAA-22033BDD74D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363CA9-43EC-4458-8211-EE6688BBA2D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9F59A1-2339-4F9E-A655-92830FEE298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D9917-65B8-4B5A-85CE-7A5CC544CA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4745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4A2BB5-039F-45D9-8E7E-8D1EED3C97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8731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7C37F-2D16-4403-B09E-9771005C85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67383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613B3-47AA-45C4-9DB9-62BF6C2B03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0069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9AB4D-6369-42AF-BEE9-26FAE709B5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712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70ABC-BA71-4192-9D24-A4C7D931A8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2082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50AF3-F685-4B94-ACFE-1402EC3A73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6934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4AF3E-3348-4EC5-A622-15A56A7F9A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2690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78B0A-1290-441B-8254-4DF4BDC707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396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B249C-DBBD-440B-9C07-1DF2C0922D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8031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8DB56-AC11-4759-8B46-B494427504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9116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E735B4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6224B6-DF8F-4A2B-9F83-F2B2EA5B12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0.png"/><Relationship Id="rId26" Type="http://schemas.openxmlformats.org/officeDocument/2006/relationships/image" Target="../media/image25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1.wav"/><Relationship Id="rId50" Type="http://schemas.openxmlformats.org/officeDocument/2006/relationships/image" Target="../media/image38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47.jpeg"/><Relationship Id="rId76" Type="http://schemas.openxmlformats.org/officeDocument/2006/relationships/image" Target="../media/image53.jpeg"/><Relationship Id="rId84" Type="http://schemas.openxmlformats.org/officeDocument/2006/relationships/image" Target="../media/image59.png"/><Relationship Id="rId89" Type="http://schemas.openxmlformats.org/officeDocument/2006/relationships/image" Target="../media/image63.jpeg"/><Relationship Id="rId7" Type="http://schemas.openxmlformats.org/officeDocument/2006/relationships/image" Target="../media/image12.gif"/><Relationship Id="rId71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2.wav"/><Relationship Id="rId11" Type="http://schemas.openxmlformats.org/officeDocument/2006/relationships/image" Target="../media/image16.jpeg"/><Relationship Id="rId24" Type="http://schemas.openxmlformats.org/officeDocument/2006/relationships/image" Target="../media/image23.gif"/><Relationship Id="rId32" Type="http://schemas.openxmlformats.org/officeDocument/2006/relationships/image" Target="../media/image29.jpeg"/><Relationship Id="rId37" Type="http://schemas.openxmlformats.org/officeDocument/2006/relationships/audio" Target="../media/audio6.wav"/><Relationship Id="rId40" Type="http://schemas.openxmlformats.org/officeDocument/2006/relationships/image" Target="../media/image33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2.jpeg"/><Relationship Id="rId66" Type="http://schemas.openxmlformats.org/officeDocument/2006/relationships/image" Target="../media/image46.jpeg"/><Relationship Id="rId74" Type="http://schemas.openxmlformats.org/officeDocument/2006/relationships/image" Target="../media/image52.png"/><Relationship Id="rId79" Type="http://schemas.openxmlformats.org/officeDocument/2006/relationships/audio" Target="../media/audio24.wav"/><Relationship Id="rId87" Type="http://schemas.openxmlformats.org/officeDocument/2006/relationships/image" Target="../media/image61.jpeg"/><Relationship Id="rId5" Type="http://schemas.openxmlformats.org/officeDocument/2006/relationships/image" Target="../media/image10.png"/><Relationship Id="rId61" Type="http://schemas.openxmlformats.org/officeDocument/2006/relationships/audio" Target="../media/audio18.wav"/><Relationship Id="rId82" Type="http://schemas.openxmlformats.org/officeDocument/2006/relationships/image" Target="../media/image57.png"/><Relationship Id="rId90" Type="http://schemas.openxmlformats.org/officeDocument/2006/relationships/image" Target="../media/image64.gif"/><Relationship Id="rId19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image" Target="../media/image26.gif"/><Relationship Id="rId30" Type="http://schemas.openxmlformats.org/officeDocument/2006/relationships/image" Target="../media/image28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5.jpeg"/><Relationship Id="rId69" Type="http://schemas.openxmlformats.org/officeDocument/2006/relationships/image" Target="../media/image48.gif"/><Relationship Id="rId77" Type="http://schemas.openxmlformats.org/officeDocument/2006/relationships/audio" Target="../media/audio23.wav"/><Relationship Id="rId8" Type="http://schemas.openxmlformats.org/officeDocument/2006/relationships/image" Target="../media/image13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image" Target="../media/image55.jpeg"/><Relationship Id="rId85" Type="http://schemas.openxmlformats.org/officeDocument/2006/relationships/image" Target="../media/image60.png"/><Relationship Id="rId3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microsoft.com/office/2007/relationships/hdphoto" Target="../media/hdphoto3.wdp"/><Relationship Id="rId25" Type="http://schemas.openxmlformats.org/officeDocument/2006/relationships/image" Target="../media/image24.png"/><Relationship Id="rId33" Type="http://schemas.openxmlformats.org/officeDocument/2006/relationships/audio" Target="../media/audio4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1.png"/><Relationship Id="rId41" Type="http://schemas.openxmlformats.org/officeDocument/2006/relationships/audio" Target="../media/audio8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49.png"/><Relationship Id="rId75" Type="http://schemas.openxmlformats.org/officeDocument/2006/relationships/audio" Target="../media/audio22.wav"/><Relationship Id="rId83" Type="http://schemas.openxmlformats.org/officeDocument/2006/relationships/image" Target="../media/image58.png"/><Relationship Id="rId88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5.png"/><Relationship Id="rId31" Type="http://schemas.openxmlformats.org/officeDocument/2006/relationships/audio" Target="../media/audio3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audio" Target="../media/audio20.wav"/><Relationship Id="rId73" Type="http://schemas.openxmlformats.org/officeDocument/2006/relationships/image" Target="../media/image51.png"/><Relationship Id="rId78" Type="http://schemas.openxmlformats.org/officeDocument/2006/relationships/image" Target="../media/image54.jpeg"/><Relationship Id="rId81" Type="http://schemas.openxmlformats.org/officeDocument/2006/relationships/image" Target="../media/image56.png"/><Relationship Id="rId86" Type="http://schemas.openxmlformats.org/officeDocument/2006/relationships/audio" Target="../media/audio2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chemeClr val="tx2">
                <a:lumMod val="5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Yves Montand - Le chat de la voisine.wav">
            <a:hlinkClick r:id="" action="ppaction://media"/>
          </p:cNvPr>
          <p:cNvPicPr>
            <a:picLocks noRot="1" noChangeAspect="1"/>
          </p:cNvPicPr>
          <p:nvPr>
            <a:wavAudioFile r:embed="rId1" name="Yves Montand - Le chat de la voisin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2290" name="Picture 10" descr="C:\Users\JClaude\Desktop\54 ani2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00E3DE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48017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5" descr="C:\Users\JClaude\Desktop\Anthologie de la chanson Française enregistrée Coffret 2-Wawacity.ec\Anthologie de la chanson Française enregistrée  Cd 09\9www imag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25" y="1863725"/>
            <a:ext cx="3090863" cy="308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chemeClr val="tx2">
                <a:lumMod val="5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dre 5"/>
          <p:cNvSpPr/>
          <p:nvPr/>
        </p:nvSpPr>
        <p:spPr>
          <a:xfrm>
            <a:off x="1866900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011363" y="1536700"/>
            <a:ext cx="532765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Bourvil - La ballade Irlandaise [02:57]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Charjes Aznavour - Si je n'avais plus [02:54]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Colette renard - Ca c'est de la musique [02:24]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Dalida - Gondolier [02:55]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Danyel Gerard - D'où viens tu Billy Boy [02:53]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Dario Moreno-Si tu vas à Rio [02:28]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Edith Piaf - la foule [02:59]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Edith Piaf - Mon manège à moi [03:04]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Gilbert Bécaud - Le jour où la pluie viendra [02:37]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Gilbert Bécaud - Marchés de Provence [03:55]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Gilbert Bécaud - Salut les copains [02:36]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Guy Béart - L'eau vive [03:00]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Guy Béart - Le chapeau [02:40]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Guy Béart - Poste restante [03:33]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Jacques Brel - Au printemps [02:40]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Les trois menestrels - La ballade des balladins[03:32]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Léo Ferré - L'étang chimérique [03:18]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Léo Ferré - Le temps du tango [03:51]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Paola - Si t'as été à Tahiti [02:26]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Patachou - Bal chez Tempoel [02:26]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Sacha Distel - Scoubidou [03:04]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22. Simone Langlois et Jacques Brel - Sur la place[03:44]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23. Yves Montand - Le carosse [03:50]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24. Yves Montand - Le chat de la voisine [02:26]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403" y="4972050"/>
            <a:ext cx="69896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1Bourvil - La ballade Irlandais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2Charjes Aznavour - Si je n'avais plu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3Colette renard - Ca c'est de la musiqu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4Dalida - Gondolie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5Danyel Gerard - D'où viens tu Billy Boy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6Dario Moreno-Si tu vas à Rio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7Edith Piaf - la foul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8Edith Piaf - Mon manège à moi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9Gilbert Bécaud - Le jour où la pluie viendra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Gilbert Bécaud - Marchés de Provenc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Gilbert Bécaud - Salut les copain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5788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Guy Béart - Le chapeau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6550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Guy Béart - L'eau viv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Guy Béart - Poste restant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Jacques Brel - Au printemp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Léo Ferré - Le temps du tango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Léo Ferré - L'étang chimériqu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Les trois menestrels - La ballade des balladins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Paola - Si t'as été à Tahiti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Patachou - Bal chez Tempoel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Sacha Distel - Scoubidou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2886075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Simone Langlois et Jacques Brel - Sur la place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28860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Yves Montand - Le carosse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86075"/>
            <a:ext cx="37306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.png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3" descr="C:\Users\christelle\Desktop\Image2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3" descr="D:\NUMEROS JUKEBOX NOIR\24 (FILEminimizer).jpg">
            <a:hlinkClick r:id="" action="ppaction://noaction" highlightClick="1">
              <a:snd r:embed="rId86" name="24Yves Montand - Le chat de la voisine.wav"/>
            </a:hlinkClick>
          </p:cNvPr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275" y="28860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64" descr="C:\Users\Solenn\Desktop\111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5" descr="C:\Users\JClaude\Desktop\Anthologie de la chanson Française enregistrée Coffret 2-Wawacity.ec\Anthologie de la chanson Française enregistrée  Cd 09\9www image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601788"/>
            <a:ext cx="1335088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267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2025-01-22T15:21:17Z</dcterms:modified>
</cp:coreProperties>
</file>