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1" r:id="rId2"/>
    <p:sldId id="360" r:id="rId3"/>
    <p:sldId id="361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QVBZ4983AX5FlkpA5PrAlw==" hashData="Zh+4SqzHJ/LnXAeM/ALw4jBr7y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C46200"/>
    <a:srgbClr val="CD9437"/>
    <a:srgbClr val="9D672B"/>
    <a:srgbClr val="A16B35"/>
    <a:srgbClr val="B97B3D"/>
    <a:srgbClr val="976329"/>
    <a:srgbClr val="0051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015" autoAdjust="0"/>
    <p:restoredTop sz="94660" autoAdjust="0"/>
  </p:normalViewPr>
  <p:slideViewPr>
    <p:cSldViewPr>
      <p:cViewPr>
        <p:scale>
          <a:sx n="91" d="100"/>
          <a:sy n="91" d="100"/>
        </p:scale>
        <p:origin x="-778" y="-2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5B8372B-2332-4A34-BC7E-F4738EA4B86A}" type="datetimeFigureOut">
              <a:rPr lang="fr-FR"/>
              <a:pPr>
                <a:defRPr/>
              </a:pPr>
              <a:t>22/01/2025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1C37C29-5D2E-460C-ACBB-DA9F4A08949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648251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150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C2B8EFD-5056-43A6-8E2C-578EED7D6168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253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4F02EA7-D32B-4AA5-868C-CEF0A0D2D7D8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355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65EFCEB-1A83-41F0-8211-F8E07AAC541B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C9C2D6-AE0D-4029-AE6D-7DBEDFD976B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236387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C9D598-12D7-40E5-A0FF-EC91A1DB3B9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596138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7C0965-2636-401D-98DE-9DCCA87B8E6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908951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0D10E4-5438-4ACE-8F0A-BFA2B46BCE6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8896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D5F9DE-ABF4-44C1-A04F-A2AE7930905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003678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C8DC0B-870D-4B06-8EE0-6798329671A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039423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C1A830-8EE0-4401-B958-BE0DC664849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802281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229518-0050-44A5-B61D-892CA6790B6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708784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3EDE17-BB10-4AA5-BA56-B4114CD6695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79210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D80ECB-D1AC-463D-A671-6AD5308D48D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509890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9E7E13-387C-4DBD-977C-1A8FE8F225A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107460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9000">
              <a:schemeClr val="accent4">
                <a:lumMod val="10000"/>
              </a:schemeClr>
            </a:gs>
            <a:gs pos="63000">
              <a:schemeClr val="tx1">
                <a:lumMod val="65000"/>
              </a:schemeClr>
            </a:gs>
            <a:gs pos="89171">
              <a:schemeClr val="accent4">
                <a:lumMod val="10000"/>
              </a:schemeClr>
            </a:gs>
            <a:gs pos="71000">
              <a:schemeClr val="tx1"/>
            </a:gs>
            <a:gs pos="83000">
              <a:srgbClr val="007370"/>
            </a:gs>
            <a:gs pos="77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C9290FC-A326-46EF-B44F-9CCAEFC3FFF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0.png"/><Relationship Id="rId26" Type="http://schemas.openxmlformats.org/officeDocument/2006/relationships/image" Target="../media/image25.png"/><Relationship Id="rId39" Type="http://schemas.openxmlformats.org/officeDocument/2006/relationships/audio" Target="../media/audio7.wav"/><Relationship Id="rId21" Type="http://schemas.microsoft.com/office/2007/relationships/hdphoto" Target="../media/hdphoto5.wdp"/><Relationship Id="rId34" Type="http://schemas.openxmlformats.org/officeDocument/2006/relationships/image" Target="../media/image30.jpeg"/><Relationship Id="rId42" Type="http://schemas.openxmlformats.org/officeDocument/2006/relationships/image" Target="../media/image34.jpeg"/><Relationship Id="rId47" Type="http://schemas.openxmlformats.org/officeDocument/2006/relationships/audio" Target="../media/audio10.wav"/><Relationship Id="rId50" Type="http://schemas.openxmlformats.org/officeDocument/2006/relationships/image" Target="../media/image38.jpeg"/><Relationship Id="rId55" Type="http://schemas.openxmlformats.org/officeDocument/2006/relationships/audio" Target="../media/audio14.wav"/><Relationship Id="rId63" Type="http://schemas.openxmlformats.org/officeDocument/2006/relationships/audio" Target="../media/audio18.wav"/><Relationship Id="rId68" Type="http://schemas.openxmlformats.org/officeDocument/2006/relationships/image" Target="../media/image47.jpeg"/><Relationship Id="rId76" Type="http://schemas.openxmlformats.org/officeDocument/2006/relationships/image" Target="../media/image53.jpeg"/><Relationship Id="rId84" Type="http://schemas.openxmlformats.org/officeDocument/2006/relationships/image" Target="../media/image59.png"/><Relationship Id="rId89" Type="http://schemas.openxmlformats.org/officeDocument/2006/relationships/audio" Target="../media/audio25.wav"/><Relationship Id="rId7" Type="http://schemas.openxmlformats.org/officeDocument/2006/relationships/image" Target="../media/image12.gif"/><Relationship Id="rId71" Type="http://schemas.openxmlformats.org/officeDocument/2006/relationships/image" Target="../media/image50.png"/><Relationship Id="rId92" Type="http://schemas.openxmlformats.org/officeDocument/2006/relationships/image" Target="../media/image65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9.png"/><Relationship Id="rId29" Type="http://schemas.openxmlformats.org/officeDocument/2006/relationships/audio" Target="../media/audio2.wav"/><Relationship Id="rId11" Type="http://schemas.openxmlformats.org/officeDocument/2006/relationships/image" Target="../media/image16.jpeg"/><Relationship Id="rId24" Type="http://schemas.openxmlformats.org/officeDocument/2006/relationships/image" Target="../media/image23.gif"/><Relationship Id="rId32" Type="http://schemas.openxmlformats.org/officeDocument/2006/relationships/image" Target="../media/image29.jpeg"/><Relationship Id="rId37" Type="http://schemas.openxmlformats.org/officeDocument/2006/relationships/audio" Target="../media/audio6.wav"/><Relationship Id="rId40" Type="http://schemas.openxmlformats.org/officeDocument/2006/relationships/image" Target="../media/image33.jpeg"/><Relationship Id="rId45" Type="http://schemas.openxmlformats.org/officeDocument/2006/relationships/audio" Target="../media/audio1.wav"/><Relationship Id="rId53" Type="http://schemas.openxmlformats.org/officeDocument/2006/relationships/audio" Target="../media/audio13.wav"/><Relationship Id="rId58" Type="http://schemas.openxmlformats.org/officeDocument/2006/relationships/image" Target="../media/image42.jpeg"/><Relationship Id="rId66" Type="http://schemas.openxmlformats.org/officeDocument/2006/relationships/image" Target="../media/image46.jpeg"/><Relationship Id="rId74" Type="http://schemas.openxmlformats.org/officeDocument/2006/relationships/image" Target="../media/image52.png"/><Relationship Id="rId79" Type="http://schemas.openxmlformats.org/officeDocument/2006/relationships/audio" Target="../media/audio23.wav"/><Relationship Id="rId87" Type="http://schemas.openxmlformats.org/officeDocument/2006/relationships/image" Target="../media/image61.jpeg"/><Relationship Id="rId5" Type="http://schemas.openxmlformats.org/officeDocument/2006/relationships/image" Target="../media/image10.png"/><Relationship Id="rId61" Type="http://schemas.openxmlformats.org/officeDocument/2006/relationships/audio" Target="../media/audio17.wav"/><Relationship Id="rId82" Type="http://schemas.openxmlformats.org/officeDocument/2006/relationships/image" Target="../media/image57.png"/><Relationship Id="rId90" Type="http://schemas.openxmlformats.org/officeDocument/2006/relationships/image" Target="../media/image63.jpeg"/><Relationship Id="rId19" Type="http://schemas.microsoft.com/office/2007/relationships/hdphoto" Target="../media/hdphoto4.wdp"/><Relationship Id="rId14" Type="http://schemas.openxmlformats.org/officeDocument/2006/relationships/image" Target="../media/image18.png"/><Relationship Id="rId22" Type="http://schemas.openxmlformats.org/officeDocument/2006/relationships/image" Target="../media/image22.png"/><Relationship Id="rId27" Type="http://schemas.openxmlformats.org/officeDocument/2006/relationships/image" Target="../media/image26.gif"/><Relationship Id="rId30" Type="http://schemas.openxmlformats.org/officeDocument/2006/relationships/image" Target="../media/image28.jpeg"/><Relationship Id="rId35" Type="http://schemas.openxmlformats.org/officeDocument/2006/relationships/audio" Target="../media/audio5.wav"/><Relationship Id="rId43" Type="http://schemas.openxmlformats.org/officeDocument/2006/relationships/audio" Target="../media/audio9.wav"/><Relationship Id="rId48" Type="http://schemas.openxmlformats.org/officeDocument/2006/relationships/image" Target="../media/image37.jpeg"/><Relationship Id="rId56" Type="http://schemas.openxmlformats.org/officeDocument/2006/relationships/image" Target="../media/image41.jpeg"/><Relationship Id="rId64" Type="http://schemas.openxmlformats.org/officeDocument/2006/relationships/image" Target="../media/image45.jpeg"/><Relationship Id="rId69" Type="http://schemas.openxmlformats.org/officeDocument/2006/relationships/image" Target="../media/image48.gif"/><Relationship Id="rId77" Type="http://schemas.openxmlformats.org/officeDocument/2006/relationships/audio" Target="../media/audio22.wav"/><Relationship Id="rId8" Type="http://schemas.openxmlformats.org/officeDocument/2006/relationships/image" Target="../media/image13.gif"/><Relationship Id="rId51" Type="http://schemas.openxmlformats.org/officeDocument/2006/relationships/audio" Target="../media/audio12.wav"/><Relationship Id="rId72" Type="http://schemas.openxmlformats.org/officeDocument/2006/relationships/image" Target="../media/image3.gif"/><Relationship Id="rId80" Type="http://schemas.openxmlformats.org/officeDocument/2006/relationships/image" Target="../media/image55.jpeg"/><Relationship Id="rId85" Type="http://schemas.openxmlformats.org/officeDocument/2006/relationships/image" Target="../media/image60.png"/><Relationship Id="rId3" Type="http://schemas.openxmlformats.org/officeDocument/2006/relationships/image" Target="../media/image8.png"/><Relationship Id="rId12" Type="http://schemas.openxmlformats.org/officeDocument/2006/relationships/image" Target="../media/image17.png"/><Relationship Id="rId17" Type="http://schemas.microsoft.com/office/2007/relationships/hdphoto" Target="../media/hdphoto3.wdp"/><Relationship Id="rId25" Type="http://schemas.openxmlformats.org/officeDocument/2006/relationships/image" Target="../media/image24.png"/><Relationship Id="rId33" Type="http://schemas.openxmlformats.org/officeDocument/2006/relationships/audio" Target="../media/audio4.wav"/><Relationship Id="rId38" Type="http://schemas.openxmlformats.org/officeDocument/2006/relationships/image" Target="../media/image32.jpeg"/><Relationship Id="rId46" Type="http://schemas.openxmlformats.org/officeDocument/2006/relationships/image" Target="../media/image36.jpeg"/><Relationship Id="rId59" Type="http://schemas.openxmlformats.org/officeDocument/2006/relationships/audio" Target="../media/audio16.wav"/><Relationship Id="rId67" Type="http://schemas.openxmlformats.org/officeDocument/2006/relationships/audio" Target="../media/audio20.wav"/><Relationship Id="rId20" Type="http://schemas.openxmlformats.org/officeDocument/2006/relationships/image" Target="../media/image21.png"/><Relationship Id="rId41" Type="http://schemas.openxmlformats.org/officeDocument/2006/relationships/audio" Target="../media/audio8.wav"/><Relationship Id="rId54" Type="http://schemas.openxmlformats.org/officeDocument/2006/relationships/image" Target="../media/image40.jpeg"/><Relationship Id="rId62" Type="http://schemas.openxmlformats.org/officeDocument/2006/relationships/image" Target="../media/image44.jpeg"/><Relationship Id="rId70" Type="http://schemas.openxmlformats.org/officeDocument/2006/relationships/image" Target="../media/image49.png"/><Relationship Id="rId75" Type="http://schemas.openxmlformats.org/officeDocument/2006/relationships/audio" Target="../media/audio21.wav"/><Relationship Id="rId83" Type="http://schemas.openxmlformats.org/officeDocument/2006/relationships/image" Target="../media/image58.png"/><Relationship Id="rId88" Type="http://schemas.openxmlformats.org/officeDocument/2006/relationships/image" Target="../media/image62.png"/><Relationship Id="rId91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15" Type="http://schemas.microsoft.com/office/2007/relationships/hdphoto" Target="../media/hdphoto2.wdp"/><Relationship Id="rId23" Type="http://schemas.microsoft.com/office/2007/relationships/hdphoto" Target="../media/hdphoto6.wdp"/><Relationship Id="rId28" Type="http://schemas.openxmlformats.org/officeDocument/2006/relationships/image" Target="../media/image27.jpeg"/><Relationship Id="rId36" Type="http://schemas.openxmlformats.org/officeDocument/2006/relationships/image" Target="../media/image31.jpeg"/><Relationship Id="rId49" Type="http://schemas.openxmlformats.org/officeDocument/2006/relationships/audio" Target="../media/audio11.wav"/><Relationship Id="rId57" Type="http://schemas.openxmlformats.org/officeDocument/2006/relationships/audio" Target="../media/audio15.wav"/><Relationship Id="rId10" Type="http://schemas.openxmlformats.org/officeDocument/2006/relationships/image" Target="../media/image15.png"/><Relationship Id="rId31" Type="http://schemas.openxmlformats.org/officeDocument/2006/relationships/audio" Target="../media/audio3.wav"/><Relationship Id="rId44" Type="http://schemas.openxmlformats.org/officeDocument/2006/relationships/image" Target="../media/image35.jpeg"/><Relationship Id="rId52" Type="http://schemas.openxmlformats.org/officeDocument/2006/relationships/image" Target="../media/image39.jpeg"/><Relationship Id="rId60" Type="http://schemas.openxmlformats.org/officeDocument/2006/relationships/image" Target="../media/image43.jpeg"/><Relationship Id="rId65" Type="http://schemas.openxmlformats.org/officeDocument/2006/relationships/audio" Target="../media/audio19.wav"/><Relationship Id="rId73" Type="http://schemas.openxmlformats.org/officeDocument/2006/relationships/image" Target="../media/image51.png"/><Relationship Id="rId78" Type="http://schemas.openxmlformats.org/officeDocument/2006/relationships/image" Target="../media/image54.jpeg"/><Relationship Id="rId81" Type="http://schemas.openxmlformats.org/officeDocument/2006/relationships/image" Target="../media/image56.png"/><Relationship Id="rId86" Type="http://schemas.openxmlformats.org/officeDocument/2006/relationships/audio" Target="../media/audio24.wav"/><Relationship Id="rId4" Type="http://schemas.openxmlformats.org/officeDocument/2006/relationships/image" Target="../media/image9.png"/><Relationship Id="rId9" Type="http://schemas.openxmlformats.org/officeDocument/2006/relationships/image" Target="../media/image1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9000">
              <a:schemeClr val="accent4">
                <a:lumMod val="10000"/>
              </a:schemeClr>
            </a:gs>
            <a:gs pos="63000">
              <a:schemeClr val="tx1">
                <a:lumMod val="65000"/>
              </a:schemeClr>
            </a:gs>
            <a:gs pos="89171">
              <a:schemeClr val="accent4">
                <a:lumMod val="10000"/>
              </a:schemeClr>
            </a:gs>
            <a:gs pos="71000">
              <a:schemeClr val="tx1"/>
            </a:gs>
            <a:gs pos="83000">
              <a:srgbClr val="FFC000"/>
            </a:gs>
            <a:gs pos="77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9. Guy Béart - Qu'on est bien.wav">
            <a:hlinkClick r:id="" action="ppaction://media"/>
          </p:cNvPr>
          <p:cNvPicPr>
            <a:picLocks noRot="1" noChangeAspect="1"/>
          </p:cNvPicPr>
          <p:nvPr>
            <a:wavAudioFile r:embed="rId1" name="09. Guy Béart - Qu'on est bien.wav"/>
          </p:nvPr>
        </p:nvPicPr>
        <p:blipFill>
          <a:blip r:embed="rId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8" name="Picture 2" descr="C:\Users\JClaude\Desktop\aaa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028700"/>
            <a:ext cx="6480175" cy="484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068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1831975"/>
            <a:ext cx="3122612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54625" y="2863850"/>
            <a:ext cx="1038225" cy="1057275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rgbClr val="D5D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7" descr="C:\Users\JClaude\Desktop\Anthologie de la chanson Française enregistrée Coffret 2-Wawacity.ec\Anthologie de la chanson Française enregistrée  Cd 08\Anthologie de la chanson Française enregistré  Cd8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863725"/>
            <a:ext cx="3098800" cy="310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9000">
              <a:schemeClr val="accent4">
                <a:lumMod val="10000"/>
              </a:schemeClr>
            </a:gs>
            <a:gs pos="63000">
              <a:schemeClr val="tx1">
                <a:lumMod val="65000"/>
              </a:schemeClr>
            </a:gs>
            <a:gs pos="89171">
              <a:schemeClr val="accent4">
                <a:lumMod val="10000"/>
              </a:schemeClr>
            </a:gs>
            <a:gs pos="71000">
              <a:schemeClr val="tx1"/>
            </a:gs>
            <a:gs pos="83000">
              <a:srgbClr val="FFC000"/>
            </a:gs>
            <a:gs pos="77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dre 2"/>
          <p:cNvSpPr/>
          <p:nvPr/>
        </p:nvSpPr>
        <p:spPr>
          <a:xfrm>
            <a:off x="1866900" y="1412875"/>
            <a:ext cx="5472113" cy="4032250"/>
          </a:xfrm>
          <a:prstGeom prst="frame">
            <a:avLst>
              <a:gd name="adj1" fmla="val 3068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Cadre 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068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938338" y="1504950"/>
            <a:ext cx="5327650" cy="394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01. Marcel Amont - Escamillo [03:49]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02. Jean Bertola - Seize tonnes [02:38]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03. Charles Trenet - Le jardin extraordinaire [03:43]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04. Francis Lemarque - Marjolaine [02:34]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05. René-Louis Lafforgue - Julie la rousse [02:16]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06. René-Louis Lafforgue - Le poseur de rails [02:02]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07. Charles Aznavour - Sa jeunesse [03:30]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08. Giani Esposito - Les clowns [03:42]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09. Guy Béart - Qu'on est bien [02:46]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10. Guy Béart - Chandernagor [02:35]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11. Guy Béart - Le quidam [03:34]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12. Gilbert Bécaud - Je t'appartiens [02:47]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13. Georges Brassens - Les lilas [02:43]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14. Jacques Brel - Quand on n'a que l'amour [02:26]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15. Germaine Montero - Chanson de Margaret [03:56]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16. Père Duval - La petite tête [02:17]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17. Edith Piaf - C'est à Hambourg [03:02]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18. Philippe Clay - La gambille [02:30]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19. Philippe Clay - Festival d'Aubervilliers [02:22]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20. Eddie Costantiine - Cigarettes, whisky et petites pépées[02:38]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21. Henry Genès - Le facteur de Santa Cruz [03:56]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22. Patachou - La bague à Jules [02:43]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23. Colette Renard - Irma la douce [02:56]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24. Magali Noël - Fais-moi mal Johnny [02:23]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25. Henri Salvador - Rock &amp; Roll mops [02:25]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5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2000" fill="hold"/>
                                        <p:tgtEl>
                                          <p:spTgt spid="5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2" dur="2000" fill="hold"/>
                                        <p:tgtEl>
                                          <p:spTgt spid="5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4" dur="2000" fill="hold"/>
                                        <p:tgtEl>
                                          <p:spTgt spid="5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" y="-9525"/>
            <a:ext cx="9036050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5" y="6421438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2613" y="6429375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62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52650"/>
            <a:ext cx="3937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2613" y="4677868"/>
            <a:ext cx="920750" cy="12212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9" name="01. Marcel Amont - Escamillo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31" name="02. Jean Bertola - Seize tonnes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27038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33" name="03. Charles Trenet - Le jardin extraordinaire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35" name="04. Francis Lemarque - Marjolaine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7" name="05. René-Louis Lafforgue - Julie la rousse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065588"/>
            <a:ext cx="466725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9" name="06. René-Louis Lafforgue - Le poseur de rails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279900"/>
            <a:ext cx="4651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41" name="07. Charles Aznavour - Sa jeunesse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3" name="08. Giani Esposito - Les clowns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45" name="09. Guy Béart - Qu'on est bien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7" name="10. Guy Béart - Chandernagor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9" name="11. Guy Béart - Le quidam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25788"/>
            <a:ext cx="4508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51" name="12. Gilbert Bécaud - Je t'appartiens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65500"/>
            <a:ext cx="428625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53" name="13. Georges Brassens - Les lilas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584575"/>
            <a:ext cx="4286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55" name="14. Jacques Brel - Quand on n'a que l'amour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7" name="15. Germaine Montero - Chanson de Margaret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9" name="16. Père Duval - La petite tête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286250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61" name="17. Edith Piaf - C'est à Hambourg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4514850"/>
            <a:ext cx="40798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63" name="18. Philippe Clay - La gambille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65" name="19. Philippe Clay - Festival d'Aubervilliers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940300"/>
            <a:ext cx="430213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7" name="20. Eddie Costantiine - Cigarettes, whisky et petites pépées.wav"/>
            </a:hlinkClick>
          </p:cNvPr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0" descr="D:\NUMEROS JUKEBOX NOIR\21 (FILEminimizer).jpg">
            <a:hlinkClick r:id="" action="ppaction://noaction" highlightClick="1">
              <a:snd r:embed="rId75" name="21. Henry Genès - Le facteur de Santa Cruz.wav"/>
            </a:hlinkClick>
          </p:cNvPr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0300" y="2892425"/>
            <a:ext cx="3714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1" descr="D:\NUMEROS JUKEBOX NOIR\22 (FILEminimizer).jpg">
            <a:hlinkClick r:id="" action="ppaction://noaction" highlightClick="1">
              <a:snd r:embed="rId77" name="22. Patachou - La bague à Jules.wav"/>
            </a:hlinkClick>
          </p:cNvPr>
          <p:cNvPicPr>
            <a:picLocks noChangeAspect="1" noChangeArrowheads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7013" y="2890838"/>
            <a:ext cx="361950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2" descr="D:\NUMEROS JUKEBOX NOIR\23 (FILEminimizer).jpg">
            <a:hlinkClick r:id="" action="ppaction://noaction" highlightClick="1">
              <a:snd r:embed="rId79" name="23. Colette Renard - Irma la douce.wav"/>
            </a:hlinkClick>
          </p:cNvPr>
          <p:cNvPicPr>
            <a:picLocks noChangeAspect="1" noChangeArrowheads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3563" y="2892425"/>
            <a:ext cx="331787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9" descr="C:\Users\Jclaude\Desktop\Image1.pn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5441950"/>
            <a:ext cx="6588125" cy="1649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2" descr="C:\Users\christelle\Desktop\Image1.png"/>
          <p:cNvPicPr>
            <a:picLocks noChangeAspect="1" noChangeArrowheads="1"/>
          </p:cNvPicPr>
          <p:nvPr/>
        </p:nvPicPr>
        <p:blipFill>
          <a:blip r:embed="rId84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5088" y="5346700"/>
            <a:ext cx="1203325" cy="103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Image 1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7463" y="5940425"/>
            <a:ext cx="892175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Picture 3" descr="C:\Users\christelle\Desktop\Image2.png"/>
          <p:cNvPicPr>
            <a:picLocks noChangeAspect="1" noChangeArrowheads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7135">
            <a:off x="3259138" y="5876925"/>
            <a:ext cx="255587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Picture 63" descr="D:\NUMEROS JUKEBOX NOIR\24 (FILEminimizer).jpg">
            <a:hlinkClick r:id="" action="ppaction://noaction" highlightClick="1">
              <a:snd r:embed="rId86" name="24. Magali Noël - Fais-moi mal Johnny.wav"/>
            </a:hlinkClick>
          </p:cNvPr>
          <p:cNvPicPr>
            <a:picLocks noChangeAspect="1" noChangeArrowheads="1"/>
          </p:cNvPicPr>
          <p:nvPr/>
        </p:nvPicPr>
        <p:blipFill>
          <a:blip r:embed="rId8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2013" y="2894013"/>
            <a:ext cx="325437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6" name="Picture 64" descr="C:\Users\Solenn\Desktop\111.jpg"/>
          <p:cNvPicPr>
            <a:picLocks noChangeAspect="1" noChangeArrowheads="1"/>
          </p:cNvPicPr>
          <p:nvPr/>
        </p:nvPicPr>
        <p:blipFill>
          <a:blip r:embed="rId8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7" name="Picture 71" descr="D:\NUMEROS JUKEBOX NOIR\25 (FILEminimizer).jpg">
            <a:hlinkClick r:id="" action="ppaction://noaction" highlightClick="1">
              <a:snd r:embed="rId89" name="25. Henri Salvador - Rock &amp; Roll mops.wav"/>
            </a:hlinkClick>
          </p:cNvPr>
          <p:cNvPicPr>
            <a:picLocks noChangeAspect="1" noChangeArrowheads="1"/>
          </p:cNvPicPr>
          <p:nvPr/>
        </p:nvPicPr>
        <p:blipFill>
          <a:blip r:embed="rId9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7450" y="2892425"/>
            <a:ext cx="3587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8" name="Picture 7" descr="C:\Users\JClaude\Desktop\Anthologie de la chanson Française enregistrée Coffret 2-Wawacity.ec\Anthologie de la chanson Française enregistrée  Cd 08\Anthologie de la chanson Française enregistré  Cd8.jpg"/>
          <p:cNvPicPr>
            <a:picLocks noChangeAspect="1" noChangeArrowheads="1"/>
          </p:cNvPicPr>
          <p:nvPr/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1913" y="1604963"/>
            <a:ext cx="1314450" cy="1312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87488"/>
            <a:ext cx="1517650" cy="1535112"/>
          </a:xfrm>
          <a:prstGeom prst="frame">
            <a:avLst>
              <a:gd name="adj1" fmla="val 6684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5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9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271</Words>
  <Application>Microsoft Office PowerPoint</Application>
  <PresentationFormat>Affichage à l'écran (4:3)</PresentationFormat>
  <Paragraphs>28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2025-01-22T15:18:03Z</dcterms:modified>
</cp:coreProperties>
</file>