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5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fKBmuZnWEmcwXo4IILMNA==" hashData="g9IpwPJIV8lpnXofeMaqww1EC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46200"/>
    <a:srgbClr val="CD9437"/>
    <a:srgbClr val="9D672B"/>
    <a:srgbClr val="A16B35"/>
    <a:srgbClr val="B97B3D"/>
    <a:srgbClr val="976329"/>
    <a:srgbClr val="0051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 autoAdjust="0"/>
  </p:normalViewPr>
  <p:slideViewPr>
    <p:cSldViewPr>
      <p:cViewPr>
        <p:scale>
          <a:sx n="94" d="100"/>
          <a:sy n="94" d="100"/>
        </p:scale>
        <p:origin x="-768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CF81A23-AD96-4D7A-92EE-964C66355CB0}" type="datetimeFigureOut">
              <a:rPr lang="fr-FR"/>
              <a:pPr>
                <a:defRPr/>
              </a:pPr>
              <a:t>22/01/2025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CD44C1-17B3-4625-93EF-281B9DB516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0728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A4A023-E734-4916-8285-1FAB7D1C2A7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B8E0DE-E388-4CE7-B8A4-F1A54236137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682D93-48CD-4BE2-AC20-7F17FEA3CBD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2E593-6BC5-4C52-A66A-B8FC3A7C71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19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079BD-F7E6-4BC5-8494-CFADCF3E63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818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61154C-74DF-4D9A-8C88-59FF8677C4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5382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E164A-92B0-4F04-AC2B-3152740872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9078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FFC70A-D372-48F9-98DB-2A47D5BBE0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0151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85CA6-5513-4525-9365-4E042A39C5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3290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E8A30-A21C-411E-A818-A7EE8B560E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187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B8D4D-22AE-43E6-8FAE-37C77A417F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276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0A7CF-D18F-4011-AA8A-2E6CBE08C2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7428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A098A-6061-4CA4-A596-5F92BCBDE3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8376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7F328-79B8-4427-AA77-4764EF1756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286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00737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0979CE-4A4C-453D-A74A-DCD86D6414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1.wav"/><Relationship Id="rId50" Type="http://schemas.openxmlformats.org/officeDocument/2006/relationships/image" Target="../media/image38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59.png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6.wav"/><Relationship Id="rId40" Type="http://schemas.openxmlformats.org/officeDocument/2006/relationships/image" Target="../media/image33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audio" Target="../media/audio24.wav"/><Relationship Id="rId87" Type="http://schemas.openxmlformats.org/officeDocument/2006/relationships/image" Target="../media/image62.jpeg"/><Relationship Id="rId5" Type="http://schemas.openxmlformats.org/officeDocument/2006/relationships/image" Target="../media/image10.png"/><Relationship Id="rId61" Type="http://schemas.openxmlformats.org/officeDocument/2006/relationships/audio" Target="../media/audio18.wav"/><Relationship Id="rId82" Type="http://schemas.openxmlformats.org/officeDocument/2006/relationships/image" Target="../media/image57.png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3.wav"/><Relationship Id="rId8" Type="http://schemas.openxmlformats.org/officeDocument/2006/relationships/image" Target="../media/image13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image" Target="../media/image55.jpeg"/><Relationship Id="rId85" Type="http://schemas.openxmlformats.org/officeDocument/2006/relationships/image" Target="../media/image60.pn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1.png"/><Relationship Id="rId41" Type="http://schemas.openxmlformats.org/officeDocument/2006/relationships/audio" Target="../media/audio8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2.wav"/><Relationship Id="rId83" Type="http://schemas.openxmlformats.org/officeDocument/2006/relationships/image" Target="../media/image58.png"/><Relationship Id="rId88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20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6.png"/><Relationship Id="rId86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A16B35"/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9D672B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3.wav">
            <a:hlinkClick r:id="" action="ppaction://media"/>
          </p:cNvPr>
          <p:cNvPicPr>
            <a:picLocks noRot="1" noChangeAspect="1"/>
          </p:cNvPicPr>
          <p:nvPr>
            <a:wavAudioFile r:embed="rId1" name="23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a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28700"/>
            <a:ext cx="648017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Users\JClaude\Desktop\Anthologie de la chanson Française enregistrée Coffret 2-Wawacity.ec\Anthologie de la chanson Française enregistrée  Cd 06\Anthologie de la chanson Française enregistré  Cd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9D672B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dre 2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38338" y="1612900"/>
            <a:ext cx="532765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Charles Trenet - Route nationale 7 [02:39]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Charles Trenet - Coin de rue [03:23]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Cora Vaucaire - La complainte de la butte [03:23]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Marie-Josée Neuville - Johnny Boy [02:39]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Charles Aznavour - Sur ma vie [03:09]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Charles Aznavour - A t'regarder [02:44]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Eddie Constantine - Un enfant de la balle [02:30]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Eddie Constantine - Je suis un sentimental [02:29]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Eddie Constantine - Ca bardait [02:45]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Philippe Clay - Le danseur de Charleston [03:31]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Philippe Clay - Les voyous [02:51]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Les Compagnons de la Chanson - Lettre à Virginie [02:57]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Georges Brassens - Chanson pour l'auvergnat [03:02]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Georges Brassens - Les sabots d'Héléne [02:45]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Francis Lemarque - La grenouille [02:36]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Jacqueline François - Les lavandières du Portugal [02:23]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Gloria Lasso - L'étranger au paradis [02:46]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Léo Ferré - Monsieur mon passé [03:25]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Léo Ferré - Monsieur William [03:41]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Léo Ferré - La fortune [03:15]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Léo Ferré - Pauvre Rutebeuf [03:53]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Boris Vian - Le déserteur [03:30]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Boris Vian - On n'est pas là pour se faire engueuler [03:00]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72050"/>
            <a:ext cx="6889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Charles Trenet - Route nationale 7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Charles Trenet - Coin de ru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Cora Vaucaire - La complainte de la butt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Marie-Josée Neuville - Johnny Boy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Charles Aznavour - Sur ma vi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Charles Aznavour - A t'regarder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Eddie Constantine - Un enfant de la ball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Eddie Constantine - Je suis un sentimental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Eddie Constantine - Ca bardait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Philippe Clay - Le danseur de Charleston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Philippe Clay - Les voyou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Les Compagnons de la Chanson - Lettre à Virgini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Georges Brassens - Chanson pour l'auvergnat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Georges Brassens - Les sabots d'Hélén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Francis Lemarque - La grenouill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Jacqueline François - Les lavandières du Portugal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Gloria Lasso - L'étranger au paradi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Léo Ferré - Monsieur mon passé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Léo Ferré - Monsieur William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Léo Ferré - La fortune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Léo Ferré - Pauvre Rutebeuf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908300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Boris Vian - Le déserteur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1306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. Boris Vian - On n'est pas là pour se faire engueuler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909888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rgbClr val="C46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3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4" descr="C:\Users\Solenn\Desktop\111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8" descr="C:\Users\JClaude\Desktop\Anthologie de la chanson Française enregistrée Coffret 2-Wawacity.ec\Anthologie de la chanson Française enregistrée  Cd 06\Anthologie de la chanson Française enregistré  Cd6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313" y="1601788"/>
            <a:ext cx="1306512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2025-01-22T15:10:26Z</dcterms:modified>
</cp:coreProperties>
</file>