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4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2KIcYi+tcGC1dF4cBSWmQ==" hashData="oNVA82bdZz18xGHaKRNwfo0z6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16B35"/>
    <a:srgbClr val="9D672B"/>
    <a:srgbClr val="B97B3D"/>
    <a:srgbClr val="976329"/>
    <a:srgbClr val="0051BC"/>
    <a:srgbClr val="007976"/>
    <a:srgbClr val="007370"/>
    <a:srgbClr val="0043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71" autoAdjust="0"/>
    <p:restoredTop sz="94660" autoAdjust="0"/>
  </p:normalViewPr>
  <p:slideViewPr>
    <p:cSldViewPr>
      <p:cViewPr>
        <p:scale>
          <a:sx n="82" d="100"/>
          <a:sy n="82" d="100"/>
        </p:scale>
        <p:origin x="-1099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6AFCF2-97C7-4F69-8F05-A393621EDBCC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61A55F-0CFD-4F94-9757-CF65E72A045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53845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6C09ED1-D45C-4904-9EC0-45ABFF23EE7C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9F38E2-7A44-46CA-9CC8-18C98BD5C57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4027A6-B1E3-42F7-BB77-852D5C89E15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A9E3E-1C65-4FAB-BC90-521425875A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0298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09E7E9-F19C-4E48-9103-1CC5E7329B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7816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A3BD68-9114-4421-BA40-766BB832FF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8895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124D8-3473-45C9-BB64-31CE82777D7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4396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8840F-1C05-41C1-B677-90F4972DDD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7683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CCB0B-EBFD-4427-8684-2C52C12176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549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E5712-91F3-47E0-B81E-F51BC8F70B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90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3721D-D95D-4779-A931-042D29409F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9881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51A6CF-830F-4398-B188-89123B7D2F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1727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E44B70-4F70-4991-A5A0-43EEFF142A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4042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AAE04-4680-492C-A179-A04C9F9A3D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429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00737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BB26E7-B733-4E4E-8BDB-3D6101FCF1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0.png"/><Relationship Id="rId26" Type="http://schemas.openxmlformats.org/officeDocument/2006/relationships/image" Target="../media/image25.png"/><Relationship Id="rId39" Type="http://schemas.openxmlformats.org/officeDocument/2006/relationships/audio" Target="../media/audio6.wav"/><Relationship Id="rId21" Type="http://schemas.microsoft.com/office/2007/relationships/hdphoto" Target="../media/hdphoto5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0.wav"/><Relationship Id="rId50" Type="http://schemas.openxmlformats.org/officeDocument/2006/relationships/image" Target="../media/image38.jpeg"/><Relationship Id="rId55" Type="http://schemas.openxmlformats.org/officeDocument/2006/relationships/audio" Target="../media/audio14.wav"/><Relationship Id="rId63" Type="http://schemas.openxmlformats.org/officeDocument/2006/relationships/audio" Target="../media/audio18.wav"/><Relationship Id="rId68" Type="http://schemas.openxmlformats.org/officeDocument/2006/relationships/image" Target="../media/image47.jpeg"/><Relationship Id="rId76" Type="http://schemas.openxmlformats.org/officeDocument/2006/relationships/image" Target="../media/image53.jpeg"/><Relationship Id="rId84" Type="http://schemas.openxmlformats.org/officeDocument/2006/relationships/image" Target="../media/image5.jpg"/><Relationship Id="rId7" Type="http://schemas.openxmlformats.org/officeDocument/2006/relationships/image" Target="../media/image12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2.wav"/><Relationship Id="rId11" Type="http://schemas.openxmlformats.org/officeDocument/2006/relationships/image" Target="../media/image16.jpeg"/><Relationship Id="rId24" Type="http://schemas.openxmlformats.org/officeDocument/2006/relationships/image" Target="../media/image23.gif"/><Relationship Id="rId32" Type="http://schemas.openxmlformats.org/officeDocument/2006/relationships/image" Target="../media/image29.jpeg"/><Relationship Id="rId37" Type="http://schemas.openxmlformats.org/officeDocument/2006/relationships/audio" Target="../media/audio5.wav"/><Relationship Id="rId40" Type="http://schemas.openxmlformats.org/officeDocument/2006/relationships/image" Target="../media/image33.jpeg"/><Relationship Id="rId45" Type="http://schemas.openxmlformats.org/officeDocument/2006/relationships/audio" Target="../media/audio9.wav"/><Relationship Id="rId53" Type="http://schemas.openxmlformats.org/officeDocument/2006/relationships/audio" Target="../media/audio13.wav"/><Relationship Id="rId58" Type="http://schemas.openxmlformats.org/officeDocument/2006/relationships/image" Target="../media/image42.jpeg"/><Relationship Id="rId66" Type="http://schemas.openxmlformats.org/officeDocument/2006/relationships/image" Target="../media/image46.jpeg"/><Relationship Id="rId74" Type="http://schemas.openxmlformats.org/officeDocument/2006/relationships/image" Target="../media/image52.png"/><Relationship Id="rId79" Type="http://schemas.openxmlformats.org/officeDocument/2006/relationships/image" Target="../media/image55.png"/><Relationship Id="rId5" Type="http://schemas.openxmlformats.org/officeDocument/2006/relationships/image" Target="../media/image10.png"/><Relationship Id="rId61" Type="http://schemas.openxmlformats.org/officeDocument/2006/relationships/audio" Target="../media/audio17.wav"/><Relationship Id="rId82" Type="http://schemas.openxmlformats.org/officeDocument/2006/relationships/image" Target="../media/image58.png"/><Relationship Id="rId19" Type="http://schemas.microsoft.com/office/2007/relationships/hdphoto" Target="../media/hdphoto4.wdp"/><Relationship Id="rId4" Type="http://schemas.openxmlformats.org/officeDocument/2006/relationships/image" Target="../media/image9.png"/><Relationship Id="rId9" Type="http://schemas.openxmlformats.org/officeDocument/2006/relationships/image" Target="../media/image14.gif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image" Target="../media/image26.gif"/><Relationship Id="rId30" Type="http://schemas.openxmlformats.org/officeDocument/2006/relationships/image" Target="../media/image28.jpeg"/><Relationship Id="rId35" Type="http://schemas.openxmlformats.org/officeDocument/2006/relationships/audio" Target="../media/audio1.wav"/><Relationship Id="rId43" Type="http://schemas.openxmlformats.org/officeDocument/2006/relationships/audio" Target="../media/audio8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5.jpeg"/><Relationship Id="rId69" Type="http://schemas.openxmlformats.org/officeDocument/2006/relationships/image" Target="../media/image48.gif"/><Relationship Id="rId77" Type="http://schemas.openxmlformats.org/officeDocument/2006/relationships/audio" Target="../media/audio22.wav"/><Relationship Id="rId8" Type="http://schemas.openxmlformats.org/officeDocument/2006/relationships/image" Target="../media/image13.gif"/><Relationship Id="rId51" Type="http://schemas.openxmlformats.org/officeDocument/2006/relationships/audio" Target="../media/audio12.wav"/><Relationship Id="rId72" Type="http://schemas.openxmlformats.org/officeDocument/2006/relationships/image" Target="../media/image3.gif"/><Relationship Id="rId80" Type="http://schemas.openxmlformats.org/officeDocument/2006/relationships/image" Target="../media/image56.png"/><Relationship Id="rId85" Type="http://schemas.openxmlformats.org/officeDocument/2006/relationships/image" Target="../media/image60.gif"/><Relationship Id="rId3" Type="http://schemas.openxmlformats.org/officeDocument/2006/relationships/image" Target="../media/image8.png"/><Relationship Id="rId12" Type="http://schemas.openxmlformats.org/officeDocument/2006/relationships/image" Target="../media/image17.png"/><Relationship Id="rId17" Type="http://schemas.microsoft.com/office/2007/relationships/hdphoto" Target="../media/hdphoto3.wdp"/><Relationship Id="rId25" Type="http://schemas.openxmlformats.org/officeDocument/2006/relationships/image" Target="../media/image24.png"/><Relationship Id="rId33" Type="http://schemas.openxmlformats.org/officeDocument/2006/relationships/audio" Target="../media/audio4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6.wav"/><Relationship Id="rId67" Type="http://schemas.openxmlformats.org/officeDocument/2006/relationships/audio" Target="../media/audio20.wav"/><Relationship Id="rId20" Type="http://schemas.openxmlformats.org/officeDocument/2006/relationships/image" Target="../media/image21.png"/><Relationship Id="rId41" Type="http://schemas.openxmlformats.org/officeDocument/2006/relationships/audio" Target="../media/audio7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49.png"/><Relationship Id="rId75" Type="http://schemas.openxmlformats.org/officeDocument/2006/relationships/audio" Target="../media/audio21.wav"/><Relationship Id="rId83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1.wav"/><Relationship Id="rId57" Type="http://schemas.openxmlformats.org/officeDocument/2006/relationships/audio" Target="../media/audio15.wav"/><Relationship Id="rId10" Type="http://schemas.openxmlformats.org/officeDocument/2006/relationships/image" Target="../media/image15.png"/><Relationship Id="rId31" Type="http://schemas.openxmlformats.org/officeDocument/2006/relationships/audio" Target="../media/audio3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audio" Target="../media/audio19.wav"/><Relationship Id="rId73" Type="http://schemas.openxmlformats.org/officeDocument/2006/relationships/image" Target="../media/image51.png"/><Relationship Id="rId78" Type="http://schemas.openxmlformats.org/officeDocument/2006/relationships/image" Target="../media/image54.jpeg"/><Relationship Id="rId81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 Charles Trenet - A la porte du garage.wav">
            <a:hlinkClick r:id="" action="ppaction://media"/>
          </p:cNvPr>
          <p:cNvPicPr>
            <a:picLocks noRot="1" noChangeAspect="1"/>
          </p:cNvPicPr>
          <p:nvPr>
            <a:wavAudioFile r:embed="rId1" name="04. Charles Trenet - A la porte du garag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0" descr="C:\Users\JClaude\Desktop\54 ani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981075"/>
            <a:ext cx="6480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1" descr="C:\Users\JClaude\Desktop\Anthologie de la chanson Française enregistrée Coffret 2-Wawacity.ec\Anthologie de la chanson Française enregistrée  Cd 05\Anthologie de la chanson Française enregistré  Cd5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1836738"/>
            <a:ext cx="3116263" cy="311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dre 5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011363" y="1690688"/>
            <a:ext cx="5327650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Luis Mariano - C'est magnifique [02:32]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Mouloudji - Un jour tu verras [03:30]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Jacques Verrieres - Mon pote le gitan [03:06]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Charles Trenet - A la porte du garage [02:33]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Charles Aznavour - Parce que [02:23]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Charles Aznavour - Viens au creux de mon épaule [03:15]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Jacques Pills - Le grisbi [03:41]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Georges Brassens - La mauvaise réputation [02:13]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Lucienne Delyle - La valse des orgueilleux [02:57]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Francis Lemarque - Le petit cordonnier [02:48]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Gilbert Bécaud - Quand tu danses [02:38]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Gilbert Bécaud - C'était mon copain [02:01]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Jean-Claude Darnal - Le soudard [02:44]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Edith Piaf - La goualante du pauvre Jean [02:04]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Catherine Sauvage - Le piano du pauvre [02:41]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Catherine Sauvage - L'homme [02:48]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Jacques Brel - Le diable [02:27]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Jacques Brel - Grand Jacques [01:49]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Francis Blanche - Le complexe de la truite [04:23]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Jean Constantin - Mets deux tunes dans l'bastringue [02:16]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Annie Cordy - Fleur de papillon [02:54]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Lucette Raillat - La môme aux boutons [03:22]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-9525"/>
            <a:ext cx="9123362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4841875"/>
            <a:ext cx="7620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Luis Mariano - C'est magnifiqu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Mouloudji - Un jour tu verra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Jacques Verrieres - Mon pote le gitan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Charles Trenet - A la porte du garag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Charles Aznavour - Parce qu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Charles Aznavour - Viens au creux de mon épaul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Jacques Pills - Le grisbi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Georges Brassens - La mauvaise réputation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Lucienne Delyle - La valse des orgueilleux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Francis Lemarque - Le petit cordonnier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Gilbert Bécaud - Quand tu danses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Gilbert Bécaud - C'était mon copain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Jean-Claude Darnal - Le soudard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Edith Piaf - La goualante du pauvre Jean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Catherine Sauvage - Le piano du pauvr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Catherine Sauvage - L'homm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Jacques Brel - Le diable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Jacques Brel - Grand Jacques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Francis Blanche - Le complexe de la truit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Jean Constantin - Mets deux tunes dans l'bastringue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Annie Cordy - Fleur de papillon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850" y="2890838"/>
            <a:ext cx="36988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Lucette Raillat - La môme aux boutons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88" y="289242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.png"/>
          <p:cNvPicPr>
            <a:picLocks noChangeAspect="1" noChangeArrowheads="1"/>
          </p:cNvPicPr>
          <p:nvPr/>
        </p:nvPicPr>
        <p:blipFill>
          <a:blip r:embed="rId82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3" descr="C:\Users\christelle\Desktop\Image2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70" descr="C:\Users\JClaude\Desktop\Image1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7938" y="1609725"/>
            <a:ext cx="1352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2025-01-18T12:10:34Z</dcterms:modified>
</cp:coreProperties>
</file>